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2191B-681D-AF6F-74FF-15A65694C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845515-62F4-B382-1EC8-B0D9B3C4E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DFC31B-2368-960F-8F22-EF62408E8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05DC-E1B5-46D2-BD48-21BE9BBD8AC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EEB021-2B98-A5A6-8366-BFE480B7A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2FC750-1DD9-6603-D1C7-D750D82FF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F89B8-F768-4125-AF11-CBF94FE6F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469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7683D-A051-8BE2-0643-BADD2F686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827020-310D-3434-299C-626C9939F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928ED-10B6-BBCE-7821-A2F256BCB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05DC-E1B5-46D2-BD48-21BE9BBD8AC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07154B-C6BE-DA4B-9727-D0B7CF71B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73B8A9-C5D4-BF89-9631-E74A047A9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F89B8-F768-4125-AF11-CBF94FE6F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013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E3F4055-9EC5-0B0B-ADAF-F5242CF3F3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6380A7-8E04-6E70-4A76-28E5A9654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5F21BD-596F-E797-9ED0-45E8C4266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05DC-E1B5-46D2-BD48-21BE9BBD8AC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BBDDF1-CD7C-1D0D-9AC1-D0189416E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792C67-8A9B-216B-417F-255515AE3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F89B8-F768-4125-AF11-CBF94FE6F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220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30583C-6086-8FB6-E0AD-62BE5E62B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07240C-1CD0-A962-4E03-727EECE6B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297A30-4C3B-9BCC-5324-B1AC05F1F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05DC-E1B5-46D2-BD48-21BE9BBD8AC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805F05-42C5-E4E2-7DBB-691A0F053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FEADD1-DF7D-F26B-1781-03BF79084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F89B8-F768-4125-AF11-CBF94FE6F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38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D50E2C-46B6-7AF3-57BB-BDFB9EAA0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515835-2C76-0F3C-5317-8FFC3BADD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C35733-123E-A772-5D46-7BA82BD14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05DC-E1B5-46D2-BD48-21BE9BBD8AC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43036C-15FF-6DBF-F29F-C7D6CF028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3F1192-D836-F565-E421-1586E1520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F89B8-F768-4125-AF11-CBF94FE6F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029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8CD070-6793-E451-9B33-CC5E59C23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252DE-640F-B503-8D0B-08DC96983B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CC75E5-D206-3D4B-1ACB-8E608E5D1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AE521A-5A73-9381-803E-1E4F1FDA0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05DC-E1B5-46D2-BD48-21BE9BBD8AC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607B90-6995-CD37-C101-4D22C491D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2E5089-AC9F-2122-E500-AE061F276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F89B8-F768-4125-AF11-CBF94FE6F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962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7625AF-60C9-F992-A1CF-2E3057625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25C6FC-8C5E-E84E-C513-A1D9E8D2F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B7B9D7-469A-DF5C-904B-1960E193C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B12358-0855-D92A-8D21-13FDEA363B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5E9C8E-0500-C55E-581B-A5DA731978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DF1286-2466-3F40-621E-FCB13E05A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05DC-E1B5-46D2-BD48-21BE9BBD8AC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798813-3286-FAF7-36BF-053B4807A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6347AB-E4A2-7218-CFF9-2B99FAE4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F89B8-F768-4125-AF11-CBF94FE6F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227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0459F8-C6D9-3E5D-BA4B-B5BFC926E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D894976-FF40-3636-16B1-6B34D9A77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05DC-E1B5-46D2-BD48-21BE9BBD8AC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18A1BE-BE9E-F7DF-E092-197249D3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64C471-ED01-1AFC-5776-0C8AEDC10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F89B8-F768-4125-AF11-CBF94FE6F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250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C6891D-DF0B-B9E2-5733-FF870DD9A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05DC-E1B5-46D2-BD48-21BE9BBD8AC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D1B8B6-18C4-1F1A-E618-3D0352582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6D3398-9D02-9AAA-E205-9FD680C38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F89B8-F768-4125-AF11-CBF94FE6F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36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BBCE33-BB8B-979B-B131-87A4D2F38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A66E94-D4F8-FD09-8FC8-06543C494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768D52-90AF-0ED5-A364-7CF3FA227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D34087-E6EC-AF7C-B04A-4547AA0F5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05DC-E1B5-46D2-BD48-21BE9BBD8AC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F61C7B-99BB-A1F8-F158-313116671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2CB419-519D-1871-7CEF-4F777A90F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F89B8-F768-4125-AF11-CBF94FE6F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28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BFA67-F57B-D942-F8E1-D823493A7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34C0F79-9F99-1870-764B-094B032E68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BC5FB3-09E6-8085-3110-CF28E2416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9D0A22-3CE5-6357-7DF8-7EE20F0DE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05DC-E1B5-46D2-BD48-21BE9BBD8AC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699D4F-2FC8-F000-D7A8-98F7B7174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196964-0DD0-55F1-0703-5FC26892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F89B8-F768-4125-AF11-CBF94FE6F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076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F81E90F-DF49-333D-2C82-B1C96EEB6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FAD388-CFFA-6D58-8DB4-F32470EFC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C66F69-40C8-20D4-326C-0CCB8A60DB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F05DC-E1B5-46D2-BD48-21BE9BBD8AC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DB83B5-2478-DAA1-D299-88941BD6A7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A4141E-48E8-ACFC-159A-3EB20F030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F89B8-F768-4125-AF11-CBF94FE6FB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53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5330" name="Picture 2" descr="15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2024-03-10T15:32:22Z</dcterms:created>
  <dcterms:modified xsi:type="dcterms:W3CDTF">2024-03-10T15:32:22Z</dcterms:modified>
</cp:coreProperties>
</file>