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B82C3-DF64-6D3E-B6B4-BE28F28E1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93AD45-554F-99B0-95E4-6675D99F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00B7F-FA08-BF1E-7E8F-2E4D6647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398-3E67-4F08-A967-ABB929DE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457FC-0F66-5883-F75C-0575B16C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67F53-5446-F441-7557-DCA51013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5D0B-5D05-4115-A299-D730C46AB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2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32F5C-DECD-AA89-902D-41BE02E4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3F9323-A1D1-D235-620F-120B78307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9B928-920A-F7F5-372F-44805043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398-3E67-4F08-A967-ABB929DE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AD45F-000E-5F70-722E-39AD447C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B11D4-913C-9D34-C37F-0462F58F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5D0B-5D05-4115-A299-D730C46AB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9C3A7E-A014-15A4-F7EA-E2687A5ED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EA5F4C-F0A7-96D6-971D-E436B53E1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37D2E-E280-D8BB-214C-441B3798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398-3E67-4F08-A967-ABB929DE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2E99B-F7CB-5D97-8CB2-4A54A8CF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B2CBC-432B-57E0-2DD1-7DDB1CA8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5D0B-5D05-4115-A299-D730C46AB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4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6497-84F2-8BD3-9152-A80F2FDA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6F626-BA06-1BF7-9381-2A3DDF4F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9A024-3E5C-9E56-F52C-F9A89F86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398-3E67-4F08-A967-ABB929DE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88F98-7C46-F122-462A-A07BF210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EE6BE-2C10-67B0-5722-EDA1EE76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5D0B-5D05-4115-A299-D730C46AB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5D21B-2683-6007-1F3F-2246E4CF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F7C94-D2F8-AE48-C43E-558BB2A55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BC05F-E0D6-C66E-C7E0-EB6B29E7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398-3E67-4F08-A967-ABB929DE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045E7-551F-7AFB-EEC6-8A2AD067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D795E-139D-FA86-1EDA-C0AB87C6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5D0B-5D05-4115-A299-D730C46AB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78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D0DAF-5D3F-596A-E3E9-C91D4CAD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70B13-1D17-9E29-3021-9A0788C39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DE58C-5DD3-FC71-D0FA-E1F67DD11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0256E-357E-6FD1-CD1D-ADF66CBC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398-3E67-4F08-A967-ABB929DE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907B0-E56D-20F2-52FD-111A13FE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4F60F-4A1F-A626-D498-564EBB9F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5D0B-5D05-4115-A299-D730C46AB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9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AE0DA-1444-065C-C7D9-E453557D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799637-9C9B-762A-C241-1E9B2B951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D10B78-989A-0055-A974-05D049C19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39FB65-9256-4283-7371-52C09AF35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116721-85BB-45A0-3024-C1C85CDA7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5BD12C-E86A-41E5-9CDC-00BDDD9B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398-3E67-4F08-A967-ABB929DE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834E60-FC2B-1E83-53F2-078A6576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42F395-76B3-1AB6-C44F-AC7A1136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5D0B-5D05-4115-A299-D730C46AB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2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BAFB4-A449-1DD0-B8C3-1F807C22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74315B-212D-4A3C-9866-1F21E17A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398-3E67-4F08-A967-ABB929DE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240573-5966-3571-7C7E-4A5A58E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1B7F28-042C-D150-8D8C-A7861A21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5D0B-5D05-4115-A299-D730C46AB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5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08399-ED99-B492-D187-BEBBFEE8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398-3E67-4F08-A967-ABB929DE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C1C05D-6C76-FB66-C08F-F4754FF5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71586E-D2A0-E773-C452-F793A7F2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5D0B-5D05-4115-A299-D730C46AB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6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5EF34-1EA0-B958-254C-879236A2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1A233-3062-1F79-3C86-B2B9E258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5DEE1C-4A62-E64F-9363-6CCEEB789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E8DE4-0A13-1D73-D3CA-B78CC5A5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398-3E67-4F08-A967-ABB929DE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1A2814-559C-A4F2-E000-116D76A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48704-8DD8-CE3E-DAA9-AAF376C6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5D0B-5D05-4115-A299-D730C46AB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1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33C32-1445-68EA-D113-0A5B3395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708777-3CF8-1812-EA57-EB974F22D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2C4CCD-C56D-B660-A8B9-3F623B9D3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DA1C48-71A3-A059-B59F-CD23FB11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398-3E67-4F08-A967-ABB929DE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96FAF-071E-C1B2-A05C-08F6354B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57EF43-4548-01BD-9C56-81096A30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5D0B-5D05-4115-A299-D730C46AB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8CA989-8C11-E464-E1A9-064F224D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F8902-63F6-A002-03FF-A560E472F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271CE-483E-8F1A-29EB-CD146534A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D398-3E67-4F08-A967-ABB929DE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170C3-09E2-6AA3-65E7-E1479375C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69610-9A3A-E829-1C5A-669C7ACF9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A5D0B-5D05-4115-A299-D730C46AB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43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7378" name="Picture 2" descr="15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2024-03-10T15:32:35Z</dcterms:created>
  <dcterms:modified xsi:type="dcterms:W3CDTF">2024-03-10T15:32:35Z</dcterms:modified>
</cp:coreProperties>
</file>