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BA903-8DE8-1BD2-9F6D-551484842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8EB69-7076-90AA-9984-BD4CBE21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F3F0E-E517-BB78-3DD1-42717210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51114-E3F8-5C5C-EAFA-85F25233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89259-01A0-F5D1-EB87-52952E09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1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B5B7-959A-11E1-1D48-5E213899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C49F5-434A-FE0F-FFC0-A21627A7E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518CF-AAD7-759A-CE4C-1D4D46DE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6EDFE-4418-4CA9-E5AC-8E908F7F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2B553-4C51-A7F1-F8B7-99DF8AE8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5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E4702D-D3E1-0533-863C-5EE7E94F9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41545B-EEE6-6F5B-0198-582355B02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BEE8A-ECD3-F3BB-DABC-9FF2728E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D7A21-9A9F-2FCE-2366-F700271B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9D283-A417-F9AA-ADC7-344609D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BF3ED-B4C9-E77A-8386-F3A35AAF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6ECA0-1C2E-A023-D6CF-6EB0AEBE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04B9D-DF8C-0F33-5F53-852BAB57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FDB4F-5471-C920-B5B4-D1F1BA62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61634-7495-6167-1165-1EAE4A0F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0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4E2D6-6FC3-666E-36D4-9131A3E7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FFC5F-FD54-1691-C614-6900BBE5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6DF2B-514D-DEA6-73E1-3931319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46921-AF16-7C7E-CA93-515BD05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7A919-99AD-78EC-CECE-B7F54340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2CCB8-3B4F-7617-C2E5-92460ACE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3F726-A1A7-4C6A-BDBE-C2671B52F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5FBF8-C45A-F28E-B8BA-533FAC96C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92995-38FD-980A-6005-468C5086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01E21-1F37-9A11-609C-6DDF5983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A7D7C-59ED-0CE1-3ECC-CC42F792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1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F5D91-E4E8-FB16-4E97-76E3F839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5992E-E54F-3EFC-3336-426DEF7E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0B946-E1A7-AD40-9172-4B22BC705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408DAE-F327-40E5-9BF8-F2AB887FF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2C6483-F141-CD68-1E79-6CF26ACA3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10A02-5236-8CA3-3779-6D82AFA8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BF745D-4EE3-08E8-41CD-DA4C437E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58D867-A0AB-34D1-BF87-739C1398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1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A7F7-944A-D662-3493-2D11ADA0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D265DC-2878-CDC7-4A24-9E8EC51D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B2AB64-F86B-D7B5-B7D7-88CFDAD6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2A797E-D210-7CFA-1A37-B0BE1A39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9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BAF4FD-ED52-5889-A1B6-9DE5CEB5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F0512-A0C2-817B-0C90-7C00B621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D8826-BA5E-2715-8FD1-CCBFD884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5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A53A7-C09E-8683-40AF-1EF34553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9D506-9885-9EBE-ACBE-D367F2B7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30D451-3B2B-9443-21A3-14AAE4783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3E35E-CCD4-A79B-2E47-359C5DFE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9B8D-A18A-58CB-7744-F426487A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BAC79-4DF2-A934-B0BC-38F9740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2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96F01-0A43-2FB1-6C51-5FC568E3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F8B418-5F9D-1D36-BE63-1D6964F3F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123D51-A3B5-63C5-2E13-ADA66735C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F2C62-FE97-344E-A3D2-EA2694EF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5D5B0-DBCD-7CD7-6DBB-25FDC809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33901-82B0-A51D-0080-F316C214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52C1BF-0226-53B2-D332-AC288939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639A4-2033-230A-A428-3EAE864F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4184C-D7B2-0D08-21FA-6D4111139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687E-E1FB-433D-A601-35AD62EFA7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5D5F9-159A-E550-9342-FB9EB54A5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2DCA0-68E4-2422-5B0F-56E3B3922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5B91-8BD1-4FE9-88E1-FEE31376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3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26" name="Picture 2" descr="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2024-03-10T15:32:44Z</dcterms:created>
  <dcterms:modified xsi:type="dcterms:W3CDTF">2024-03-10T15:32:44Z</dcterms:modified>
</cp:coreProperties>
</file>