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3B7A9-DAD3-1625-FC6E-20AAA5B10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B31FDF-1D95-9926-55CE-C36864BEF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6116A-A87C-EDAC-05C7-29646345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CD94-F7C1-4245-A357-A8161231C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E3E5B8-9A82-CCDE-FFD4-D3EED113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BFE5F-92CD-53AD-2031-11A253A0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707D-D692-4BFC-BCF2-BF1F5017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51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53BDC-4B9C-C461-4FF8-15912558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6FDBD6-BE95-5474-D2C9-39D49BFAC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93FB8-D4C3-17AD-9AB2-B18E9F06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CD94-F7C1-4245-A357-A8161231C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BC57C-3B62-F5C6-5012-2B29CEDB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CF0A0-B5A3-269D-5DB2-7A8F2BE2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707D-D692-4BFC-BCF2-BF1F5017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42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2A2EC4-9CC3-6BEE-73DC-52300BC90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8986F-47BE-5964-2D0C-B3AAB03C6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1E8A4-633D-DE3D-24F8-48FAE3E9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CD94-F7C1-4245-A357-A8161231C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CBE2C-23E2-0288-F371-EEB16CF9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0BE51-9C81-A9D9-9E97-F12CFEE7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707D-D692-4BFC-BCF2-BF1F5017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3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364A0-646F-E7EA-646F-7A7FFDAD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C319B-F43B-08E0-4C30-16B0A1F98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339D9-77BF-4EE3-B8F7-48F583BC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CD94-F7C1-4245-A357-A8161231C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8464A-B2AD-B14D-C8AD-51BD96A0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B371A-2921-82AF-DD33-851D54B1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707D-D692-4BFC-BCF2-BF1F5017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6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4E067-BC8E-A91C-146F-83B61A51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E9844-3755-417B-03D7-7884B8A4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84526-EA20-4F5F-6D04-FCAB1EA0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CD94-F7C1-4245-A357-A8161231C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A1782-5421-3FF9-2C1F-93334CDA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3D26D-0F1A-7979-D887-3855ACFC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707D-D692-4BFC-BCF2-BF1F5017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01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70856-3C07-3005-D60E-2FBA789F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B472E-0EC9-1CAE-BAF2-364C79445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0555C2-A0DB-DF81-30F1-155A938BF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AC54C3-526C-36FC-08DB-5253A8F5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CD94-F7C1-4245-A357-A8161231C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BDDA51-EBC7-AE20-DD00-6CC98885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373C7-DF4A-B3A5-296B-121EA980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707D-D692-4BFC-BCF2-BF1F5017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8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E1E91-736D-81B2-05B2-EA6340BF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9863BF-3D7D-FCC3-D967-1CEBD9D0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247271-CD04-7BE6-706D-8B05EBA47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E52C2A-18EA-A815-CC52-848C56DD0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AF0FE7-C797-0F2D-5AB4-32C2A5CA2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A20C77-506E-0E00-C52F-0A354F8E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CD94-F7C1-4245-A357-A8161231C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5179F5-07E3-751B-3F12-F1B2F4F5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93616C-316D-BBA7-021F-AB84FA23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707D-D692-4BFC-BCF2-BF1F5017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19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19E02-C0C1-8F85-5E89-6B96A8AE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9F491D-E99B-69BC-73A9-A7709C64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CD94-F7C1-4245-A357-A8161231C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70E6D0-774F-0683-B83E-A4497F61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7BE3BE-4783-56D5-AC7C-86823A07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707D-D692-4BFC-BCF2-BF1F5017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7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6099FB-6A91-6997-36C7-9A0FA74E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CD94-F7C1-4245-A357-A8161231C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CCB9C2-641D-88BD-4A59-B9490DF2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7369DE-96CA-703B-7264-6C191620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707D-D692-4BFC-BCF2-BF1F5017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79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45F55-B7EC-4047-C381-77C57F7A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8A7AB-E8CF-1030-0653-2FAC82269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839BD4-2348-86F7-6100-ABFF2BBC4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050C3-F39F-E77C-9142-F55729A3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CD94-F7C1-4245-A357-A8161231C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F6D97-1182-FB11-6AD6-0E0331D3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EE3438-8C4B-5F92-7FE2-D82DE988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707D-D692-4BFC-BCF2-BF1F5017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4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66119-9005-5D71-01A7-FD3BA57D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B240E8-E4A9-A926-7854-F3C0C7413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0261BA-EF2E-BC6C-A60E-037189BD3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EFA54-1397-8577-4ECB-8922002F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CD94-F7C1-4245-A357-A8161231C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79E59-3A4A-45C6-EBE4-592A87C0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64E9DF-E23F-328D-9BA0-14CEF85F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7707D-D692-4BFC-BCF2-BF1F5017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9A5540-6F3E-EBF7-EF23-A76798C0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19708-6976-7810-530C-AC9994147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75002-4418-92A6-FD8D-FB64B2327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FCD94-F7C1-4245-A357-A8161231CC6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12A2F-00F9-AC04-0CBA-E7DF531F5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6E7B9-F560-092E-890B-09CB6F8F9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707D-D692-4BFC-BCF2-BF1F50179D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36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1474" name="Picture 2" descr="16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2024-03-10T15:32:52Z</dcterms:created>
  <dcterms:modified xsi:type="dcterms:W3CDTF">2024-03-10T15:32:52Z</dcterms:modified>
</cp:coreProperties>
</file>