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A2DB-B426-A17D-1CE9-E3DE1515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32040-9E77-781E-1D35-A41782943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10E9F-6D1B-5EC5-7F08-A60575EA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1A6FE-22D7-3BEA-4438-E8DAAA28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002CD-D7A8-46DE-F7D6-EDC59468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201DD-F655-8E71-2227-B5CEAD8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1759D-B22B-9928-D6C0-590698E9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0650-02CA-4FEA-5507-C3BAC708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D1FAD-59CF-7E97-677A-36BFB86A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7441E-4908-6F3F-331D-21A606B4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B3D7E-78B7-DBA9-2668-E137D837D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B231D-EB4C-1DFB-9B80-682DB209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9F1C0-AFC3-66A0-2DA6-1963F64F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AF95C-4111-5960-4A9D-1D98015A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692E3-39FA-A653-901F-B72A2D11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5D36-A908-F7DD-763B-0A63CBE7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C89EA-8374-B19E-F32D-29331B44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2EEDF-7AC3-799C-E5AD-3D5CF9D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43EAD-AB31-3622-03BA-B8FE7E2E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E7425-5CE1-3AA1-B62F-559D14A8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1244B-AB0E-1B52-8691-5072FA92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580B-2506-1C8A-9986-DBAAA0A2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06398-2735-667D-A631-7D95387C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192E2-B1D6-6C5F-A875-2320F979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6791F-533F-0C78-8DC2-13AF11D0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6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F2A3C-67B5-09D9-37A5-325FFA40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DD54E-9B46-711B-289C-1854536D0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93C24-D685-61B1-0DAE-5D630A7E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45E93-AFCE-5F40-9AC0-1106196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A30D4-8EA2-34E7-77E1-F1D5222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D36AA-9617-1DB3-478F-DC2772F4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B6B0-01D6-6C1A-F6B8-D7FD64AE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83C56-1A33-DC64-E01B-5359EEF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EC899-C9AF-169D-363C-E2E00C0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1CE48-FD7D-4550-7642-EA7EA5B8F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93543-8BBC-633A-A494-6D7541338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0E06C9-52B0-2E0B-F3AE-48D1AA60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A974E-5FA3-C395-1EC8-16FAFBDD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04CE5-458C-05BB-17A3-3354BA19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0399-3EC0-EFB5-D330-3B2A8659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DD9FB-BD95-6660-9224-F4803A3D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70420-D0A1-6B99-2911-6F0AC7E8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E86BA-768E-8194-D985-70C40D9A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4665D-8516-B476-5CCB-C95F0EA7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E8100-82C3-9CB1-5016-4D858EA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1C0CD-08E0-C9D3-B1D3-03D2CDCF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1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ADA5-8614-F9F5-4273-01D0A6F5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4DE1F-7F3B-E70A-FEF3-199EA170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75CBC-342A-E136-7274-19DAE92B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450B2-6F72-572C-0EF8-1DD2D9D2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86573-13DE-A99B-2160-3615453E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EA8F5-DEF6-C955-FBC8-7CFB072D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7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A95A-6C54-4339-F891-8C548E0D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451FB-F41F-FFAE-BC53-C116D25F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8BB44-1E32-2CC3-0591-36958D96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823C-E706-2403-95CD-1B170C51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73C99-8C73-7956-7F54-B27FA48C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F6741-F59B-0D51-514C-603E9394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7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E4A57-2196-F4F5-8435-5E3EFD3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8F4D8-1130-7BC2-2029-E7C89DD6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4E2FF-6F4A-CACE-5CA8-9427F1C8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A1DC-EB47-4655-BC68-0F37F3DEA2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4341D-F92A-0F4B-5A0B-20FCFCA2E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2D37D-B8C9-1760-F967-7ECD40D4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AE51-8C21-4A9D-900A-BCBA6F9F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522" name="Picture 2" descr="1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2024-03-10T15:32:56Z</dcterms:created>
  <dcterms:modified xsi:type="dcterms:W3CDTF">2024-03-10T15:32:56Z</dcterms:modified>
</cp:coreProperties>
</file>