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A1E9F-136C-4757-95B3-231B297B1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CC487-22A4-4163-A6DB-5B707276E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92CE7-7FF0-43CD-A3E4-5EB23925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5AE0F-5AC1-49A2-A451-AAB358B6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EE7792-8880-4BA9-A072-ED3A42E0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36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1820-36EB-4912-9637-9F7F2774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753CCD-19C5-4164-A91A-97392432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6AB4F-6848-4372-A6DA-0F5D103B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E7892-4940-4435-AD95-F0EDB993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E36CA-5F6E-40C9-BB48-65651144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9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64F9E6-07FF-4BE8-8CBE-4CD63348C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A6B73E-FAD0-4297-BF4B-CF0182FF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D8E03-4433-4440-82BF-EB24C760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8BF8D-D262-47A9-AF40-95F20B9C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4C252-027E-4844-B2E8-0342CD7B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3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966DC-A936-4903-8598-3B07B617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5DBDC-2965-4BA0-BAD4-A3590628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7F7E4E-85BF-4673-BFB5-857D4CCF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5EEDC-8523-41EC-91F7-1F8190AA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C7EF8F-A221-4D95-98DF-0E0E8976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35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45D4B-4150-42FB-8EE6-5B587878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0FE15-A02A-4164-B45B-7834BA8E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A1B73F-CBE2-44CA-B27D-2C886024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47C82-95AA-444C-9E83-31778A95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132A2-121B-48B5-962F-AC8516B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99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1B3F8-BB5F-4A9B-A7C3-550D1CD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2DEEC-8F15-442C-81F9-D0D5775C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AA08F8-0E30-4924-8F88-B2D918B6C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21F1E0-EADB-4C6A-8BE9-C543BEC8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D4C5EC-B5B9-4E46-A8DD-132DD7A9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E1755-4A99-4550-AF5A-B496A412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AD7B1-916C-4833-A7C0-14411CBD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30BE7-5932-477D-A3F1-9D4BD753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7591C2-7206-42CF-BA16-87804A3D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7DD3EF-E82F-4EFF-B3E7-91BA7BA66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A0B9D6-04B7-4BF9-A312-92CDF998F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1DAAEB-0535-4DB5-B344-91463162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A4D298-EA47-4FC8-B225-5A9E1754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D3154F-46EF-4AF8-8602-ED3613E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8C2A7-F3DD-4108-885E-9135EF9A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1B011D-9D35-4C88-A1B8-7E9BBF03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8BD74-A1B4-4DEB-98DC-4B8B0AD0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CB53F0-E5EE-4F0D-9CA5-CFC229E8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8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E7FCC1-BDD7-4DC4-8638-A4076AA8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C757F8-00A8-4CAA-990F-224BBD84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87DD92-64B9-4B38-9618-1164C019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A51C-3E85-4D7A-8FF5-2F75E6AE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415F8-1BC0-4FDE-8949-5F7FF817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B2BAB3-CF49-4244-B45A-23B9F50D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BD0157-1E98-4DE4-A8D1-EC7EFD7D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DAD714-7904-4CB7-BF9F-AE9E33E9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1CCEF7-58A8-46CC-A813-604BBDB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3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FB63C-2F94-4F91-9E85-E8E0C430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BA06B7-416E-4010-812E-9F8849F7F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8802C5-B7F3-46F7-973A-35C0B241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53A217-109B-4EB9-92F6-D356D6B9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8D01B-ADDB-4805-8A96-EDDC0883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021900-B15F-4141-8F1B-9264A78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60697C-8BE5-4C4A-8B7E-D6B417DB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962BAC-6180-495F-BCBD-FE2A033F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27BFE-71C7-4056-B0E4-6E471B53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4E8A-4402-4F16-991D-B71B4FE1EB11}" type="datetimeFigureOut">
              <a:rPr lang="fr-FR" smtClean="0"/>
              <a:t>03/03/2018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3AE88-B481-447C-ABBE-D8F43FD40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88F71-40A9-4FBF-AEC1-7A2DA025A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C657-6D2D-4DFB-90B7-6C664E776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09A66EC-FCCC-460D-A0F7-B8F72F12479D}"/>
              </a:ext>
            </a:extLst>
          </p:cNvPr>
          <p:cNvSpPr/>
          <p:nvPr/>
        </p:nvSpPr>
        <p:spPr>
          <a:xfrm>
            <a:off x="-88232" y="2926178"/>
            <a:ext cx="12504821" cy="769441"/>
          </a:xfrm>
          <a:prstGeom prst="rect">
            <a:avLst/>
          </a:prstGeom>
          <a:solidFill>
            <a:schemeClr val="accent4">
              <a:lumMod val="40000"/>
              <a:lumOff val="60000"/>
              <a:alpha val="50588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F2737E-B89D-4884-A92D-DF1CAA6A6479}"/>
              </a:ext>
            </a:extLst>
          </p:cNvPr>
          <p:cNvSpPr txBox="1"/>
          <p:nvPr/>
        </p:nvSpPr>
        <p:spPr>
          <a:xfrm>
            <a:off x="422571" y="666070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match =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3A2EB0-73A9-4BC7-842D-0E41D8E39425}"/>
              </a:ext>
            </a:extLst>
          </p:cNvPr>
          <p:cNvSpPr txBox="1"/>
          <p:nvPr/>
        </p:nvSpPr>
        <p:spPr>
          <a:xfrm>
            <a:off x="1892291" y="481404"/>
            <a:ext cx="209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</a:rPr>
              <a:t>[0/50]</a:t>
            </a:r>
            <a:r>
              <a:rPr lang="fr-FR" sz="3600" dirty="0"/>
              <a:t> </a:t>
            </a:r>
            <a:r>
              <a:rPr lang="fr-FR" sz="2000" dirty="0"/>
              <a:t>points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39F0F8-DE4F-4AF8-A101-3F67F6CAF382}"/>
              </a:ext>
            </a:extLst>
          </p:cNvPr>
          <p:cNvSpPr txBox="1"/>
          <p:nvPr/>
        </p:nvSpPr>
        <p:spPr>
          <a:xfrm>
            <a:off x="4667131" y="481404"/>
            <a:ext cx="2062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6"/>
                </a:solidFill>
              </a:rPr>
              <a:t>[0-50] </a:t>
            </a:r>
            <a:r>
              <a:rPr lang="fr-FR" sz="2000" dirty="0"/>
              <a:t>points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CE97A2-1456-4DD8-B030-B0E976E35C91}"/>
              </a:ext>
            </a:extLst>
          </p:cNvPr>
          <p:cNvSpPr txBox="1"/>
          <p:nvPr/>
        </p:nvSpPr>
        <p:spPr>
          <a:xfrm>
            <a:off x="7275097" y="481404"/>
            <a:ext cx="2671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[0-15-30] </a:t>
            </a:r>
            <a:r>
              <a:rPr lang="fr-FR" sz="2000" dirty="0"/>
              <a:t>points</a:t>
            </a:r>
            <a:endParaRPr lang="fr-FR" sz="3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079433-780A-4E92-B49B-DFB35A633C49}"/>
              </a:ext>
            </a:extLst>
          </p:cNvPr>
          <p:cNvSpPr txBox="1"/>
          <p:nvPr/>
        </p:nvSpPr>
        <p:spPr>
          <a:xfrm>
            <a:off x="4049464" y="666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3C4E95-4434-47CE-AC7F-6928C281218A}"/>
              </a:ext>
            </a:extLst>
          </p:cNvPr>
          <p:cNvSpPr txBox="1"/>
          <p:nvPr/>
        </p:nvSpPr>
        <p:spPr>
          <a:xfrm>
            <a:off x="6879907" y="666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2E3AB5-5006-4540-AFAE-84E0E330CDDC}"/>
              </a:ext>
            </a:extLst>
          </p:cNvPr>
          <p:cNvSpPr txBox="1"/>
          <p:nvPr/>
        </p:nvSpPr>
        <p:spPr>
          <a:xfrm>
            <a:off x="7758819" y="1444111"/>
            <a:ext cx="17043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/>
                </a:solidFill>
              </a:rPr>
              <a:t>Précision</a:t>
            </a:r>
            <a:endParaRPr lang="fr-FR" dirty="0">
              <a:solidFill>
                <a:schemeClr val="accent2"/>
              </a:solidFill>
            </a:endParaRPr>
          </a:p>
          <a:p>
            <a:pPr algn="ctr"/>
            <a:r>
              <a:rPr lang="fr-FR" sz="1400" dirty="0"/>
              <a:t>Trouves le score</a:t>
            </a:r>
          </a:p>
          <a:p>
            <a:pPr algn="ctr"/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15 points par score équipe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728B1B-B013-4CEE-BFDB-47788614AEFC}"/>
              </a:ext>
            </a:extLst>
          </p:cNvPr>
          <p:cNvSpPr txBox="1"/>
          <p:nvPr/>
        </p:nvSpPr>
        <p:spPr>
          <a:xfrm>
            <a:off x="4638245" y="1428069"/>
            <a:ext cx="21203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Prédiction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r>
              <a:rPr lang="fr-FR" sz="1400" dirty="0"/>
              <a:t>Sois clairvoyant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50 pts si prono avant le début du tournoi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0 si prono le jour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Au prorata si entre les deux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8DCB60-BC5B-4F09-AEFF-CA5B17A8B6F3}"/>
              </a:ext>
            </a:extLst>
          </p:cNvPr>
          <p:cNvSpPr txBox="1"/>
          <p:nvPr/>
        </p:nvSpPr>
        <p:spPr>
          <a:xfrm>
            <a:off x="1956669" y="1444111"/>
            <a:ext cx="19707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1"/>
                </a:solidFill>
              </a:rPr>
              <a:t>Résultat</a:t>
            </a:r>
            <a:endParaRPr lang="fr-FR" dirty="0">
              <a:solidFill>
                <a:schemeClr val="accent1"/>
              </a:solidFill>
            </a:endParaRPr>
          </a:p>
          <a:p>
            <a:pPr algn="ctr"/>
            <a:r>
              <a:rPr lang="fr-FR" sz="1400" dirty="0"/>
              <a:t>Trouves l’issue du match</a:t>
            </a:r>
          </a:p>
          <a:p>
            <a:pPr algn="ctr"/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Victoire, Nul ou défaite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989DB4-B6EB-415E-AFF3-DA84B983BE6E}"/>
              </a:ext>
            </a:extLst>
          </p:cNvPr>
          <p:cNvSpPr txBox="1"/>
          <p:nvPr/>
        </p:nvSpPr>
        <p:spPr>
          <a:xfrm>
            <a:off x="9959603" y="666070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[0 – 130] points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C276BE8-F350-4B19-BC38-271A937A1E71}"/>
              </a:ext>
            </a:extLst>
          </p:cNvPr>
          <p:cNvSpPr txBox="1"/>
          <p:nvPr/>
        </p:nvSpPr>
        <p:spPr>
          <a:xfrm>
            <a:off x="4049464" y="1474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B294DC-130E-47E8-BA2D-F9A33D9B1484}"/>
              </a:ext>
            </a:extLst>
          </p:cNvPr>
          <p:cNvSpPr txBox="1"/>
          <p:nvPr/>
        </p:nvSpPr>
        <p:spPr>
          <a:xfrm>
            <a:off x="6859469" y="1474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69FCF8-2C7A-4D87-80DB-1895B3366D82}"/>
              </a:ext>
            </a:extLst>
          </p:cNvPr>
          <p:cNvSpPr txBox="1"/>
          <p:nvPr/>
        </p:nvSpPr>
        <p:spPr>
          <a:xfrm>
            <a:off x="0" y="3041783"/>
            <a:ext cx="14810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dirty="0"/>
              <a:t>Exemple : </a:t>
            </a:r>
          </a:p>
          <a:p>
            <a:pPr algn="r"/>
            <a:r>
              <a:rPr lang="fr-FR" sz="1400" dirty="0"/>
              <a:t>Danemark-France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347926-D94F-4CC3-A550-99ED6AC23A4B}"/>
              </a:ext>
            </a:extLst>
          </p:cNvPr>
          <p:cNvSpPr txBox="1"/>
          <p:nvPr/>
        </p:nvSpPr>
        <p:spPr>
          <a:xfrm>
            <a:off x="1910194" y="3049804"/>
            <a:ext cx="1723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Résultat :  </a:t>
            </a:r>
          </a:p>
          <a:p>
            <a:r>
              <a:rPr lang="fr-FR" sz="1400" dirty="0"/>
              <a:t>Victoire de la France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3A0E19-90B2-466F-B3D4-7223C951E939}"/>
              </a:ext>
            </a:extLst>
          </p:cNvPr>
          <p:cNvSpPr txBox="1"/>
          <p:nvPr/>
        </p:nvSpPr>
        <p:spPr>
          <a:xfrm>
            <a:off x="4590585" y="3049804"/>
            <a:ext cx="218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Début compétition : 14 juin</a:t>
            </a:r>
          </a:p>
          <a:p>
            <a:r>
              <a:rPr lang="fr-FR" sz="1400" dirty="0"/>
              <a:t>Match : 26 juin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000D19D-8686-4A7E-B030-971428613210}"/>
              </a:ext>
            </a:extLst>
          </p:cNvPr>
          <p:cNvSpPr txBox="1"/>
          <p:nvPr/>
        </p:nvSpPr>
        <p:spPr>
          <a:xfrm>
            <a:off x="7470143" y="3049804"/>
            <a:ext cx="1311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Score réel :  1-3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CB4365-41FA-41AE-9D29-4FB345D07DF6}"/>
              </a:ext>
            </a:extLst>
          </p:cNvPr>
          <p:cNvSpPr txBox="1"/>
          <p:nvPr/>
        </p:nvSpPr>
        <p:spPr>
          <a:xfrm>
            <a:off x="4724902" y="5462961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6"/>
                </a:solidFill>
              </a:rPr>
              <a:t>17 </a:t>
            </a:r>
            <a:r>
              <a:rPr lang="fr-FR" sz="2000" dirty="0"/>
              <a:t>points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CD417B-FC22-40DC-81A6-984CA65A6D59}"/>
              </a:ext>
            </a:extLst>
          </p:cNvPr>
          <p:cNvSpPr txBox="1"/>
          <p:nvPr/>
        </p:nvSpPr>
        <p:spPr>
          <a:xfrm>
            <a:off x="7604460" y="5462961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15 </a:t>
            </a:r>
            <a:r>
              <a:rPr lang="fr-FR" sz="2000" dirty="0"/>
              <a:t>points</a:t>
            </a:r>
            <a:endParaRPr lang="fr-FR" sz="3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46E24FB-BA5A-4E93-8323-0C4BA69CF29B}"/>
              </a:ext>
            </a:extLst>
          </p:cNvPr>
          <p:cNvSpPr txBox="1"/>
          <p:nvPr/>
        </p:nvSpPr>
        <p:spPr>
          <a:xfrm>
            <a:off x="4154239" y="5647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A8C7B3-150E-4864-9B8E-CD3C484D675F}"/>
              </a:ext>
            </a:extLst>
          </p:cNvPr>
          <p:cNvSpPr txBox="1"/>
          <p:nvPr/>
        </p:nvSpPr>
        <p:spPr>
          <a:xfrm>
            <a:off x="6984682" y="5647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E350E8-3979-46C1-9EC9-823A74292C29}"/>
              </a:ext>
            </a:extLst>
          </p:cNvPr>
          <p:cNvSpPr txBox="1"/>
          <p:nvPr/>
        </p:nvSpPr>
        <p:spPr>
          <a:xfrm>
            <a:off x="10064378" y="5647627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82 points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D00BB4A-6D7F-4377-95C6-FA574BFC67B3}"/>
              </a:ext>
            </a:extLst>
          </p:cNvPr>
          <p:cNvSpPr txBox="1"/>
          <p:nvPr/>
        </p:nvSpPr>
        <p:spPr>
          <a:xfrm>
            <a:off x="2005768" y="5509127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</a:rPr>
              <a:t>50</a:t>
            </a:r>
            <a:r>
              <a:rPr lang="fr-FR" sz="3600" dirty="0"/>
              <a:t> </a:t>
            </a:r>
            <a:r>
              <a:rPr lang="fr-FR" sz="2000" dirty="0"/>
              <a:t>points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900FB6-5593-466B-94A4-1D097A37ECBD}"/>
              </a:ext>
            </a:extLst>
          </p:cNvPr>
          <p:cNvSpPr/>
          <p:nvPr/>
        </p:nvSpPr>
        <p:spPr>
          <a:xfrm>
            <a:off x="-88232" y="-129283"/>
            <a:ext cx="12504821" cy="536013"/>
          </a:xfrm>
          <a:prstGeom prst="rect">
            <a:avLst/>
          </a:prstGeom>
          <a:solidFill>
            <a:srgbClr val="969696">
              <a:alpha val="50588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E3A19CB-34B3-4E98-9A46-DB71D476C66D}"/>
              </a:ext>
            </a:extLst>
          </p:cNvPr>
          <p:cNvSpPr txBox="1"/>
          <p:nvPr/>
        </p:nvSpPr>
        <p:spPr>
          <a:xfrm>
            <a:off x="4052745" y="-71931"/>
            <a:ext cx="294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800" b="1" dirty="0"/>
              <a:t>Méthode de calcul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197D7E1-5503-4350-8589-800C4D483F3F}"/>
              </a:ext>
            </a:extLst>
          </p:cNvPr>
          <p:cNvSpPr txBox="1"/>
          <p:nvPr/>
        </p:nvSpPr>
        <p:spPr>
          <a:xfrm>
            <a:off x="-598600" y="3947703"/>
            <a:ext cx="2226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Cas 1 : </a:t>
            </a:r>
          </a:p>
          <a:p>
            <a:pPr algn="r"/>
            <a:r>
              <a:rPr lang="fr-FR" sz="1100" dirty="0"/>
              <a:t>Date du pronostic:  </a:t>
            </a:r>
            <a:r>
              <a:rPr lang="fr-FR" sz="1100" dirty="0">
                <a:solidFill>
                  <a:schemeClr val="accent6"/>
                </a:solidFill>
              </a:rPr>
              <a:t>13 juin </a:t>
            </a:r>
          </a:p>
          <a:p>
            <a:pPr algn="r"/>
            <a:r>
              <a:rPr lang="fr-FR" sz="1100" dirty="0"/>
              <a:t>Score :  </a:t>
            </a:r>
            <a:r>
              <a:rPr lang="fr-FR" sz="1100" dirty="0">
                <a:solidFill>
                  <a:schemeClr val="accent2"/>
                </a:solidFill>
              </a:rPr>
              <a:t>0-2</a:t>
            </a:r>
          </a:p>
          <a:p>
            <a:pPr algn="r"/>
            <a:endParaRPr lang="fr-FR" sz="11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C7A7AC-A804-4EA8-A874-533D34830340}"/>
              </a:ext>
            </a:extLst>
          </p:cNvPr>
          <p:cNvSpPr txBox="1"/>
          <p:nvPr/>
        </p:nvSpPr>
        <p:spPr>
          <a:xfrm>
            <a:off x="-598600" y="4726728"/>
            <a:ext cx="2226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Cas 1 : </a:t>
            </a:r>
          </a:p>
          <a:p>
            <a:pPr algn="r"/>
            <a:r>
              <a:rPr lang="fr-FR" sz="1100" dirty="0"/>
              <a:t>Date du pronostic:  </a:t>
            </a:r>
            <a:r>
              <a:rPr lang="fr-FR" sz="1100" dirty="0">
                <a:solidFill>
                  <a:schemeClr val="accent6"/>
                </a:solidFill>
              </a:rPr>
              <a:t>26 juin </a:t>
            </a:r>
          </a:p>
          <a:p>
            <a:pPr algn="r"/>
            <a:r>
              <a:rPr lang="fr-FR" sz="1100" dirty="0"/>
              <a:t>Score :  </a:t>
            </a:r>
            <a:r>
              <a:rPr lang="fr-FR" sz="1100" b="1" dirty="0">
                <a:solidFill>
                  <a:schemeClr val="accent2"/>
                </a:solidFill>
              </a:rPr>
              <a:t>1-3</a:t>
            </a:r>
          </a:p>
          <a:p>
            <a:pPr algn="r"/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14832A4-63B1-4118-BF27-E6672E6A6842}"/>
              </a:ext>
            </a:extLst>
          </p:cNvPr>
          <p:cNvSpPr txBox="1"/>
          <p:nvPr/>
        </p:nvSpPr>
        <p:spPr>
          <a:xfrm>
            <a:off x="-598600" y="5505753"/>
            <a:ext cx="2226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Cas 1 : </a:t>
            </a:r>
          </a:p>
          <a:p>
            <a:pPr algn="r"/>
            <a:r>
              <a:rPr lang="fr-FR" sz="1100" dirty="0"/>
              <a:t>Date du pronostic:  </a:t>
            </a:r>
            <a:r>
              <a:rPr lang="fr-FR" sz="1100" dirty="0">
                <a:solidFill>
                  <a:schemeClr val="accent6"/>
                </a:solidFill>
              </a:rPr>
              <a:t>22 juin </a:t>
            </a:r>
          </a:p>
          <a:p>
            <a:pPr algn="r"/>
            <a:r>
              <a:rPr lang="fr-FR" sz="1100" dirty="0"/>
              <a:t>Score :  </a:t>
            </a:r>
            <a:r>
              <a:rPr lang="fr-FR" sz="1100" dirty="0">
                <a:solidFill>
                  <a:schemeClr val="accent2"/>
                </a:solidFill>
              </a:rPr>
              <a:t>0-3</a:t>
            </a:r>
          </a:p>
          <a:p>
            <a:pPr algn="r"/>
            <a:endParaRPr lang="fr-FR" sz="1100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72CA147-A411-4A43-B3C2-AD455D316879}"/>
              </a:ext>
            </a:extLst>
          </p:cNvPr>
          <p:cNvCxnSpPr/>
          <p:nvPr/>
        </p:nvCxnSpPr>
        <p:spPr>
          <a:xfrm>
            <a:off x="-64168" y="4613372"/>
            <a:ext cx="12496800" cy="95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9D57F6F-CCDE-4F2B-8D90-7405F9B45657}"/>
              </a:ext>
            </a:extLst>
          </p:cNvPr>
          <p:cNvCxnSpPr/>
          <p:nvPr/>
        </p:nvCxnSpPr>
        <p:spPr>
          <a:xfrm>
            <a:off x="-64168" y="5400756"/>
            <a:ext cx="12496800" cy="95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4E79FC-D877-4B59-B164-306BC2E248CD}"/>
              </a:ext>
            </a:extLst>
          </p:cNvPr>
          <p:cNvSpPr txBox="1"/>
          <p:nvPr/>
        </p:nvSpPr>
        <p:spPr>
          <a:xfrm>
            <a:off x="4724902" y="4612923"/>
            <a:ext cx="11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6"/>
                </a:solidFill>
              </a:rPr>
              <a:t>0 </a:t>
            </a:r>
            <a:r>
              <a:rPr lang="fr-FR" sz="2000" dirty="0"/>
              <a:t>points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6987A77-80B2-482D-B6F1-26E44FBCE403}"/>
              </a:ext>
            </a:extLst>
          </p:cNvPr>
          <p:cNvSpPr txBox="1"/>
          <p:nvPr/>
        </p:nvSpPr>
        <p:spPr>
          <a:xfrm>
            <a:off x="7604460" y="4612923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30 </a:t>
            </a:r>
            <a:r>
              <a:rPr lang="fr-FR" sz="2000" dirty="0"/>
              <a:t>points</a:t>
            </a:r>
            <a:endParaRPr lang="fr-FR" sz="36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E1222E8-937F-464F-96BA-E1E243E8F0A4}"/>
              </a:ext>
            </a:extLst>
          </p:cNvPr>
          <p:cNvSpPr txBox="1"/>
          <p:nvPr/>
        </p:nvSpPr>
        <p:spPr>
          <a:xfrm>
            <a:off x="4154239" y="4797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B3D98F5-86CB-4C4E-8410-D59C1D900B56}"/>
              </a:ext>
            </a:extLst>
          </p:cNvPr>
          <p:cNvSpPr txBox="1"/>
          <p:nvPr/>
        </p:nvSpPr>
        <p:spPr>
          <a:xfrm>
            <a:off x="6984682" y="4797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D28E425-834C-45F7-9D3F-BFA644C7B188}"/>
              </a:ext>
            </a:extLst>
          </p:cNvPr>
          <p:cNvSpPr txBox="1"/>
          <p:nvPr/>
        </p:nvSpPr>
        <p:spPr>
          <a:xfrm>
            <a:off x="10064378" y="4797589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80 points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BEABDB4-BEFB-46D1-B462-8F041092C776}"/>
              </a:ext>
            </a:extLst>
          </p:cNvPr>
          <p:cNvSpPr txBox="1"/>
          <p:nvPr/>
        </p:nvSpPr>
        <p:spPr>
          <a:xfrm>
            <a:off x="2005768" y="4659089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</a:rPr>
              <a:t>50</a:t>
            </a:r>
            <a:r>
              <a:rPr lang="fr-FR" sz="3600" dirty="0"/>
              <a:t> </a:t>
            </a:r>
            <a:r>
              <a:rPr lang="fr-FR" sz="2000" dirty="0"/>
              <a:t>points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098F672-DD7D-439F-A0DB-0B8C6AB7EC41}"/>
              </a:ext>
            </a:extLst>
          </p:cNvPr>
          <p:cNvSpPr txBox="1"/>
          <p:nvPr/>
        </p:nvSpPr>
        <p:spPr>
          <a:xfrm>
            <a:off x="4724902" y="3801968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6"/>
                </a:solidFill>
              </a:rPr>
              <a:t>50 </a:t>
            </a:r>
            <a:r>
              <a:rPr lang="fr-FR" sz="2000" dirty="0"/>
              <a:t>points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605E6A4-83D8-434D-9225-3C2FB66925C5}"/>
              </a:ext>
            </a:extLst>
          </p:cNvPr>
          <p:cNvSpPr txBox="1"/>
          <p:nvPr/>
        </p:nvSpPr>
        <p:spPr>
          <a:xfrm>
            <a:off x="7604460" y="3782918"/>
            <a:ext cx="11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2"/>
                </a:solidFill>
              </a:rPr>
              <a:t>0 </a:t>
            </a:r>
            <a:r>
              <a:rPr lang="fr-FR" sz="2000" dirty="0"/>
              <a:t>points</a:t>
            </a:r>
            <a:endParaRPr lang="fr-FR" sz="36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A57E7B4-ECEB-4D13-809D-B2234DD86FDE}"/>
              </a:ext>
            </a:extLst>
          </p:cNvPr>
          <p:cNvSpPr txBox="1"/>
          <p:nvPr/>
        </p:nvSpPr>
        <p:spPr>
          <a:xfrm>
            <a:off x="4154239" y="39675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079D648-6C68-43F7-84A2-8CDB065379EA}"/>
              </a:ext>
            </a:extLst>
          </p:cNvPr>
          <p:cNvSpPr txBox="1"/>
          <p:nvPr/>
        </p:nvSpPr>
        <p:spPr>
          <a:xfrm>
            <a:off x="6984682" y="39675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73F9DB5-71D6-45C8-B09C-4E204A328FEE}"/>
              </a:ext>
            </a:extLst>
          </p:cNvPr>
          <p:cNvSpPr txBox="1"/>
          <p:nvPr/>
        </p:nvSpPr>
        <p:spPr>
          <a:xfrm>
            <a:off x="10064378" y="3967584"/>
            <a:ext cx="13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100 points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3CDF8D5-2FFA-4977-874D-EF1DD264B24F}"/>
              </a:ext>
            </a:extLst>
          </p:cNvPr>
          <p:cNvSpPr txBox="1"/>
          <p:nvPr/>
        </p:nvSpPr>
        <p:spPr>
          <a:xfrm>
            <a:off x="2005768" y="3829084"/>
            <a:ext cx="140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</a:rPr>
              <a:t>50</a:t>
            </a:r>
            <a:r>
              <a:rPr lang="fr-FR" sz="3600" dirty="0"/>
              <a:t> </a:t>
            </a:r>
            <a:r>
              <a:rPr lang="fr-FR" sz="2000" dirty="0"/>
              <a:t>points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E3DC0F-9315-4225-92EA-0CEC68C218BC}"/>
              </a:ext>
            </a:extLst>
          </p:cNvPr>
          <p:cNvSpPr/>
          <p:nvPr/>
        </p:nvSpPr>
        <p:spPr>
          <a:xfrm>
            <a:off x="4647062" y="6005638"/>
            <a:ext cx="1491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u="sng" dirty="0">
                <a:solidFill>
                  <a:schemeClr val="accent6"/>
                </a:solidFill>
              </a:rPr>
              <a:t>Prédiction partielle</a:t>
            </a:r>
          </a:p>
          <a:p>
            <a:r>
              <a:rPr lang="fr-FR" sz="1100" dirty="0">
                <a:solidFill>
                  <a:schemeClr val="accent6"/>
                </a:solidFill>
              </a:rPr>
              <a:t>Prorata de 33% : </a:t>
            </a:r>
          </a:p>
          <a:p>
            <a:r>
              <a:rPr lang="fr-FR" sz="1100" dirty="0">
                <a:solidFill>
                  <a:schemeClr val="accent6"/>
                </a:solidFill>
              </a:rPr>
              <a:t>12 jours </a:t>
            </a:r>
            <a:r>
              <a:rPr lang="fr-FR" sz="1100" dirty="0" err="1">
                <a:solidFill>
                  <a:schemeClr val="accent6"/>
                </a:solidFill>
              </a:rPr>
              <a:t>théo</a:t>
            </a:r>
            <a:r>
              <a:rPr lang="fr-FR" sz="1100" dirty="0">
                <a:solidFill>
                  <a:schemeClr val="accent6"/>
                </a:solidFill>
              </a:rPr>
              <a:t> = 26 - 14</a:t>
            </a:r>
          </a:p>
          <a:p>
            <a:r>
              <a:rPr lang="fr-FR" sz="1100" dirty="0">
                <a:solidFill>
                  <a:schemeClr val="accent6"/>
                </a:solidFill>
              </a:rPr>
              <a:t>4 réel               = 26 - 22</a:t>
            </a:r>
            <a:endParaRPr lang="fr-FR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65F071-E309-47F3-8C84-487B0F5E9743}"/>
              </a:ext>
            </a:extLst>
          </p:cNvPr>
          <p:cNvSpPr/>
          <p:nvPr/>
        </p:nvSpPr>
        <p:spPr>
          <a:xfrm>
            <a:off x="4657799" y="5104184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u="sng" dirty="0">
                <a:solidFill>
                  <a:schemeClr val="accent6"/>
                </a:solidFill>
              </a:rPr>
              <a:t>Aucune prédiction</a:t>
            </a:r>
            <a:endParaRPr lang="fr-FR" sz="1100" u="sng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867E16-56B0-49FE-87F3-59DA8F12D7C3}"/>
              </a:ext>
            </a:extLst>
          </p:cNvPr>
          <p:cNvSpPr/>
          <p:nvPr/>
        </p:nvSpPr>
        <p:spPr>
          <a:xfrm>
            <a:off x="4657799" y="4294410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u="sng" dirty="0">
                <a:solidFill>
                  <a:schemeClr val="accent6"/>
                </a:solidFill>
              </a:rPr>
              <a:t>Prédiction complète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933629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187</Words>
  <Application>Microsoft Office PowerPoint</Application>
  <PresentationFormat>Grand écran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Willy STOPHE</dc:creator>
  <cp:lastModifiedBy>Willy STOPHE</cp:lastModifiedBy>
  <cp:revision>5</cp:revision>
  <dcterms:created xsi:type="dcterms:W3CDTF">2018-03-03T09:17:13Z</dcterms:created>
  <dcterms:modified xsi:type="dcterms:W3CDTF">2018-03-03T09:43:02Z</dcterms:modified>
</cp:coreProperties>
</file>