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241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2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81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98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7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9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7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55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40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0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25C8-20DF-4C26-8DAA-692EBE74EDCE}" type="datetimeFigureOut">
              <a:rPr lang="cs-CZ" smtClean="0"/>
              <a:t>19.03.2018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ECA8-9B46-48F9-B2BE-1953852A72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727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0E63B150-E902-40F7-B6C1-4179AF032053}"/>
              </a:ext>
            </a:extLst>
          </p:cNvPr>
          <p:cNvSpPr txBox="1"/>
          <p:nvPr/>
        </p:nvSpPr>
        <p:spPr>
          <a:xfrm>
            <a:off x="359999" y="6056424"/>
            <a:ext cx="115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solidFill>
                  <a:srgbClr val="FFFF00"/>
                </a:solidFill>
              </a:rPr>
              <a:t>Rakousko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82941A-537B-4F88-AD23-582658303642}"/>
              </a:ext>
            </a:extLst>
          </p:cNvPr>
          <p:cNvSpPr txBox="1"/>
          <p:nvPr/>
        </p:nvSpPr>
        <p:spPr>
          <a:xfrm>
            <a:off x="360000" y="5533205"/>
            <a:ext cx="11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Vídeň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45ADC54-FD96-4688-A165-BC367CB4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00" y="531593"/>
            <a:ext cx="12240000" cy="460150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90500" h="190500" prst="divot"/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B7A7763-B4C5-4BE5-AA8C-FBE48A5D6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1" y="5462853"/>
            <a:ext cx="1458366" cy="977256"/>
          </a:xfrm>
          <a:prstGeom prst="rect">
            <a:avLst/>
          </a:prstGeom>
          <a:effectLst>
            <a:outerShdw blurRad="50800" dist="139700" dir="3720000" algn="ctr" rotWithShape="0">
              <a:srgbClr val="000000">
                <a:alpha val="43137"/>
              </a:srgbClr>
            </a:outerShdw>
            <a:softEdge rad="127000"/>
          </a:effectLst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01367B1-3261-4EBC-856C-A488F2BF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7" y="224563"/>
            <a:ext cx="784881" cy="784881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8FFA148E-688E-4203-81A3-24C139EFE25A}"/>
              </a:ext>
            </a:extLst>
          </p:cNvPr>
          <p:cNvSpPr txBox="1"/>
          <p:nvPr/>
        </p:nvSpPr>
        <p:spPr>
          <a:xfrm>
            <a:off x="9692753" y="117398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/>
              <a:t>First </a:t>
            </a:r>
            <a:r>
              <a:rPr lang="cs-CZ" dirty="0"/>
              <a:t>set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23D340-C524-454A-839D-1C1CCDC33686}"/>
              </a:ext>
            </a:extLst>
          </p:cNvPr>
          <p:cNvSpPr/>
          <p:nvPr/>
        </p:nvSpPr>
        <p:spPr>
          <a:xfrm>
            <a:off x="53998" y="51848"/>
            <a:ext cx="12132002" cy="6806152"/>
          </a:xfrm>
          <a:prstGeom prst="rect">
            <a:avLst/>
          </a:prstGeom>
          <a:noFill/>
          <a:ln w="101600" cmpd="sng">
            <a:solidFill>
              <a:schemeClr val="accent1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62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A6CBCE-CBEF-4ED2-A1D2-47E238A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88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Vídeň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066D208-4391-411A-90DE-2C3A824C8A04}"/>
              </a:ext>
            </a:extLst>
          </p:cNvPr>
          <p:cNvSpPr txBox="1">
            <a:spLocks/>
          </p:cNvSpPr>
          <p:nvPr/>
        </p:nvSpPr>
        <p:spPr>
          <a:xfrm>
            <a:off x="838200" y="1382498"/>
            <a:ext cx="10515600" cy="452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>
                <a:solidFill>
                  <a:srgbClr val="FFFF00"/>
                </a:solidFill>
              </a:rPr>
              <a:t>Vídeň je hlavní město Rakouska, současně také statutární město a zároveň od 1. ledna 1922 jedna z jeho spolkových zemí, zcela obklopená územím spolkové země Dolní Rakousy. Leží na řece Dunaj a se svými 1,8 milionu obyvatel je největším rakouským městem a současně nejvýznamnějším politickým, hospodářským a kulturním centrem země. </a:t>
            </a:r>
            <a:endParaRPr lang="cs-CZ" b="1" dirty="0">
              <a:solidFill>
                <a:srgbClr val="FFFF0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5996649-8B46-4997-9649-116761DB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7" y="288688"/>
            <a:ext cx="766852" cy="766852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4093AC6-D7D7-4A55-9D8E-9CD409DD76AC}"/>
              </a:ext>
            </a:extLst>
          </p:cNvPr>
          <p:cNvSpPr/>
          <p:nvPr/>
        </p:nvSpPr>
        <p:spPr>
          <a:xfrm>
            <a:off x="53998" y="51848"/>
            <a:ext cx="12132002" cy="6806152"/>
          </a:xfrm>
          <a:prstGeom prst="rect">
            <a:avLst/>
          </a:prstGeom>
          <a:noFill/>
          <a:ln w="101600" cmpd="sng">
            <a:solidFill>
              <a:schemeClr val="accent1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50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61</Words>
  <Application>Microsoft Office PowerPoint</Application>
  <PresentationFormat>Širokoúhlá obrazovka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Prezentace aplikace PowerPoint</vt:lpstr>
      <vt:lpstr>Vídeň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Dorazil</dc:creator>
  <cp:lastModifiedBy>Michal Dorazil</cp:lastModifiedBy>
  <cp:revision>18</cp:revision>
  <dcterms:created xsi:type="dcterms:W3CDTF">2018-03-17T21:37:39Z</dcterms:created>
  <dcterms:modified xsi:type="dcterms:W3CDTF">2018-03-19T21:00:18Z</dcterms:modified>
</cp:coreProperties>
</file>