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CFE9F8-040D-4C17-BE4A-D32F408ED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BFE5C0-0423-495D-A717-B986091BE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13E8FF-3F84-4418-B855-227490AF6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9754-508F-43B6-A879-A4D5B1930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6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6ED5A0-1DCB-43C2-9B87-306D77780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E1E28E-6839-402E-9F36-D9FFDF1B4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461174-1AD5-4219-A6DE-01EA7E5136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42189-E501-4B91-9371-986D75F4D8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08043-E67E-4313-B40C-26325B68E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3A8B43-F2FC-4501-8DA6-62583336C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107918-3684-4BE0-A319-155722E96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A7EBB-526C-4826-AC1A-BFEB4B4B36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1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1BCF97-8288-43E0-AD1E-6F45BB1C97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51CF77-433F-4F36-9680-AEC1AF478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CEF24-5951-4CF1-9DB4-592F22E6F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7FC43-E55E-4638-A7E8-BE9A3E53D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56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BD7395-A015-4470-80D3-9D1ACDE98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9B8F6B-5F16-4FB3-B2F0-BCFDD560FD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F7FF3-B506-4133-8FE8-C508B5FCE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D5E17-9212-4ED0-8B4A-CFBDFEC15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95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7D33A-E845-41A4-A953-8E338A0F2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72C57-591F-48C1-A8F1-FB8FB3EED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6CC9C-A57A-47D1-A6AE-C060BAA1B0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9BFF6-54E9-4D98-BDD2-1D8E68898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19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A54F8F-637C-4D3B-9C35-55DEAFAEF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E1B4A0-2862-4F94-9406-E1E7A7BE4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93504B-9E3E-4AF9-9264-2720D3B89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3C6DB-C27A-4A9C-BBCD-EE7071E6E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AE5F5A-5FD9-48F7-B523-9A695D0F0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32D02E-9251-4DC0-80B7-399CCB73F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64BCE8-4C82-499F-9337-9ABA3118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9A869-E371-4ABE-880C-BB1153D897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91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358B8A-EC32-47A4-9470-175E0A314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DD4D97-1191-4779-BE51-BA22D4D548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C5AE50-1D9E-4DC3-953A-8A80F1DF7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388EA-3A23-4472-8004-42572D402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9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A82C7-0F29-4AD3-B0A2-DD2654F4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94969-986A-40D5-AD42-A8D93FE24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A1737-C2D4-4413-B732-C908D945A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4D72C-99A2-4549-9AEC-C1E0CDE96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55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66428-BD43-4369-AA01-AA80AA639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B6DDA-9826-4D5C-95FF-D5A2B55C29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B1C5E-294C-4521-B8DB-10DEBD507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00F8D-77A8-41F6-A5ED-BE588AC46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2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412E3C-4F7C-43D9-8736-28239C37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935FF8-C089-4A81-B1EC-A6B79BCF6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941A90-3DD4-462B-B2DE-5D727558F4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C8B6E444-FAE8-4DD3-8700-14CE86A8D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38A19CF1-5D79-4330-BFD7-3B3DE0EFF47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C701330A-1C30-475C-882D-E73F1DC8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003B04F8-960D-498E-8193-2E6514B2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06951-662C-41C5-BFF0-112C975B0679}"/>
              </a:ext>
            </a:extLst>
          </p:cNvPr>
          <p:cNvSpPr txBox="1"/>
          <p:nvPr/>
        </p:nvSpPr>
        <p:spPr>
          <a:xfrm>
            <a:off x="457200" y="319596"/>
            <a:ext cx="306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Alejandro Lazo</a:t>
            </a:r>
          </a:p>
          <a:p>
            <a:r>
              <a:rPr lang="en-US" sz="1400" dirty="0"/>
              <a:t>CMSC 204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35EEA974-D118-46EF-A9D1-A8FF95BF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A4334D0D-F46F-4373-BDB5-85024ABFD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7231E64C-E7AB-4280-A534-16568893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5BC289EB-DA5A-4D69-8436-03F356D48C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BF9B8E6F-9D16-48DB-A0A2-D846566E4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28014FF8-BE3E-4CBF-8CBD-C48E70E76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AA63A618-E5B0-4E8C-8F01-E0502E349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0E38B044-12F2-4707-B074-DEC5ED945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6F2D4E9E-F401-46B0-AF49-A30494737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A44332CA-15EE-46BC-AFA9-7DD228550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9322CD02-48D4-443B-99F0-95A4CBF38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0CB2F184-C22A-495D-A565-9DE664EB5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F173DCF9-24BF-4314-9A9F-A0FD9B941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DF83AF30-A579-4ABE-AB57-A34BDEFD3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560E3CDD-3720-4039-AD9D-EAF6A5BBF3D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B0DB6E02-1A2E-4E07-9762-4FFA72BD2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C8CE53D0-0754-4BCF-BC21-DD04FA4E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750A31DA-7CFC-4172-976E-EEB28DDFA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9CF17B6B-BDDF-482B-8F10-D11ED99D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0A16665D-9001-4A1B-88F7-2B87B864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F583ACBE-7139-4D28-8CB1-382D2C420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BD684259-4802-41CB-8FE8-F8B95290D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5D44733C-FD75-486E-BD92-0379B720F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4E873B60-CBA3-464A-B815-C717AF222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405B5072-F062-4266-A6AB-E76EF6772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91DE6C31-3362-4EE6-9271-C5174152D7A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230DBD59-4082-4158-B0AA-1073D1DC7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669F4ADB-2BDB-4906-8A41-F7CC0E50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96AB14E9-CCD8-4843-801B-8F2EDC97B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06118E28-6AA0-4B6C-BA39-AE1B04160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D9288E31-F019-4983-9C56-9E47A28F2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5735D870-D234-4330-B043-B5231C0D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53B94D8F-BB1B-43CE-BAAF-DDA811C04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3D19900A-8072-45DC-A717-DFE7A84FA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8F750F1B-4F5F-4F37-BE01-41963D925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1F48A5BD-A7C8-468B-BB2B-403B39E83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B030D28E-6D15-4843-9C08-67F0B661046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08DF5077-B577-475C-A5EA-622193136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DA8723BB-944A-474B-B369-B97B38D8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04153C0D-B27F-4A53-A620-2E9BB73A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F2583805-03F9-4355-BA86-214A85DC6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A6F4A1B0-FD2E-495B-9D32-6C9706810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2EB7F559-1FF1-497C-8A15-33773476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EAAF22EB-9FFF-4415-B4B3-CE5ECB1FA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A1FD931B-CA13-42A8-9370-8F9611FCC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1605E19D-878F-4192-8844-2A72E03C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66DF450E-AED9-4611-A154-FD916508D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D14BF6AF-87BE-4582-BB5F-FB24A072BA86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BD47C369-89B1-485C-B436-44CFD184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A7D49CB5-1706-4C99-BBF4-7063A9E27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53FA9881-76D5-40F6-A9C5-2EB625448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E2007701-DE0F-442E-BBA1-A3DDEFE97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8054AA5E-91F2-4AAE-98C8-383A9C4AE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69F75AC9-3FF9-4C66-A6A7-98BD6F727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E88043A9-5BFD-407E-8B89-0F622410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3DC5BEFE-54C6-4635-9823-E112EE2A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B30130C4-77DF-4F70-A901-872DE381A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71C26205-30EF-48B7-9F68-FB8C8B194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32FC2A09-2F2D-4F52-A7C7-0925579240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277EB8E9-E410-4A3A-A92E-0D1F9E820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AF5DB196-6053-438F-9CE5-2D305519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ECD8E84B-9E2A-4217-B7C1-93216DB8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AB7D1E22-6D17-43C3-A69B-FCB92A2B8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65434AAF-FD60-4F82-B79B-936506E28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C4B88127-6886-462B-A627-93BAC9DD1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EFA4D3D0-E6E5-488C-AEE3-9409A439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0646DB8C-30C9-42AE-88D5-92B7FC276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DA595251-741D-4102-9AC8-CF444490A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A4D0352B-2DD3-4A9A-8CDE-90C543346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57E2CDC7-BB55-40A2-BD6B-DD3CDB490F4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AD57969C-01B1-47F9-B3A7-DD866ED12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627ED007-9770-4759-9D47-F6B15CC8C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2475EBAD-BF7B-4858-AA1A-E1C45A295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FD7E790C-8D19-4BBE-B61C-7594AB30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F17E8A45-5880-470F-9AAB-CFA952BA7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42D32957-F4C8-44D8-B9C6-4E00E5658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A6CA796D-2C91-4E05-B0E4-963F22BCD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D04EAB6F-818F-4042-9303-7BBE1D48D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C58F78BD-7174-4A76-B931-4EE2D1566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A6BD830C-356F-4F4C-8A4F-1C901774E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F0DCBD78-81A4-42EB-AA62-96D5205E152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B11F2699-885C-4617-8E48-39F3890FC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46675DF8-0BEF-4710-A7D8-7579EAC3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121F1878-CF21-43F2-AC7B-1C7AD18F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6F9A3514-CCFD-485E-A716-44A2616C7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D16EFFB7-B92B-42B9-87FB-7B419CF35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0FF302CD-793F-4C3D-A192-D72515695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21BE16F4-6FA2-4F81-A531-68123645D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104DE1F8-B61C-4FD7-9729-DA219A91C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06D77F43-4286-416F-A6C3-8C4366FC4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A86B76C6-35EC-44D6-AC77-71327BF88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6D57745A-403D-4603-8A10-730B676CF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116DEC2B-CF13-49F6-9846-E33FD1B05D92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1FD3285A-17C0-4495-B49B-7A9FD8026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C56E3E4F-6969-4613-93E6-6523958D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8041361B-633E-4BCE-9042-E1CEA23F9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EA2869A8-CE8A-4E48-B2CD-8B1572932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A9929FAA-7619-4FD5-B8A1-FCCD80CBF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3DC2BA3D-9022-491A-88FE-8C221907E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B5D1C64A-A370-4E34-92AB-8AD9AFC56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6728F287-B7FC-4E42-AE67-059A5131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44055289-10A1-493D-A1C3-DC072B75E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71B73DFA-8F76-439A-A72C-0784BB271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F69A4E76-254C-45DA-BE64-34ECB28DF7A8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ADEE1D38-619E-4D01-91F4-DFA95A947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CC739D20-EFAB-4EB5-AE2E-D0C155AB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E87F152F-D4F5-48CA-B189-D46198C91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EFAC5DD8-30F5-4F98-8D40-891E162B0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71831F56-F174-4D0D-96CE-6BD3A819E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579669EC-4F9E-4438-BAA3-C3ACE6085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DEE16E17-3B9D-491A-A292-EF1E33077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4830A332-47A0-4C8B-A814-253D16CC1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CD34B31C-E26B-4DF9-BEC2-A99FF4E2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492E65A0-6939-4A17-ACBF-6B7CB514A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3962CB56-90BA-473E-86C8-E0B0688F4A4E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2E02B482-75BF-4576-8B93-C1AA3E45D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243A8BDC-B3EC-45BB-9135-F03F54BEA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3D75E7CF-5B32-41D7-9125-51950EFB7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41C24CA9-DBA7-4D70-841C-07BBA6CE7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2A0E54E0-ADC9-474E-85E2-AEF92889C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E65ED0C6-CC23-4924-B94D-DBE356C5B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B916DE39-4799-4B0C-9916-A5B430ACA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90F7A3EB-E659-4BF3-9606-8E92670F7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A29E272C-E755-4F6D-9744-3E49A686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F1501112-7491-42DF-B8A0-6205C8E23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A85163E4-DE37-4D91-9750-6122BD8F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2" name="Rectangle 120">
            <a:extLst>
              <a:ext uri="{FF2B5EF4-FFF2-40B4-BE49-F238E27FC236}">
                <a16:creationId xmlns:a16="http://schemas.microsoft.com/office/drawing/2014/main" id="{7A02430B-E6EA-4392-8CC3-BA4D6109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2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80EFF2CE-CCB6-4C41-8CCE-C6A43539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4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2635F5A7-91F0-4110-8814-B0403771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83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407D615D-BE82-4CA1-A78E-5AFEF4A7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425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2</a:t>
            </a:r>
            <a:r>
              <a:rPr lang="en-US" altLang="en-US" sz="1600" b="1" dirty="0">
                <a:highlight>
                  <a:srgbClr val="00FF00"/>
                </a:highlight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CB628255-AA9C-4031-A9AC-254DA55E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837" y="18811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E3CE60A3-42C0-4E31-98A9-3D644456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553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9DE887F6-CC28-4EDC-BDAC-F7B8E515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0" y="188753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76</a:t>
            </a:r>
            <a:endParaRPr lang="en-US" altLang="en-US" sz="16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FF233888-3597-4BEE-9760-E06389A3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572" y="188753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54</a:t>
            </a:r>
            <a:endParaRPr lang="en-US" altLang="en-US" sz="1600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84307AD9-0D88-4062-90FA-2D9983B7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30" y="1888383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6577D-4E90-45A2-B48E-015033E092B6}"/>
              </a:ext>
            </a:extLst>
          </p:cNvPr>
          <p:cNvSpPr txBox="1"/>
          <p:nvPr/>
        </p:nvSpPr>
        <p:spPr>
          <a:xfrm>
            <a:off x="685415" y="1465263"/>
            <a:ext cx="774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green </a:t>
            </a:r>
            <a:r>
              <a:rPr lang="en-US" sz="1400" dirty="0"/>
              <a:t>= numbers swapped, </a:t>
            </a:r>
            <a:r>
              <a:rPr lang="en-US" sz="1400" dirty="0">
                <a:highlight>
                  <a:srgbClr val="FFFF00"/>
                </a:highlight>
              </a:rPr>
              <a:t>yellow</a:t>
            </a:r>
            <a:r>
              <a:rPr lang="en-US" sz="1400" dirty="0"/>
              <a:t> = current 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84E5C3AE-60B1-4DE3-96CE-7A8CA1E1B28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A7998EC1-4E72-47BF-97A9-D8C7CB537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604195FC-314F-45A6-93BF-86FBE1DD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D1BA2B06-147E-49D7-9CB9-A0236D108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8384CE60-5102-4987-B0C8-5B12B08DB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AE894320-D79D-4D46-A81F-E8489097F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3241C3F4-A11F-4B19-8061-819329EA6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C5CDFAFC-918E-46B4-B059-52912A0C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4A278219-03D2-4614-A515-D9541DAA1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56F63DA5-5A76-4173-BA5D-0EB51B449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4F283687-594F-4AD8-BFDE-C4311B2B2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0600C209-2D2D-404B-A53E-DA4F22345BE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2FD0A735-7BD6-4F43-A79F-A996E4A3E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CA2BCA8C-781C-4710-AD0A-00A1DD6AF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A53C3568-1EBA-40A4-8FBC-78FD6F6CA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62E46A5C-9202-43DC-9D41-4CCF42858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F15AB7A3-1119-459E-BC62-EE211251C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D3357685-4A87-4AAF-BD8B-6A89291AF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EA8B0C11-62B3-42F3-BFE5-52761FCAF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EB99A1CA-E96D-4CC9-A012-4883670E5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4FD37403-AFD7-45AE-ABE8-EF567ED52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EA9826FB-2C95-4EC1-A001-4D69AA22D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1BF8BDE2-BEDE-48A2-A8F6-9D71B259434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790E78DA-C69F-496A-80AE-426ECB096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EA06AA2F-0B60-4081-8272-350040DE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F2163DA9-9895-439A-AD94-46D8832AA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6796C68D-C419-48D5-B1DF-37199911A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264A4012-5640-497A-A925-08C3B397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DDDD91EE-A65A-4F69-A4E7-1437BEB6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33694882-75AA-4335-8F1A-1F2820076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7FF89B2B-1FC9-490D-9FE1-A9D389112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0A3B5AFC-8D38-426F-8A17-FC735B08C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EFB8A37E-58EF-466A-8D14-BEF025BEC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CBBF8CE5-D8AE-47E9-8FD8-3D3D4C42BB5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48EF101A-F1A4-458A-85AC-5F3316A64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8EAF1C5E-CD64-4D23-8292-06705416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777CB0A5-2F51-487D-8C8C-C857357AE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6BD563EA-1CA1-4D37-813A-E765F657D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A53E3FAB-BC7C-453E-82A9-77A105A5A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ED246663-90BE-488D-B39D-734F82802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34EAD1E8-E9C8-4F34-B312-A2F741A5B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85DD70E6-8810-47FD-B063-EE26CD5B1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6038C9B5-21BA-4DCF-869C-F88D5EE0D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F36E8E20-2440-4A57-93E4-137BDF62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5D9BBEDE-E2AA-4E3B-8321-37A19691E0F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91728437-E570-4B19-A174-43C9897F5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739DAF58-EB53-486B-9DB0-10A83C7D8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8F6ADA51-F8A6-4ABD-8A3E-AC9605FF7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7C81CA0B-01C2-4F82-8606-C481C7445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57924648-6677-45C3-9E0E-BB4414A58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E34D5169-BD72-42E9-A821-1532410E8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2204C6D4-ADE6-4D86-A88A-89642FC4C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C61A42CB-1C5D-4170-9E60-1132A15A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E5F43D4C-543D-498E-85EC-FA17AD43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1021C935-AC5A-443B-9523-C4E99B80D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D8A39440-376E-479E-BD5A-11D151FD6C3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0AC5C8FA-A986-4C7E-BB82-BF4EF2975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388A9BFA-7A0F-4526-B9DB-9B7F63FA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6F76D647-D186-4F8B-BD29-5D8C985D5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B0FA8AA8-0B0C-4B45-8B67-34AA7D2B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4EF5DF69-7BD4-400D-9E2C-9A512EEE5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0419097B-CC72-42F1-AF9B-D523405C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5E67F15E-4302-4572-946F-078B2973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6149F6D5-EE0F-4FF7-B57F-4831A650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1E225BA0-45A2-4E45-BF22-0C171BA8D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23A69C3E-CA68-4C53-A48C-AE753F062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F00624CE-DE8D-4B19-860F-D1997DB8044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34CB7000-AEA1-449E-B5BE-4B357557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CD289F00-489D-4911-B50F-4BC80E06F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47E6D5CE-A3ED-49C5-8CFE-47C70991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1825DB36-39D4-4268-A7BE-7E11F634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D180A16D-5318-4790-B314-ED0DE927D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F4121685-3907-4E13-87D3-990631D57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2AD8CC1E-36C7-462C-A0FF-81928A96B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CF9840AB-6177-40A7-AAE0-8D27C85CC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9F3266FC-8214-43E6-8E78-DA7073718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D9C97AA6-E508-42B9-82E9-D454B3E9B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C5A35FD8-B4BB-4EB3-86C7-B5F7636A1E5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C5EE3B69-A5D6-49CC-803A-974CEE51C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2096885B-344A-455C-98F2-90BD5409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36ADD3F3-0AA5-44C8-B38D-3E4E74442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2250E6A3-64B0-48E5-9EFD-3E8998722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9447655A-3A22-4985-B6B9-185C6E2F4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540264D0-3A05-4786-8737-29E11A3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4A6449CA-CC48-4F3B-8937-90AF22891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E657C63D-BFAB-45A9-B712-092679BF9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B5D92CD7-CED1-4953-A152-E2655F10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AEE19B0F-6E13-45DC-8F9A-4CEE27A44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75435BCC-D618-4593-A54E-5991569E8E4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DA3A36A6-57CB-49E0-BC17-9524C794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EC0C2B49-2132-4A06-8364-49B4BD8E2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19796159-1557-443D-BD46-D439CE4A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AC485A5E-D336-4B4A-A142-EB5C4E9C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11285614-C7F0-4414-8DF3-87EB16054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E920BEAE-76A8-4950-9C86-71D98B6D3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15DFEBBD-65F0-4113-A28A-6FAB2F839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B852EBB2-EAAF-419C-95B8-CABDEF5D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C54C8145-755B-434C-8752-8A8230E13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7B000D02-A5E2-42B9-BAEF-31D2A414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967BFA00-2F7C-40F2-A11E-16AD33E5519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BDBC5E1D-99C1-4DD0-9A3D-9D83195E5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04E0182E-8486-4B90-8AED-ECA495B73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C2854073-C83C-47D6-B817-B7CD6B65A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E0C8568C-B4F6-4AC8-A0E9-B729CB2F3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379A9DD3-53E0-40F4-8B6C-EBB977333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EE3745EF-ABA5-409A-9524-CA892D8EE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8BFBFF0B-E557-4F7B-976B-0793C550E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23837ADA-F426-4B31-9201-BE290978B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F15B9219-AC41-4429-AF03-2746782A1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29C8E9EB-6459-4915-9525-E9CAE690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1230CA50-D29C-4773-ACE6-8475E557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27173C70-60B9-4F9B-9ACA-678CD3F53488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76D9CF31-2707-4039-8529-A2B9134AB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CF5C029F-69E9-407E-840D-8EE7C118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3B93B876-8595-40B0-970A-C8577488C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3D3FAD4A-799C-4C56-93A1-36749A339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EA4AC569-46F2-462F-9E67-474B83256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60590285-6968-4F99-9DA3-053282332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D244AAF7-2F38-4F70-A5B7-B2318D92B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888B4E04-3E34-4650-ABFD-B1FD70B1C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AB93E2E2-0B27-47BA-A816-C00EC2E8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492ECC04-973D-43B9-8B80-C5B091923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49A52837-BDAE-47A7-8945-D1A037D7AED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0637931F-1B02-492B-A263-773F990F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5790FC56-0BD3-4F02-8631-E2547DB5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2495ABEB-A3CF-43CA-8305-63621AE10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F5D83012-7FE1-4D81-A998-382B752B1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16E109F3-9442-4B31-9434-0E0B7B3CB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659A9777-F0A7-4277-A6AA-C7D8C827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0AE7D541-CC8A-4229-A1A0-DCCEA18DF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3483AC76-377F-47C0-B036-CB9A53655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62ADD1B7-0041-437C-8620-066BB491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FD7F1466-AE10-48A2-AB26-2914C5AE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907E0AB8-D434-43B0-986B-D6652CB6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13" y="18816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1E069-4965-4086-93B8-754B8CD5610C}"/>
              </a:ext>
            </a:extLst>
          </p:cNvPr>
          <p:cNvSpPr txBox="1"/>
          <p:nvPr/>
        </p:nvSpPr>
        <p:spPr>
          <a:xfrm>
            <a:off x="838200" y="1424411"/>
            <a:ext cx="774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green </a:t>
            </a:r>
            <a:r>
              <a:rPr lang="en-US" sz="1400" dirty="0"/>
              <a:t>= numbers swapped, </a:t>
            </a:r>
            <a:r>
              <a:rPr lang="en-US" sz="1400" dirty="0">
                <a:highlight>
                  <a:srgbClr val="FFFF00"/>
                </a:highlight>
              </a:rPr>
              <a:t>yellow</a:t>
            </a:r>
            <a:r>
              <a:rPr lang="en-US" sz="1400" dirty="0"/>
              <a:t> = current index, </a:t>
            </a:r>
            <a:r>
              <a:rPr lang="en-US" sz="1400" dirty="0">
                <a:highlight>
                  <a:srgbClr val="00FFFF"/>
                </a:highlight>
              </a:rPr>
              <a:t>blue</a:t>
            </a:r>
            <a:r>
              <a:rPr lang="en-US" sz="1400" dirty="0"/>
              <a:t> = final position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B7703463-BA45-423C-954F-D848E223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71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</a:t>
            </a:r>
            <a:r>
              <a:rPr lang="en-US" altLang="en-US" sz="1600" b="1" dirty="0">
                <a:highlight>
                  <a:srgbClr val="FFFF00"/>
                </a:highlight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09F37DA3-B628-4F0C-B28D-FD1BE412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321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</a:t>
            </a:r>
            <a:r>
              <a:rPr lang="en-US" altLang="en-US" sz="1600" b="1" dirty="0">
                <a:highlight>
                  <a:srgbClr val="FFFF00"/>
                </a:highlight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9DBBDF3C-F844-4BB3-885E-4AC94C65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754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48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638CCA6D-F402-4894-9C3D-ADA2760C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216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highlight>
                  <a:srgbClr val="FFFF00"/>
                </a:highlight>
              </a:rPr>
              <a:t>_</a:t>
            </a:r>
            <a:endParaRPr lang="en-US" altLang="en-US" sz="1600" b="1" dirty="0">
              <a:highlight>
                <a:srgbClr val="00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7D83C4BE-1E39-4131-8AAE-F04F4EC4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816" y="18709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76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highlight>
                  <a:srgbClr val="FFFF00"/>
                </a:highlight>
              </a:rPr>
              <a:t>_</a:t>
            </a:r>
            <a:endParaRPr lang="en-US" altLang="en-US" sz="1600" b="1" dirty="0">
              <a:highlight>
                <a:srgbClr val="00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0E1BE06A-20E1-4980-AF9B-D974575E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416" y="185617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4629C13D-BB1B-44EC-9A1F-20B24926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09" y="18709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</a:t>
            </a:r>
            <a:r>
              <a:rPr lang="en-US" altLang="en-US" sz="1600" b="1" dirty="0">
                <a:highlight>
                  <a:srgbClr val="FFFF00"/>
                </a:highlight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04535DBC-1291-4348-A113-F4345F33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012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63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</a:t>
            </a:r>
            <a:r>
              <a:rPr lang="en-US" altLang="en-US" sz="1600" b="1" dirty="0">
                <a:highlight>
                  <a:srgbClr val="FFFF00"/>
                </a:highlight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52C741DB-D728-4E8B-8DF6-DCAF6771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12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54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22</a:t>
            </a:r>
            <a:endParaRPr lang="en-US" altLang="en-US" sz="1600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A56ED089-9ACA-49F5-B592-5C8441C3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318" y="188796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</a:t>
            </a:r>
            <a:r>
              <a:rPr lang="en-US" altLang="en-US" sz="1600" b="1" dirty="0">
                <a:highlight>
                  <a:srgbClr val="FFFF00"/>
                </a:highlight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F6FE74B8-3AB9-4F75-AA0B-0B18C24A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812" y="188160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56765F27-4B28-4F75-92BC-5BA5DB36FE2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8D0CFA4F-6C99-4ED7-9BF2-0AA42651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9D420824-465D-4925-B88B-822EBB15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2A75BBE4-5890-40A9-99CD-592B6F6EB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BCA0D6C7-2CB1-4B73-9496-084FEF575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48A8317A-96A2-4862-85E1-E18BBB396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D3ADC427-6882-458F-A457-6FFD866A3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9085CD64-D34F-4FE1-A05A-7EBE55BE0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FE7063E0-727C-43BD-9E02-9F667B9B2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CB62CD2E-37CC-45CE-BF6F-23BCD6D8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4ADDFFAB-AE87-4A8C-9DAB-B6C35201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A4287329-B6F7-45E1-BA8E-8A0019B8CF3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CB06DE5C-5DBD-4BFB-ACD9-A5DAAA5F3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0B7B75D2-2CAE-4C60-B7F5-852124E4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4D06A935-E90B-43B3-B569-699D81A28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C8AA08BD-FDA5-412A-90B4-550DA0906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09EE28A2-DC02-4389-97AD-9D80B2E94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64AA93DC-B39F-404F-8B9D-7550E8E28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A3B99FB0-A975-4469-8233-18221FA8D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0851D9C1-AD42-488E-87FF-99A09FE93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B7A8E31D-C93F-4876-BBFB-96312C740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3206A3DD-3A6F-48FD-B764-5E5D44B1B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474917D2-E5F0-430F-B544-FA726578AA4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B8A9314F-B514-4ED6-A7E8-76BA95A80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5545A42D-08A6-42ED-89E1-29ACEB5C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FF77F3ED-71FC-49B7-9489-1943DAF2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772D8148-5464-4E5D-A4CB-A1CAE4704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41F859C7-C5BE-4A3F-8697-A1E3201DB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D118BEF7-E138-42A8-85AA-A13498D1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88007AC9-3AAA-4BE6-8C7F-72AFBDAB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5E720CA7-1C1D-4AB3-9E95-FB101006E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C1C218D2-6838-4446-8D62-4585DD834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657867E3-FC59-4BA2-B921-0AB798CFE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26F5FBBE-2885-4DDB-A8BE-3CE982B4AB0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10DE4E0F-43FE-4DE1-A32A-F146ECCD7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95123677-AD70-45A9-A9AB-A9B2DB18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07383599-BD6A-4218-81C1-99E1163C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FFDDC0EF-DB24-4E78-9C05-41DF755C4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6C41473D-D4BA-4DC1-9B84-1343B6CB5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89AD4823-87A4-4B06-BBF4-CDA00140D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958A876D-0B80-42FA-B6E1-4D26FBF46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138E74A2-BCDE-4147-A3B9-E4EF142E9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34E92E5B-A00C-41D6-B2C5-9779318C6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3A44D834-4E4C-4BC5-8C40-03EEB6C5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1F03416E-A74A-4720-9C95-64A6FED5401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3F192AC3-3D18-4480-A2D4-7F8B5C00F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AB29EC1D-8B79-4CA7-8828-3EEC88F52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1223573F-6D43-4182-9049-AAC6D30A6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B13A9363-67A9-4B17-AC51-973AC5AE7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74DDD14A-DE05-48DB-98BE-C121C4668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6D81ECA7-C037-4BB6-801F-205CDA798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CC6B32BD-377B-4CC1-B506-2ADB94A7A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FD23A051-2E65-4A16-85C7-05FB5C6A8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BC62F48E-D78B-4A75-BB97-43115FC4E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B40ADB9F-153D-4528-9293-2A8D1A88F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6632D7D1-8D3B-4CAB-BCE0-5DF4654470B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BBB2604A-7E18-4723-B58D-5D281FDF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F5D8A333-38B9-482E-990D-6CCA4F730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A78C75F6-9BA3-4417-B40C-051F32B02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8DB0F778-08BA-4059-9644-3DBADA62F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D79C1B40-E13E-4170-9311-AD7CE90A1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CA4D3D2D-B92B-4F13-9784-A9D145E1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11C25913-3589-4F56-8268-0CC3BF48F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09E94F2B-E6C5-46CA-A4FB-81FD33B75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88006A14-6E03-4A28-BDCC-228106C94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87BA5D06-5C7F-4706-A16F-25923D969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FB8E286E-988C-498C-BE3B-9BF0ACEF9DA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C27B1679-2AEC-49B4-8F46-709F41AE4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13B58A88-4485-4BB0-A3C6-AB1B1BC2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2CCCBE10-ACE1-4CC5-93D8-97153518B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BDC3B3E9-89B2-4C79-ABEB-C4ADA7BCA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4E24CE82-DE6C-4861-82D8-CB715CB41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6BCCB3BC-6300-4863-9001-8BEBFC56F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73C6B871-9055-4924-B0B6-65501A3AE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9DB817F2-B6C4-46F0-925E-E778183DA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CBC10532-E1E4-4E8D-B089-CFDF400E9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020779F5-B875-4509-89CE-2AB0F5F0C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F040C954-C0AE-4215-BCA5-F91BB2E7B1D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5E26ED19-F990-4F29-81F5-5B7E0CEC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732E1F2B-EDCE-428E-8CE1-D5F48A992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97972B65-18EB-4D5C-A33E-4FD6C5261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3B0AD815-539D-4479-AAB0-3D50766F4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C11567B6-8BB9-4016-AB2A-19AC1F8A4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53CBAAC1-EA49-4A22-A666-E2E7109C5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AAE77EF9-534E-456B-B6AC-C5D9F05C4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B192E81D-B648-4796-9BF9-DB38C59E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EEAEE570-A90A-4021-BA70-A9BFD7F3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96B7FD56-5484-402D-AD76-ED786CFE4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1E189A51-D62B-4AB8-AD84-2E93341F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5A24A031-90C2-4449-981A-2177B16A335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9553938D-EDE0-4B16-AC90-25236696B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58700F45-8192-45BA-B962-FCF39723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0698C874-D0E5-4E39-98BD-2200A5F0C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14248AE5-2308-42AB-A564-7818EDE6C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60161EF2-D507-428E-B0D2-4A88AEC5A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FBCAE798-04AF-405E-B4AA-E3BF99EA5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DFCE791D-39F0-4BB6-9598-2DECA9DC5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13861A40-6DEA-4206-9380-07D8BE286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D6E038E1-73C5-40A2-94CC-002E8AEFD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50FABBB3-43FC-4ACD-9CD6-C85C856F2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C594D60F-781E-4DC5-9E05-04DC7B741CF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6476066D-5BD8-4183-AE69-A65E5302A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EFEBA497-E8C9-4D9C-A058-428C9F62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15F4772D-BDBE-4F8E-9009-A09D1AD7B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15044FEA-E6CA-435A-8794-98E7A477D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C53F7AD7-FB64-4744-82CB-E43875BB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C1F7A467-97BE-481B-9E15-499E00A7C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7D77619A-E13F-4D11-85EB-C24AE6E95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3AB9FDC8-C020-449B-9059-D9177B04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3660B886-8862-4F41-9352-A7A4CC3E8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B25483E6-5B97-47FA-810E-6861A4BD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52A8301A-1C6F-48AE-B7E2-BCC383F44D6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5F67E505-53ED-4AAF-A121-768BE5A76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52CB897E-3A1C-400A-AFA1-A6F3E645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1869654D-61B1-45A1-B8AB-2E4CF2E5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1B5ED09B-B116-4A70-BF30-A409B3D8F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8A177653-BA49-4799-817A-370A71921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907B81A5-D52D-4B3E-B6E8-B86B2AB4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1A2A6E5C-226D-40EC-BE68-23826D2FE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A1F98BE3-97F0-4A7D-8E89-59CC7F7C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F83AA118-2B13-499E-8127-C113F04F9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E60CC4BB-13EE-4F6B-A68B-66DC99002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8EA82AAD-443C-4BED-B190-3670040B78D6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F230C253-B3DC-44AA-88A1-3D3CCB81B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9A7C28AF-63B3-4F13-8247-9393B28E1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4634CC7C-B257-4B7F-A538-108DA8B1E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114B27F3-8F33-4684-B037-23EB8B2C4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C193CB6C-FCE8-4BE8-8023-C7934DC47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70EDFB9E-9A1F-46E4-A8A3-99B5455AD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A5B5D2EF-A850-4377-967B-C6C30BEC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577EB7EE-A923-43C8-B903-563160391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62C2D425-1CFA-4C7E-86BF-A27FEF512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E97A492B-20DC-461D-9920-5CD36DC6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F89AEB87-CA32-42D1-9843-4BC13CF1C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68" y="18582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</a:t>
            </a:r>
            <a:r>
              <a:rPr lang="en-US" altLang="en-US" sz="1600" b="1" dirty="0">
                <a:highlight>
                  <a:srgbClr val="FFFF00"/>
                </a:highlight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725E0BD1-E424-4A6E-803D-CD1A641C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12" y="18709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1678B3CD-F282-4FE6-9EE1-7A10CD29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650" y="18582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highlight>
                  <a:srgbClr val="FFFF00"/>
                </a:highlight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B244EFF4-9B1D-46A1-9DD1-F880EC86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723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highlight>
                  <a:srgbClr val="FFFF00"/>
                </a:highlight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D16D2857-B1FF-45A9-9F3F-8D8440DB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561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22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A31BABBC-0B4A-481F-BEA4-30AA6A47D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212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r>
              <a:rPr lang="en-US" altLang="en-US" sz="1600" b="1" dirty="0">
                <a:highlight>
                  <a:srgbClr val="FFFF00"/>
                </a:highlight>
              </a:rPr>
              <a:t>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5953FAEB-21A8-4A5D-B8F3-F9A4305F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812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22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E4AF95A1-7CE2-4F27-A576-9D298F22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599" y="18709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F8E4DAE1-1ADC-4EB6-AB25-92DEAC91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111" y="185821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397E1986-B4DD-4573-8196-2FE539895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382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00"/>
                </a:highlight>
              </a:rPr>
              <a:t>5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F26AE800-6103-4C90-8941-68474CDE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20" y="185595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00FFFF"/>
                </a:highlight>
              </a:rPr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24C88AB1-523D-4C09-A03C-1F3F3D4B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188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76929-BCDE-4F71-9B74-CEBAD2A2D0A2}"/>
              </a:ext>
            </a:extLst>
          </p:cNvPr>
          <p:cNvSpPr txBox="1"/>
          <p:nvPr/>
        </p:nvSpPr>
        <p:spPr>
          <a:xfrm>
            <a:off x="835981" y="1413721"/>
            <a:ext cx="774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green </a:t>
            </a:r>
            <a:r>
              <a:rPr lang="en-US" sz="1400" dirty="0"/>
              <a:t>= numbers swapped, </a:t>
            </a:r>
            <a:r>
              <a:rPr lang="en-US" sz="1400" dirty="0">
                <a:highlight>
                  <a:srgbClr val="FFFF00"/>
                </a:highlight>
              </a:rPr>
              <a:t>yellow</a:t>
            </a:r>
            <a:r>
              <a:rPr lang="en-US" sz="1400" dirty="0"/>
              <a:t> = current index, </a:t>
            </a:r>
            <a:r>
              <a:rPr lang="en-US" sz="1400" dirty="0">
                <a:highlight>
                  <a:srgbClr val="00FFFF"/>
                </a:highlight>
              </a:rPr>
              <a:t>blue</a:t>
            </a:r>
            <a:r>
              <a:rPr lang="en-US" sz="1400" dirty="0"/>
              <a:t> = final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703</Words>
  <Application>Microsoft Office PowerPoint</Application>
  <PresentationFormat>On-screen Show (4:3)</PresentationFormat>
  <Paragraphs>725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Alejandro Lazo</cp:lastModifiedBy>
  <cp:revision>41</cp:revision>
  <dcterms:created xsi:type="dcterms:W3CDTF">2006-03-17T02:26:05Z</dcterms:created>
  <dcterms:modified xsi:type="dcterms:W3CDTF">2020-11-17T01:50:08Z</dcterms:modified>
</cp:coreProperties>
</file>