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FD439-7473-4BFE-9653-2B7B1BE6EC66}" v="175" dt="2020-12-09T00:09:46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25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Lazo" userId="aa333cbd1cdd05d7" providerId="LiveId" clId="{0BBFD439-7473-4BFE-9653-2B7B1BE6EC66}"/>
    <pc:docChg chg="undo custSel addSld modSld">
      <pc:chgData name="Alejandro Lazo" userId="aa333cbd1cdd05d7" providerId="LiveId" clId="{0BBFD439-7473-4BFE-9653-2B7B1BE6EC66}" dt="2020-12-09T00:09:55.003" v="2442" actId="255"/>
      <pc:docMkLst>
        <pc:docMk/>
      </pc:docMkLst>
      <pc:sldChg chg="addSp delSp modSp mod">
        <pc:chgData name="Alejandro Lazo" userId="aa333cbd1cdd05d7" providerId="LiveId" clId="{0BBFD439-7473-4BFE-9653-2B7B1BE6EC66}" dt="2020-12-09T00:09:55.003" v="2442" actId="255"/>
        <pc:sldMkLst>
          <pc:docMk/>
          <pc:sldMk cId="0" sldId="256"/>
        </pc:sldMkLst>
        <pc:spChg chg="add mod">
          <ac:chgData name="Alejandro Lazo" userId="aa333cbd1cdd05d7" providerId="LiveId" clId="{0BBFD439-7473-4BFE-9653-2B7B1BE6EC66}" dt="2020-12-09T00:09:55.003" v="2442" actId="255"/>
          <ac:spMkLst>
            <pc:docMk/>
            <pc:sldMk cId="0" sldId="256"/>
            <ac:spMk id="2" creationId="{FBF3B2A4-0122-4C61-A7BB-2BBFAC87D80A}"/>
          </ac:spMkLst>
        </pc:spChg>
        <pc:spChg chg="mod">
          <ac:chgData name="Alejandro Lazo" userId="aa333cbd1cdd05d7" providerId="LiveId" clId="{0BBFD439-7473-4BFE-9653-2B7B1BE6EC66}" dt="2020-12-08T00:57:14.087" v="44" actId="20578"/>
          <ac:spMkLst>
            <pc:docMk/>
            <pc:sldMk cId="0" sldId="256"/>
            <ac:spMk id="2054" creationId="{CD9F0903-62EA-42BD-8AD2-C0B50A702B61}"/>
          </ac:spMkLst>
        </pc:spChg>
        <pc:grpChg chg="del mod">
          <ac:chgData name="Alejandro Lazo" userId="aa333cbd1cdd05d7" providerId="LiveId" clId="{0BBFD439-7473-4BFE-9653-2B7B1BE6EC66}" dt="2020-12-08T00:47:01.312" v="18"/>
          <ac:grpSpMkLst>
            <pc:docMk/>
            <pc:sldMk cId="0" sldId="256"/>
            <ac:grpSpMk id="5" creationId="{DFDFCC44-E1D6-49B7-A87A-F57D995CEF4B}"/>
          </ac:grpSpMkLst>
        </pc:grpChg>
        <pc:grpChg chg="add del mod">
          <ac:chgData name="Alejandro Lazo" userId="aa333cbd1cdd05d7" providerId="LiveId" clId="{0BBFD439-7473-4BFE-9653-2B7B1BE6EC66}" dt="2020-12-08T00:47:16.179" v="29"/>
          <ac:grpSpMkLst>
            <pc:docMk/>
            <pc:sldMk cId="0" sldId="256"/>
            <ac:grpSpMk id="8" creationId="{9B04BA77-82F6-4A85-A49F-4E5BEF8D5589}"/>
          </ac:grpSpMkLst>
        </pc:grpChg>
        <pc:grpChg chg="mod">
          <ac:chgData name="Alejandro Lazo" userId="aa333cbd1cdd05d7" providerId="LiveId" clId="{0BBFD439-7473-4BFE-9653-2B7B1BE6EC66}" dt="2020-12-08T00:47:10.181" v="27"/>
          <ac:grpSpMkLst>
            <pc:docMk/>
            <pc:sldMk cId="0" sldId="256"/>
            <ac:grpSpMk id="15" creationId="{B7E6AC4B-A624-4820-B28C-EDE373728307}"/>
          </ac:grpSpMkLst>
        </pc:grpChg>
        <pc:grpChg chg="add del mod">
          <ac:chgData name="Alejandro Lazo" userId="aa333cbd1cdd05d7" providerId="LiveId" clId="{0BBFD439-7473-4BFE-9653-2B7B1BE6EC66}" dt="2020-12-08T00:47:21.968" v="36"/>
          <ac:grpSpMkLst>
            <pc:docMk/>
            <pc:sldMk cId="0" sldId="256"/>
            <ac:grpSpMk id="17" creationId="{CBE480F7-7193-44EE-AC5F-861FD23AFE22}"/>
          </ac:grpSpMkLst>
        </pc:grpChg>
        <pc:grpChg chg="mod">
          <ac:chgData name="Alejandro Lazo" userId="aa333cbd1cdd05d7" providerId="LiveId" clId="{0BBFD439-7473-4BFE-9653-2B7B1BE6EC66}" dt="2020-12-08T00:47:18.821" v="34"/>
          <ac:grpSpMkLst>
            <pc:docMk/>
            <pc:sldMk cId="0" sldId="256"/>
            <ac:grpSpMk id="20" creationId="{603446A5-9AB0-47CF-B11D-78C2FAC38096}"/>
          </ac:grpSpMkLst>
        </pc:grpChg>
        <pc:grpChg chg="mod">
          <ac:chgData name="Alejandro Lazo" userId="aa333cbd1cdd05d7" providerId="LiveId" clId="{0BBFD439-7473-4BFE-9653-2B7B1BE6EC66}" dt="2020-12-08T00:47:21.968" v="36"/>
          <ac:grpSpMkLst>
            <pc:docMk/>
            <pc:sldMk cId="0" sldId="256"/>
            <ac:grpSpMk id="22" creationId="{1517C462-B06B-4D32-BAD8-875514DC2221}"/>
          </ac:grpSpMkLst>
        </pc:grpChg>
        <pc:graphicFrameChg chg="mod">
          <ac:chgData name="Alejandro Lazo" userId="aa333cbd1cdd05d7" providerId="LiveId" clId="{0BBFD439-7473-4BFE-9653-2B7B1BE6EC66}" dt="2020-12-08T00:58:49.345" v="48"/>
          <ac:graphicFrameMkLst>
            <pc:docMk/>
            <pc:sldMk cId="0" sldId="256"/>
            <ac:graphicFrameMk id="2050" creationId="{0FC2EDEB-CD6D-479E-AC2A-6579F6E4CF69}"/>
          </ac:graphicFrameMkLst>
        </pc:graphicFrameChg>
        <pc:picChg chg="add mod">
          <ac:chgData name="Alejandro Lazo" userId="aa333cbd1cdd05d7" providerId="LiveId" clId="{0BBFD439-7473-4BFE-9653-2B7B1BE6EC66}" dt="2020-12-08T00:46:47.977" v="10" actId="1076"/>
          <ac:picMkLst>
            <pc:docMk/>
            <pc:sldMk cId="0" sldId="256"/>
            <ac:picMk id="2062" creationId="{8A887130-7336-413C-A5CE-6C506E4FA890}"/>
          </ac:picMkLst>
        </pc:picChg>
        <pc:inkChg chg="add del">
          <ac:chgData name="Alejandro Lazo" userId="aa333cbd1cdd05d7" providerId="LiveId" clId="{0BBFD439-7473-4BFE-9653-2B7B1BE6EC66}" dt="2020-12-08T00:46:52.460" v="12" actId="9405"/>
          <ac:inkMkLst>
            <pc:docMk/>
            <pc:sldMk cId="0" sldId="256"/>
            <ac:inkMk id="2" creationId="{050595E5-984E-4BF5-AF79-AB15BFAD8898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3" creationId="{95665E54-396C-451E-B44B-746772404B9F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4" creationId="{58A7CA15-9233-4D04-8DBC-FABB1DEA791E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6" creationId="{D17BBC98-609B-4D8E-ACE1-D63DFB44FFEA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7" creationId="{5DEF0D62-0223-4AAC-A7D5-EEC3F7373315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9" creationId="{090F6BAA-8F98-44F6-B96B-15D4751507E8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0" creationId="{F29348E9-7DA6-42A4-80F7-2E1F4C95F235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1" creationId="{37A6DD23-B1ED-4269-922F-400AD0DCA101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2" creationId="{28229E3E-81DC-4613-8AD5-05AF839422E0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3" creationId="{0EE6CEC8-EC30-43A9-946F-396A6BDAF35D}"/>
          </ac:inkMkLst>
        </pc:inkChg>
        <pc:inkChg chg="add del mod">
          <ac:chgData name="Alejandro Lazo" userId="aa333cbd1cdd05d7" providerId="LiveId" clId="{0BBFD439-7473-4BFE-9653-2B7B1BE6EC66}" dt="2020-12-08T00:47:10.181" v="27"/>
          <ac:inkMkLst>
            <pc:docMk/>
            <pc:sldMk cId="0" sldId="256"/>
            <ac:inkMk id="14" creationId="{90992DFE-DE6A-4041-AAB1-5B4619527B64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6" creationId="{38F0DF7A-D3C0-46DF-BD26-48C443A1160B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18" creationId="{B6CE184D-5519-44A9-BE94-19B17A047B66}"/>
          </ac:inkMkLst>
        </pc:inkChg>
        <pc:inkChg chg="add del mod">
          <ac:chgData name="Alejandro Lazo" userId="aa333cbd1cdd05d7" providerId="LiveId" clId="{0BBFD439-7473-4BFE-9653-2B7B1BE6EC66}" dt="2020-12-08T00:47:18.821" v="34"/>
          <ac:inkMkLst>
            <pc:docMk/>
            <pc:sldMk cId="0" sldId="256"/>
            <ac:inkMk id="19" creationId="{C844ACDC-09E1-4965-B780-6C43AE30736D}"/>
          </ac:inkMkLst>
        </pc:inkChg>
        <pc:inkChg chg="add mod">
          <ac:chgData name="Alejandro Lazo" userId="aa333cbd1cdd05d7" providerId="LiveId" clId="{0BBFD439-7473-4BFE-9653-2B7B1BE6EC66}" dt="2020-12-08T00:47:21.968" v="36"/>
          <ac:inkMkLst>
            <pc:docMk/>
            <pc:sldMk cId="0" sldId="256"/>
            <ac:inkMk id="21" creationId="{4A94770E-E0CB-4F24-A8BE-4D11CA3488FD}"/>
          </ac:inkMkLst>
        </pc:inkChg>
        <pc:inkChg chg="add del">
          <ac:chgData name="Alejandro Lazo" userId="aa333cbd1cdd05d7" providerId="LiveId" clId="{0BBFD439-7473-4BFE-9653-2B7B1BE6EC66}" dt="2020-12-08T00:52:57.760" v="38" actId="9405"/>
          <ac:inkMkLst>
            <pc:docMk/>
            <pc:sldMk cId="0" sldId="256"/>
            <ac:inkMk id="23" creationId="{B4E588C4-4CBD-4FAF-BC6C-BBE2178D1F36}"/>
          </ac:inkMkLst>
        </pc:inkChg>
        <pc:inkChg chg="add del">
          <ac:chgData name="Alejandro Lazo" userId="aa333cbd1cdd05d7" providerId="LiveId" clId="{0BBFD439-7473-4BFE-9653-2B7B1BE6EC66}" dt="2020-12-08T00:53:01.751" v="40" actId="9405"/>
          <ac:inkMkLst>
            <pc:docMk/>
            <pc:sldMk cId="0" sldId="256"/>
            <ac:inkMk id="24" creationId="{67419707-3DC6-4DCB-802D-CFF2E01565E6}"/>
          </ac:inkMkLst>
        </pc:inkChg>
        <pc:cxnChg chg="add del">
          <ac:chgData name="Alejandro Lazo" userId="aa333cbd1cdd05d7" providerId="LiveId" clId="{0BBFD439-7473-4BFE-9653-2B7B1BE6EC66}" dt="2020-12-08T00:57:06.094" v="42" actId="11529"/>
          <ac:cxnSpMkLst>
            <pc:docMk/>
            <pc:sldMk cId="0" sldId="256"/>
            <ac:cxnSpMk id="26" creationId="{974EB364-8083-49EB-B55D-20363A795506}"/>
          </ac:cxnSpMkLst>
        </pc:cxnChg>
        <pc:cxnChg chg="add del">
          <ac:chgData name="Alejandro Lazo" userId="aa333cbd1cdd05d7" providerId="LiveId" clId="{0BBFD439-7473-4BFE-9653-2B7B1BE6EC66}" dt="2020-12-08T01:09:42.244" v="60" actId="11529"/>
          <ac:cxnSpMkLst>
            <pc:docMk/>
            <pc:sldMk cId="0" sldId="256"/>
            <ac:cxnSpMk id="28" creationId="{6AF80714-CD1A-41FC-BD1D-86A27857E311}"/>
          </ac:cxnSpMkLst>
        </pc:cxnChg>
      </pc:sldChg>
      <pc:sldChg chg="addSp delSp modSp mod">
        <pc:chgData name="Alejandro Lazo" userId="aa333cbd1cdd05d7" providerId="LiveId" clId="{0BBFD439-7473-4BFE-9653-2B7B1BE6EC66}" dt="2020-12-08T04:41:41.207" v="549" actId="20577"/>
        <pc:sldMkLst>
          <pc:docMk/>
          <pc:sldMk cId="0" sldId="257"/>
        </pc:sldMkLst>
        <pc:spChg chg="mod">
          <ac:chgData name="Alejandro Lazo" userId="aa333cbd1cdd05d7" providerId="LiveId" clId="{0BBFD439-7473-4BFE-9653-2B7B1BE6EC66}" dt="2020-12-08T01:23:16.512" v="138"/>
          <ac:spMkLst>
            <pc:docMk/>
            <pc:sldMk cId="0" sldId="257"/>
            <ac:spMk id="8" creationId="{150515A3-7AEC-4F11-96B7-7933E5964D11}"/>
          </ac:spMkLst>
        </pc:spChg>
        <pc:spChg chg="mod">
          <ac:chgData name="Alejandro Lazo" userId="aa333cbd1cdd05d7" providerId="LiveId" clId="{0BBFD439-7473-4BFE-9653-2B7B1BE6EC66}" dt="2020-12-08T01:10:08.799" v="62" actId="1038"/>
          <ac:spMkLst>
            <pc:docMk/>
            <pc:sldMk cId="0" sldId="257"/>
            <ac:spMk id="9" creationId="{AC614A04-AAA4-4C45-9079-2C377ECCE70B}"/>
          </ac:spMkLst>
        </pc:spChg>
        <pc:spChg chg="mod">
          <ac:chgData name="Alejandro Lazo" userId="aa333cbd1cdd05d7" providerId="LiveId" clId="{0BBFD439-7473-4BFE-9653-2B7B1BE6EC66}" dt="2020-12-08T01:10:08.799" v="62" actId="1038"/>
          <ac:spMkLst>
            <pc:docMk/>
            <pc:sldMk cId="0" sldId="257"/>
            <ac:spMk id="10" creationId="{BCC31319-0CFB-4318-B56D-38F795438832}"/>
          </ac:spMkLst>
        </pc:spChg>
        <pc:spChg chg="add del mod">
          <ac:chgData name="Alejandro Lazo" userId="aa333cbd1cdd05d7" providerId="LiveId" clId="{0BBFD439-7473-4BFE-9653-2B7B1BE6EC66}" dt="2020-12-08T01:24:18.065" v="157" actId="255"/>
          <ac:spMkLst>
            <pc:docMk/>
            <pc:sldMk cId="0" sldId="257"/>
            <ac:spMk id="36" creationId="{7108E7BD-77F1-4209-95B9-A0B3327671DE}"/>
          </ac:spMkLst>
        </pc:spChg>
        <pc:spChg chg="add mod">
          <ac:chgData name="Alejandro Lazo" userId="aa333cbd1cdd05d7" providerId="LiveId" clId="{0BBFD439-7473-4BFE-9653-2B7B1BE6EC66}" dt="2020-12-08T04:41:02.369" v="500" actId="20577"/>
          <ac:spMkLst>
            <pc:docMk/>
            <pc:sldMk cId="0" sldId="257"/>
            <ac:spMk id="37" creationId="{C40D8FB0-8DE5-4A54-B114-1304A90C4D6E}"/>
          </ac:spMkLst>
        </pc:spChg>
        <pc:spChg chg="add del">
          <ac:chgData name="Alejandro Lazo" userId="aa333cbd1cdd05d7" providerId="LiveId" clId="{0BBFD439-7473-4BFE-9653-2B7B1BE6EC66}" dt="2020-12-08T02:41:15.348" v="209" actId="34122"/>
          <ac:spMkLst>
            <pc:docMk/>
            <pc:sldMk cId="0" sldId="257"/>
            <ac:spMk id="56" creationId="{4FDFE1F7-659B-42A1-A010-63D01534665D}"/>
          </ac:spMkLst>
        </pc:spChg>
        <pc:spChg chg="add del mod">
          <ac:chgData name="Alejandro Lazo" userId="aa333cbd1cdd05d7" providerId="LiveId" clId="{0BBFD439-7473-4BFE-9653-2B7B1BE6EC66}" dt="2020-12-08T02:41:14.762" v="208"/>
          <ac:spMkLst>
            <pc:docMk/>
            <pc:sldMk cId="0" sldId="257"/>
            <ac:spMk id="73" creationId="{E8F31635-8319-4A59-B25C-4F6AFD62C7B3}"/>
          </ac:spMkLst>
        </pc:spChg>
        <pc:spChg chg="add mod">
          <ac:chgData name="Alejandro Lazo" userId="aa333cbd1cdd05d7" providerId="LiveId" clId="{0BBFD439-7473-4BFE-9653-2B7B1BE6EC66}" dt="2020-12-08T04:40:21.504" v="441" actId="20577"/>
          <ac:spMkLst>
            <pc:docMk/>
            <pc:sldMk cId="0" sldId="257"/>
            <ac:spMk id="121" creationId="{722560CE-2FA9-4F2C-95C3-800AD05EE8E5}"/>
          </ac:spMkLst>
        </pc:spChg>
        <pc:spChg chg="add mod">
          <ac:chgData name="Alejandro Lazo" userId="aa333cbd1cdd05d7" providerId="LiveId" clId="{0BBFD439-7473-4BFE-9653-2B7B1BE6EC66}" dt="2020-12-08T04:40:57.075" v="498" actId="14100"/>
          <ac:spMkLst>
            <pc:docMk/>
            <pc:sldMk cId="0" sldId="257"/>
            <ac:spMk id="122" creationId="{98413C6E-62F9-4001-80F1-6F2AEEA8CA5B}"/>
          </ac:spMkLst>
        </pc:spChg>
        <pc:spChg chg="add mod">
          <ac:chgData name="Alejandro Lazo" userId="aa333cbd1cdd05d7" providerId="LiveId" clId="{0BBFD439-7473-4BFE-9653-2B7B1BE6EC66}" dt="2020-12-08T04:41:17.666" v="506" actId="20577"/>
          <ac:spMkLst>
            <pc:docMk/>
            <pc:sldMk cId="0" sldId="257"/>
            <ac:spMk id="123" creationId="{3083E1A7-35F0-4A7F-8FF4-77C4FA685B56}"/>
          </ac:spMkLst>
        </pc:spChg>
        <pc:spChg chg="add mod">
          <ac:chgData name="Alejandro Lazo" userId="aa333cbd1cdd05d7" providerId="LiveId" clId="{0BBFD439-7473-4BFE-9653-2B7B1BE6EC66}" dt="2020-12-08T04:41:20.795" v="510" actId="20577"/>
          <ac:spMkLst>
            <pc:docMk/>
            <pc:sldMk cId="0" sldId="257"/>
            <ac:spMk id="124" creationId="{AA13E132-665E-48E9-8B94-EDD3D2826CFC}"/>
          </ac:spMkLst>
        </pc:spChg>
        <pc:spChg chg="add mod">
          <ac:chgData name="Alejandro Lazo" userId="aa333cbd1cdd05d7" providerId="LiveId" clId="{0BBFD439-7473-4BFE-9653-2B7B1BE6EC66}" dt="2020-12-08T04:41:31.046" v="527" actId="20577"/>
          <ac:spMkLst>
            <pc:docMk/>
            <pc:sldMk cId="0" sldId="257"/>
            <ac:spMk id="125" creationId="{E1FBC89A-42D1-4F46-B610-6896A1F3874B}"/>
          </ac:spMkLst>
        </pc:spChg>
        <pc:spChg chg="add mod">
          <ac:chgData name="Alejandro Lazo" userId="aa333cbd1cdd05d7" providerId="LiveId" clId="{0BBFD439-7473-4BFE-9653-2B7B1BE6EC66}" dt="2020-12-08T04:41:41.207" v="549" actId="20577"/>
          <ac:spMkLst>
            <pc:docMk/>
            <pc:sldMk cId="0" sldId="257"/>
            <ac:spMk id="126" creationId="{FC16273E-F0B5-4850-8ED2-C47B3B540ED0}"/>
          </ac:spMkLst>
        </pc:spChg>
        <pc:spChg chg="mod">
          <ac:chgData name="Alejandro Lazo" userId="aa333cbd1cdd05d7" providerId="LiveId" clId="{0BBFD439-7473-4BFE-9653-2B7B1BE6EC66}" dt="2020-12-08T04:36:31.705" v="265" actId="255"/>
          <ac:spMkLst>
            <pc:docMk/>
            <pc:sldMk cId="0" sldId="257"/>
            <ac:spMk id="3075" creationId="{3F1D4401-FBEF-43F9-BEE5-1B122142E735}"/>
          </ac:spMkLst>
        </pc:spChg>
        <pc:grpChg chg="mod">
          <ac:chgData name="Alejandro Lazo" userId="aa333cbd1cdd05d7" providerId="LiveId" clId="{0BBFD439-7473-4BFE-9653-2B7B1BE6EC66}" dt="2020-12-08T01:10:08.799" v="62" actId="1038"/>
          <ac:grpSpMkLst>
            <pc:docMk/>
            <pc:sldMk cId="0" sldId="257"/>
            <ac:grpSpMk id="7" creationId="{A73641C4-B2C2-437B-AAA3-9677860519ED}"/>
          </ac:grpSpMkLst>
        </pc:grpChg>
        <pc:grpChg chg="mod">
          <ac:chgData name="Alejandro Lazo" userId="aa333cbd1cdd05d7" providerId="LiveId" clId="{0BBFD439-7473-4BFE-9653-2B7B1BE6EC66}" dt="2020-12-08T04:39:14.706" v="365"/>
          <ac:grpSpMkLst>
            <pc:docMk/>
            <pc:sldMk cId="0" sldId="257"/>
            <ac:grpSpMk id="30" creationId="{07613D0A-D138-45ED-9A13-BAC18F36BC65}"/>
          </ac:grpSpMkLst>
        </pc:grpChg>
        <pc:grpChg chg="mod">
          <ac:chgData name="Alejandro Lazo" userId="aa333cbd1cdd05d7" providerId="LiveId" clId="{0BBFD439-7473-4BFE-9653-2B7B1BE6EC66}" dt="2020-12-08T01:25:55.635" v="164"/>
          <ac:grpSpMkLst>
            <pc:docMk/>
            <pc:sldMk cId="0" sldId="257"/>
            <ac:grpSpMk id="42" creationId="{EAFF5DE7-E631-4846-9B17-478E57F4C8B0}"/>
          </ac:grpSpMkLst>
        </pc:grpChg>
        <pc:grpChg chg="mod">
          <ac:chgData name="Alejandro Lazo" userId="aa333cbd1cdd05d7" providerId="LiveId" clId="{0BBFD439-7473-4BFE-9653-2B7B1BE6EC66}" dt="2020-12-08T01:25:55.635" v="164"/>
          <ac:grpSpMkLst>
            <pc:docMk/>
            <pc:sldMk cId="0" sldId="257"/>
            <ac:grpSpMk id="43" creationId="{958E96FB-5C06-4311-92BF-A227F3CA6568}"/>
          </ac:grpSpMkLst>
        </pc:grpChg>
        <pc:grpChg chg="mod">
          <ac:chgData name="Alejandro Lazo" userId="aa333cbd1cdd05d7" providerId="LiveId" clId="{0BBFD439-7473-4BFE-9653-2B7B1BE6EC66}" dt="2020-12-08T01:25:57.850" v="169"/>
          <ac:grpSpMkLst>
            <pc:docMk/>
            <pc:sldMk cId="0" sldId="257"/>
            <ac:grpSpMk id="46" creationId="{8FB762B4-0568-404B-80AB-72E5EFE88907}"/>
          </ac:grpSpMkLst>
        </pc:grpChg>
        <pc:grpChg chg="mod">
          <ac:chgData name="Alejandro Lazo" userId="aa333cbd1cdd05d7" providerId="LiveId" clId="{0BBFD439-7473-4BFE-9653-2B7B1BE6EC66}" dt="2020-12-08T01:26:08.905" v="177"/>
          <ac:grpSpMkLst>
            <pc:docMk/>
            <pc:sldMk cId="0" sldId="257"/>
            <ac:grpSpMk id="53" creationId="{F4E156F1-DD16-433C-BC3D-BF1A3C18B512}"/>
          </ac:grpSpMkLst>
        </pc:grpChg>
        <pc:grpChg chg="mod">
          <ac:chgData name="Alejandro Lazo" userId="aa333cbd1cdd05d7" providerId="LiveId" clId="{0BBFD439-7473-4BFE-9653-2B7B1BE6EC66}" dt="2020-12-08T02:41:03.469" v="204"/>
          <ac:grpSpMkLst>
            <pc:docMk/>
            <pc:sldMk cId="0" sldId="257"/>
            <ac:grpSpMk id="3080" creationId="{3C507851-E192-442D-9E86-54CA01B9ACA8}"/>
          </ac:grpSpMkLst>
        </pc:grpChg>
        <pc:grpChg chg="mod">
          <ac:chgData name="Alejandro Lazo" userId="aa333cbd1cdd05d7" providerId="LiveId" clId="{0BBFD439-7473-4BFE-9653-2B7B1BE6EC66}" dt="2020-12-08T02:47:14.187" v="230"/>
          <ac:grpSpMkLst>
            <pc:docMk/>
            <pc:sldMk cId="0" sldId="257"/>
            <ac:grpSpMk id="3085" creationId="{5952A03C-FCC4-4233-A515-A23E853A6933}"/>
          </ac:grpSpMkLst>
        </pc:grpChg>
        <pc:grpChg chg="mod">
          <ac:chgData name="Alejandro Lazo" userId="aa333cbd1cdd05d7" providerId="LiveId" clId="{0BBFD439-7473-4BFE-9653-2B7B1BE6EC66}" dt="2020-12-08T03:04:22.388" v="247"/>
          <ac:grpSpMkLst>
            <pc:docMk/>
            <pc:sldMk cId="0" sldId="257"/>
            <ac:grpSpMk id="3095" creationId="{EDD9F8F1-36F8-4658-B04E-5BC2AE2A32BD}"/>
          </ac:grpSpMkLst>
        </pc:grpChg>
        <pc:inkChg chg="add del">
          <ac:chgData name="Alejandro Lazo" userId="aa333cbd1cdd05d7" providerId="LiveId" clId="{0BBFD439-7473-4BFE-9653-2B7B1BE6EC66}" dt="2020-12-08T01:20:52.542" v="91" actId="9405"/>
          <ac:inkMkLst>
            <pc:docMk/>
            <pc:sldMk cId="0" sldId="257"/>
            <ac:inkMk id="3" creationId="{F82E8C1E-CEDA-4CD1-A0CA-F6A1A5AC1B24}"/>
          </ac:inkMkLst>
        </pc:inkChg>
        <pc:inkChg chg="add del">
          <ac:chgData name="Alejandro Lazo" userId="aa333cbd1cdd05d7" providerId="LiveId" clId="{0BBFD439-7473-4BFE-9653-2B7B1BE6EC66}" dt="2020-12-08T01:20:53.970" v="93" actId="9405"/>
          <ac:inkMkLst>
            <pc:docMk/>
            <pc:sldMk cId="0" sldId="257"/>
            <ac:inkMk id="4" creationId="{8AF02FC3-2AB1-4AA1-9421-429C172CE82D}"/>
          </ac:inkMkLst>
        </pc:inkChg>
        <pc:inkChg chg="add del">
          <ac:chgData name="Alejandro Lazo" userId="aa333cbd1cdd05d7" providerId="LiveId" clId="{0BBFD439-7473-4BFE-9653-2B7B1BE6EC66}" dt="2020-12-08T01:20:55.980" v="95" actId="9405"/>
          <ac:inkMkLst>
            <pc:docMk/>
            <pc:sldMk cId="0" sldId="257"/>
            <ac:inkMk id="5" creationId="{C604262E-E8A6-4158-AADF-942EE9E2DB96}"/>
          </ac:inkMkLst>
        </pc:inkChg>
        <pc:inkChg chg="add del">
          <ac:chgData name="Alejandro Lazo" userId="aa333cbd1cdd05d7" providerId="LiveId" clId="{0BBFD439-7473-4BFE-9653-2B7B1BE6EC66}" dt="2020-12-08T01:21:03.856" v="99" actId="9405"/>
          <ac:inkMkLst>
            <pc:docMk/>
            <pc:sldMk cId="0" sldId="257"/>
            <ac:inkMk id="6" creationId="{7FD046F2-63EA-4D9F-B204-8B4FE0095640}"/>
          </ac:inkMkLst>
        </pc:inkChg>
        <pc:inkChg chg="add del">
          <ac:chgData name="Alejandro Lazo" userId="aa333cbd1cdd05d7" providerId="LiveId" clId="{0BBFD439-7473-4BFE-9653-2B7B1BE6EC66}" dt="2020-12-08T01:21:03.342" v="98" actId="9405"/>
          <ac:inkMkLst>
            <pc:docMk/>
            <pc:sldMk cId="0" sldId="257"/>
            <ac:inkMk id="11" creationId="{129765FE-BB6A-45AE-96AF-E498C953FA55}"/>
          </ac:inkMkLst>
        </pc:inkChg>
        <pc:inkChg chg="add del">
          <ac:chgData name="Alejandro Lazo" userId="aa333cbd1cdd05d7" providerId="LiveId" clId="{0BBFD439-7473-4BFE-9653-2B7B1BE6EC66}" dt="2020-12-08T01:21:21.626" v="101" actId="9405"/>
          <ac:inkMkLst>
            <pc:docMk/>
            <pc:sldMk cId="0" sldId="257"/>
            <ac:inkMk id="12" creationId="{0304A4A6-DDA9-4E1B-8882-15DC434D62ED}"/>
          </ac:inkMkLst>
        </pc:inkChg>
        <pc:inkChg chg="add del">
          <ac:chgData name="Alejandro Lazo" userId="aa333cbd1cdd05d7" providerId="LiveId" clId="{0BBFD439-7473-4BFE-9653-2B7B1BE6EC66}" dt="2020-12-08T01:21:23.760" v="103" actId="9405"/>
          <ac:inkMkLst>
            <pc:docMk/>
            <pc:sldMk cId="0" sldId="257"/>
            <ac:inkMk id="13" creationId="{944758AF-6EA4-41D6-9A8E-35C2EC61E5EF}"/>
          </ac:inkMkLst>
        </pc:inkChg>
        <pc:inkChg chg="add del">
          <ac:chgData name="Alejandro Lazo" userId="aa333cbd1cdd05d7" providerId="LiveId" clId="{0BBFD439-7473-4BFE-9653-2B7B1BE6EC66}" dt="2020-12-08T04:39:09.830" v="355" actId="9405"/>
          <ac:inkMkLst>
            <pc:docMk/>
            <pc:sldMk cId="0" sldId="257"/>
            <ac:inkMk id="16" creationId="{0E1A3FE2-A2C9-4C7C-9B68-25DE134A5042}"/>
          </ac:inkMkLst>
        </pc:inkChg>
        <pc:inkChg chg="add del mod">
          <ac:chgData name="Alejandro Lazo" userId="aa333cbd1cdd05d7" providerId="LiveId" clId="{0BBFD439-7473-4BFE-9653-2B7B1BE6EC66}" dt="2020-12-08T04:39:16.422" v="369" actId="9405"/>
          <ac:inkMkLst>
            <pc:docMk/>
            <pc:sldMk cId="0" sldId="257"/>
            <ac:inkMk id="17" creationId="{D6AE944D-61F3-4E72-BCB7-2D23E810B5A8}"/>
          </ac:inkMkLst>
        </pc:inkChg>
        <pc:inkChg chg="add del mod">
          <ac:chgData name="Alejandro Lazo" userId="aa333cbd1cdd05d7" providerId="LiveId" clId="{0BBFD439-7473-4BFE-9653-2B7B1BE6EC66}" dt="2020-12-08T04:39:16.031" v="368" actId="9405"/>
          <ac:inkMkLst>
            <pc:docMk/>
            <pc:sldMk cId="0" sldId="257"/>
            <ac:inkMk id="18" creationId="{0EBCD4E1-0A51-4FED-9CDC-9058953FEC11}"/>
          </ac:inkMkLst>
        </pc:inkChg>
        <pc:inkChg chg="add del mod">
          <ac:chgData name="Alejandro Lazo" userId="aa333cbd1cdd05d7" providerId="LiveId" clId="{0BBFD439-7473-4BFE-9653-2B7B1BE6EC66}" dt="2020-12-08T04:39:15.548" v="367" actId="9405"/>
          <ac:inkMkLst>
            <pc:docMk/>
            <pc:sldMk cId="0" sldId="257"/>
            <ac:inkMk id="19" creationId="{AE6DF0C0-6952-427F-8AB3-3AD56CBFD111}"/>
          </ac:inkMkLst>
        </pc:inkChg>
        <pc:inkChg chg="add del mod">
          <ac:chgData name="Alejandro Lazo" userId="aa333cbd1cdd05d7" providerId="LiveId" clId="{0BBFD439-7473-4BFE-9653-2B7B1BE6EC66}" dt="2020-12-08T04:39:15.053" v="366" actId="9405"/>
          <ac:inkMkLst>
            <pc:docMk/>
            <pc:sldMk cId="0" sldId="257"/>
            <ac:inkMk id="20" creationId="{23437B58-C6AA-473B-ADAD-23B02E7253FD}"/>
          </ac:inkMkLst>
        </pc:inkChg>
        <pc:inkChg chg="add del mod">
          <ac:chgData name="Alejandro Lazo" userId="aa333cbd1cdd05d7" providerId="LiveId" clId="{0BBFD439-7473-4BFE-9653-2B7B1BE6EC66}" dt="2020-12-08T04:39:14.706" v="365"/>
          <ac:inkMkLst>
            <pc:docMk/>
            <pc:sldMk cId="0" sldId="257"/>
            <ac:inkMk id="28" creationId="{4803AB4E-1D7C-42EC-B193-65C2EDDC6A17}"/>
          </ac:inkMkLst>
        </pc:inkChg>
        <pc:inkChg chg="add del">
          <ac:chgData name="Alejandro Lazo" userId="aa333cbd1cdd05d7" providerId="LiveId" clId="{0BBFD439-7473-4BFE-9653-2B7B1BE6EC66}" dt="2020-12-08T04:39:14.374" v="362" actId="9405"/>
          <ac:inkMkLst>
            <pc:docMk/>
            <pc:sldMk cId="0" sldId="257"/>
            <ac:inkMk id="29" creationId="{BA7332A5-0AA1-4F7D-AF66-9AC7B69A3334}"/>
          </ac:inkMkLst>
        </pc:inkChg>
        <pc:inkChg chg="add del">
          <ac:chgData name="Alejandro Lazo" userId="aa333cbd1cdd05d7" providerId="LiveId" clId="{0BBFD439-7473-4BFE-9653-2B7B1BE6EC66}" dt="2020-12-08T01:25:51.323" v="159" actId="9405"/>
          <ac:inkMkLst>
            <pc:docMk/>
            <pc:sldMk cId="0" sldId="257"/>
            <ac:inkMk id="37" creationId="{2AAFBCB3-7EB0-4DCF-B63A-2E52B5B8EEAE}"/>
          </ac:inkMkLst>
        </pc:inkChg>
        <pc:inkChg chg="add mod">
          <ac:chgData name="Alejandro Lazo" userId="aa333cbd1cdd05d7" providerId="LiveId" clId="{0BBFD439-7473-4BFE-9653-2B7B1BE6EC66}" dt="2020-12-08T01:25:55.635" v="164"/>
          <ac:inkMkLst>
            <pc:docMk/>
            <pc:sldMk cId="0" sldId="257"/>
            <ac:inkMk id="38" creationId="{D96DBCDA-52D8-4E23-89D8-6FAEDF324336}"/>
          </ac:inkMkLst>
        </pc:inkChg>
        <pc:inkChg chg="add mod">
          <ac:chgData name="Alejandro Lazo" userId="aa333cbd1cdd05d7" providerId="LiveId" clId="{0BBFD439-7473-4BFE-9653-2B7B1BE6EC66}" dt="2020-12-08T01:25:55.635" v="164"/>
          <ac:inkMkLst>
            <pc:docMk/>
            <pc:sldMk cId="0" sldId="257"/>
            <ac:inkMk id="39" creationId="{F572BD31-4C28-4B50-A8F3-9254C99A2F9C}"/>
          </ac:inkMkLst>
        </pc:inkChg>
        <pc:inkChg chg="add mod">
          <ac:chgData name="Alejandro Lazo" userId="aa333cbd1cdd05d7" providerId="LiveId" clId="{0BBFD439-7473-4BFE-9653-2B7B1BE6EC66}" dt="2020-12-08T01:25:55.635" v="164"/>
          <ac:inkMkLst>
            <pc:docMk/>
            <pc:sldMk cId="0" sldId="257"/>
            <ac:inkMk id="40" creationId="{9BE3351D-4247-4503-B886-11D712F9BBF3}"/>
          </ac:inkMkLst>
        </pc:inkChg>
        <pc:inkChg chg="add mod">
          <ac:chgData name="Alejandro Lazo" userId="aa333cbd1cdd05d7" providerId="LiveId" clId="{0BBFD439-7473-4BFE-9653-2B7B1BE6EC66}" dt="2020-12-08T01:25:55.635" v="164"/>
          <ac:inkMkLst>
            <pc:docMk/>
            <pc:sldMk cId="0" sldId="257"/>
            <ac:inkMk id="41" creationId="{990EC70F-D66F-4003-8543-066F7C6D2804}"/>
          </ac:inkMkLst>
        </pc:inkChg>
        <pc:inkChg chg="add del mod">
          <ac:chgData name="Alejandro Lazo" userId="aa333cbd1cdd05d7" providerId="LiveId" clId="{0BBFD439-7473-4BFE-9653-2B7B1BE6EC66}" dt="2020-12-08T01:25:58.171" v="170" actId="9405"/>
          <ac:inkMkLst>
            <pc:docMk/>
            <pc:sldMk cId="0" sldId="257"/>
            <ac:inkMk id="44" creationId="{F9FDFF09-8047-4E48-BA1D-7AAB447E7626}"/>
          </ac:inkMkLst>
        </pc:inkChg>
        <pc:inkChg chg="add del mod">
          <ac:chgData name="Alejandro Lazo" userId="aa333cbd1cdd05d7" providerId="LiveId" clId="{0BBFD439-7473-4BFE-9653-2B7B1BE6EC66}" dt="2020-12-08T01:25:57.850" v="169"/>
          <ac:inkMkLst>
            <pc:docMk/>
            <pc:sldMk cId="0" sldId="257"/>
            <ac:inkMk id="45" creationId="{C30D834A-ED92-4732-80B3-D06FA20B56A0}"/>
          </ac:inkMkLst>
        </pc:inkChg>
        <pc:inkChg chg="add">
          <ac:chgData name="Alejandro Lazo" userId="aa333cbd1cdd05d7" providerId="LiveId" clId="{0BBFD439-7473-4BFE-9653-2B7B1BE6EC66}" dt="2020-12-08T01:25:59.370" v="171" actId="9405"/>
          <ac:inkMkLst>
            <pc:docMk/>
            <pc:sldMk cId="0" sldId="257"/>
            <ac:inkMk id="47" creationId="{0D6FA220-8B1A-495B-B2CA-4FAAA0C53225}"/>
          </ac:inkMkLst>
        </pc:inkChg>
        <pc:inkChg chg="add">
          <ac:chgData name="Alejandro Lazo" userId="aa333cbd1cdd05d7" providerId="LiveId" clId="{0BBFD439-7473-4BFE-9653-2B7B1BE6EC66}" dt="2020-12-08T01:26:01.091" v="172" actId="9405"/>
          <ac:inkMkLst>
            <pc:docMk/>
            <pc:sldMk cId="0" sldId="257"/>
            <ac:inkMk id="48" creationId="{339C2862-BB49-44C7-925B-1C66632D1A59}"/>
          </ac:inkMkLst>
        </pc:inkChg>
        <pc:inkChg chg="add mod">
          <ac:chgData name="Alejandro Lazo" userId="aa333cbd1cdd05d7" providerId="LiveId" clId="{0BBFD439-7473-4BFE-9653-2B7B1BE6EC66}" dt="2020-12-08T01:26:08.905" v="177"/>
          <ac:inkMkLst>
            <pc:docMk/>
            <pc:sldMk cId="0" sldId="257"/>
            <ac:inkMk id="49" creationId="{BEB24209-1D38-4949-8B48-907B14305C74}"/>
          </ac:inkMkLst>
        </pc:inkChg>
        <pc:inkChg chg="add mod">
          <ac:chgData name="Alejandro Lazo" userId="aa333cbd1cdd05d7" providerId="LiveId" clId="{0BBFD439-7473-4BFE-9653-2B7B1BE6EC66}" dt="2020-12-08T01:26:08.905" v="177"/>
          <ac:inkMkLst>
            <pc:docMk/>
            <pc:sldMk cId="0" sldId="257"/>
            <ac:inkMk id="50" creationId="{F7219A30-3ECC-4750-AE1A-37F0AEA0B54E}"/>
          </ac:inkMkLst>
        </pc:inkChg>
        <pc:inkChg chg="add">
          <ac:chgData name="Alejandro Lazo" userId="aa333cbd1cdd05d7" providerId="LiveId" clId="{0BBFD439-7473-4BFE-9653-2B7B1BE6EC66}" dt="2020-12-08T01:26:05.829" v="175" actId="9405"/>
          <ac:inkMkLst>
            <pc:docMk/>
            <pc:sldMk cId="0" sldId="257"/>
            <ac:inkMk id="51" creationId="{A361CDEE-F960-478C-98DD-8ECDC47596F3}"/>
          </ac:inkMkLst>
        </pc:inkChg>
        <pc:inkChg chg="add">
          <ac:chgData name="Alejandro Lazo" userId="aa333cbd1cdd05d7" providerId="LiveId" clId="{0BBFD439-7473-4BFE-9653-2B7B1BE6EC66}" dt="2020-12-08T01:26:08.041" v="176" actId="9405"/>
          <ac:inkMkLst>
            <pc:docMk/>
            <pc:sldMk cId="0" sldId="257"/>
            <ac:inkMk id="52" creationId="{5D156606-7A14-4D1D-B9DB-778B41EB2528}"/>
          </ac:inkMkLst>
        </pc:inkChg>
        <pc:inkChg chg="add del">
          <ac:chgData name="Alejandro Lazo" userId="aa333cbd1cdd05d7" providerId="LiveId" clId="{0BBFD439-7473-4BFE-9653-2B7B1BE6EC66}" dt="2020-12-08T01:27:01.726" v="179" actId="9405"/>
          <ac:inkMkLst>
            <pc:docMk/>
            <pc:sldMk cId="0" sldId="257"/>
            <ac:inkMk id="54" creationId="{6605EB6A-2A78-497C-9E81-633B176CDE44}"/>
          </ac:inkMkLst>
        </pc:inkChg>
        <pc:inkChg chg="add">
          <ac:chgData name="Alejandro Lazo" userId="aa333cbd1cdd05d7" providerId="LiveId" clId="{0BBFD439-7473-4BFE-9653-2B7B1BE6EC66}" dt="2020-12-08T01:27:02.835" v="180" actId="9405"/>
          <ac:inkMkLst>
            <pc:docMk/>
            <pc:sldMk cId="0" sldId="257"/>
            <ac:inkMk id="55" creationId="{B312B0D6-9A12-4CF9-BD5C-33B5B95881D9}"/>
          </ac:inkMkLst>
        </pc:inkChg>
        <pc:inkChg chg="add del">
          <ac:chgData name="Alejandro Lazo" userId="aa333cbd1cdd05d7" providerId="LiveId" clId="{0BBFD439-7473-4BFE-9653-2B7B1BE6EC66}" dt="2020-12-08T02:34:51.642" v="182" actId="9405"/>
          <ac:inkMkLst>
            <pc:docMk/>
            <pc:sldMk cId="0" sldId="257"/>
            <ac:inkMk id="56" creationId="{8082ECC9-A0A8-4FA0-9965-74DAFCC9CDF9}"/>
          </ac:inkMkLst>
        </pc:inkChg>
        <pc:inkChg chg="add del">
          <ac:chgData name="Alejandro Lazo" userId="aa333cbd1cdd05d7" providerId="LiveId" clId="{0BBFD439-7473-4BFE-9653-2B7B1BE6EC66}" dt="2020-12-08T02:34:53.338" v="184" actId="9405"/>
          <ac:inkMkLst>
            <pc:docMk/>
            <pc:sldMk cId="0" sldId="257"/>
            <ac:inkMk id="57" creationId="{62D89799-8794-4A66-83B3-AEAA34C047C4}"/>
          </ac:inkMkLst>
        </pc:inkChg>
        <pc:inkChg chg="add">
          <ac:chgData name="Alejandro Lazo" userId="aa333cbd1cdd05d7" providerId="LiveId" clId="{0BBFD439-7473-4BFE-9653-2B7B1BE6EC66}" dt="2020-12-08T02:34:54.967" v="185" actId="9405"/>
          <ac:inkMkLst>
            <pc:docMk/>
            <pc:sldMk cId="0" sldId="257"/>
            <ac:inkMk id="58" creationId="{802EF7FA-171E-493F-9A77-8C616595D604}"/>
          </ac:inkMkLst>
        </pc:inkChg>
        <pc:inkChg chg="add del">
          <ac:chgData name="Alejandro Lazo" userId="aa333cbd1cdd05d7" providerId="LiveId" clId="{0BBFD439-7473-4BFE-9653-2B7B1BE6EC66}" dt="2020-12-08T02:41:15.348" v="209" actId="34122"/>
          <ac:inkMkLst>
            <pc:docMk/>
            <pc:sldMk cId="0" sldId="257"/>
            <ac:inkMk id="59" creationId="{BD746339-1DF5-46C9-9573-8D435B11F747}"/>
          </ac:inkMkLst>
        </pc:inkChg>
        <pc:inkChg chg="add del">
          <ac:chgData name="Alejandro Lazo" userId="aa333cbd1cdd05d7" providerId="LiveId" clId="{0BBFD439-7473-4BFE-9653-2B7B1BE6EC66}" dt="2020-12-08T02:35:00.353" v="190" actId="9405"/>
          <ac:inkMkLst>
            <pc:docMk/>
            <pc:sldMk cId="0" sldId="257"/>
            <ac:inkMk id="60" creationId="{2E2376BE-4433-4B79-B349-992AB155539B}"/>
          </ac:inkMkLst>
        </pc:inkChg>
        <pc:inkChg chg="add del">
          <ac:chgData name="Alejandro Lazo" userId="aa333cbd1cdd05d7" providerId="LiveId" clId="{0BBFD439-7473-4BFE-9653-2B7B1BE6EC66}" dt="2020-12-08T02:34:59.794" v="189" actId="9405"/>
          <ac:inkMkLst>
            <pc:docMk/>
            <pc:sldMk cId="0" sldId="257"/>
            <ac:inkMk id="61" creationId="{FE2F086D-57AE-496D-B7AA-103DF53ADF4F}"/>
          </ac:inkMkLst>
        </pc:inkChg>
        <pc:inkChg chg="add del">
          <ac:chgData name="Alejandro Lazo" userId="aa333cbd1cdd05d7" providerId="LiveId" clId="{0BBFD439-7473-4BFE-9653-2B7B1BE6EC66}" dt="2020-12-08T02:35:02.745" v="194" actId="9405"/>
          <ac:inkMkLst>
            <pc:docMk/>
            <pc:sldMk cId="0" sldId="257"/>
            <ac:inkMk id="62" creationId="{7A487097-E3F1-4DC2-BDC8-BB52779AF942}"/>
          </ac:inkMkLst>
        </pc:inkChg>
        <pc:inkChg chg="add del">
          <ac:chgData name="Alejandro Lazo" userId="aa333cbd1cdd05d7" providerId="LiveId" clId="{0BBFD439-7473-4BFE-9653-2B7B1BE6EC66}" dt="2020-12-08T02:35:02.420" v="193" actId="9405"/>
          <ac:inkMkLst>
            <pc:docMk/>
            <pc:sldMk cId="0" sldId="257"/>
            <ac:inkMk id="63" creationId="{6161133D-379C-44F7-B25B-63D2210A9B88}"/>
          </ac:inkMkLst>
        </pc:inkChg>
        <pc:inkChg chg="add mod">
          <ac:chgData name="Alejandro Lazo" userId="aa333cbd1cdd05d7" providerId="LiveId" clId="{0BBFD439-7473-4BFE-9653-2B7B1BE6EC66}" dt="2020-12-08T02:41:27.400" v="211" actId="1076"/>
          <ac:inkMkLst>
            <pc:docMk/>
            <pc:sldMk cId="0" sldId="257"/>
            <ac:inkMk id="74" creationId="{A9228DEE-DFD6-40DA-B2A3-2CAF218CEBAB}"/>
          </ac:inkMkLst>
        </pc:inkChg>
        <pc:inkChg chg="add mod">
          <ac:chgData name="Alejandro Lazo" userId="aa333cbd1cdd05d7" providerId="LiveId" clId="{0BBFD439-7473-4BFE-9653-2B7B1BE6EC66}" dt="2020-12-08T02:41:33.935" v="213" actId="1076"/>
          <ac:inkMkLst>
            <pc:docMk/>
            <pc:sldMk cId="0" sldId="257"/>
            <ac:inkMk id="75" creationId="{6B82BAFA-470D-4924-8B8A-7C874C74EE7B}"/>
          </ac:inkMkLst>
        </pc:inkChg>
        <pc:inkChg chg="add mod">
          <ac:chgData name="Alejandro Lazo" userId="aa333cbd1cdd05d7" providerId="LiveId" clId="{0BBFD439-7473-4BFE-9653-2B7B1BE6EC66}" dt="2020-12-08T02:41:36.031" v="215" actId="1076"/>
          <ac:inkMkLst>
            <pc:docMk/>
            <pc:sldMk cId="0" sldId="257"/>
            <ac:inkMk id="76" creationId="{3520D4A0-6E47-43F8-8334-BE5427C7EAF2}"/>
          </ac:inkMkLst>
        </pc:inkChg>
        <pc:inkChg chg="add mod">
          <ac:chgData name="Alejandro Lazo" userId="aa333cbd1cdd05d7" providerId="LiveId" clId="{0BBFD439-7473-4BFE-9653-2B7B1BE6EC66}" dt="2020-12-08T02:41:38.125" v="217" actId="1076"/>
          <ac:inkMkLst>
            <pc:docMk/>
            <pc:sldMk cId="0" sldId="257"/>
            <ac:inkMk id="77" creationId="{1A640BD8-904D-4B9A-9DC2-A0DD9840A9FA}"/>
          </ac:inkMkLst>
        </pc:inkChg>
        <pc:inkChg chg="add mod">
          <ac:chgData name="Alejandro Lazo" userId="aa333cbd1cdd05d7" providerId="LiveId" clId="{0BBFD439-7473-4BFE-9653-2B7B1BE6EC66}" dt="2020-12-08T02:41:39.971" v="219" actId="1076"/>
          <ac:inkMkLst>
            <pc:docMk/>
            <pc:sldMk cId="0" sldId="257"/>
            <ac:inkMk id="78" creationId="{7AAE9367-F2EE-4F32-B70B-7A268BF2C406}"/>
          </ac:inkMkLst>
        </pc:inkChg>
        <pc:inkChg chg="add mod">
          <ac:chgData name="Alejandro Lazo" userId="aa333cbd1cdd05d7" providerId="LiveId" clId="{0BBFD439-7473-4BFE-9653-2B7B1BE6EC66}" dt="2020-12-08T02:41:42.824" v="221" actId="1076"/>
          <ac:inkMkLst>
            <pc:docMk/>
            <pc:sldMk cId="0" sldId="257"/>
            <ac:inkMk id="79" creationId="{5FFB3990-17B7-4383-8C1C-D05A05FCF12A}"/>
          </ac:inkMkLst>
        </pc:inkChg>
        <pc:inkChg chg="add mod">
          <ac:chgData name="Alejandro Lazo" userId="aa333cbd1cdd05d7" providerId="LiveId" clId="{0BBFD439-7473-4BFE-9653-2B7B1BE6EC66}" dt="2020-12-08T02:42:18.355" v="223" actId="1076"/>
          <ac:inkMkLst>
            <pc:docMk/>
            <pc:sldMk cId="0" sldId="257"/>
            <ac:inkMk id="80" creationId="{4E102FF1-B53A-4860-8589-A6BEA61313A9}"/>
          </ac:inkMkLst>
        </pc:inkChg>
        <pc:inkChg chg="add mod">
          <ac:chgData name="Alejandro Lazo" userId="aa333cbd1cdd05d7" providerId="LiveId" clId="{0BBFD439-7473-4BFE-9653-2B7B1BE6EC66}" dt="2020-12-08T02:42:25.242" v="225" actId="1076"/>
          <ac:inkMkLst>
            <pc:docMk/>
            <pc:sldMk cId="0" sldId="257"/>
            <ac:inkMk id="81" creationId="{37AE6279-E33E-4094-93BC-C4C99A325CF7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88" creationId="{669F650C-98FA-47B7-AA7D-4C3934A9176B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89" creationId="{995FF876-3BC6-43DD-91AA-64A77D5FE0D4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0" creationId="{F8E95CEA-34F5-490C-8233-947E027AD84F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1" creationId="{3CFF8A77-C4D7-4E3B-AFBA-1C516DBE09FA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2" creationId="{3360ED9F-CD44-4A5D-BAD8-652CFDEC2D0C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3" creationId="{1DEFE3EB-3756-49E8-BDA6-F2514E58530E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4" creationId="{CF206EAD-85C6-48DD-800D-229FF62A7509}"/>
          </ac:inkMkLst>
        </pc:inkChg>
        <pc:inkChg chg="add mod">
          <ac:chgData name="Alejandro Lazo" userId="aa333cbd1cdd05d7" providerId="LiveId" clId="{0BBFD439-7473-4BFE-9653-2B7B1BE6EC66}" dt="2020-12-08T02:47:36.092" v="233" actId="1076"/>
          <ac:inkMkLst>
            <pc:docMk/>
            <pc:sldMk cId="0" sldId="257"/>
            <ac:inkMk id="95" creationId="{B7096322-CFAB-47FB-B8FC-6B0FCD52A6C4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96" creationId="{559B8463-6A5F-41F7-833B-1AB63698C97F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97" creationId="{A9EA1ABF-396E-4393-A092-11D52568467A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98" creationId="{AB2C4608-FE37-49DC-875F-012321A4E71C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99" creationId="{69703099-CCE6-4860-80E7-3E70C51B5E7E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100" creationId="{4D69A395-EC2D-4B02-9423-F29339AECB5F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101" creationId="{7B063380-66A6-4C1F-B73C-4C47B23B0522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102" creationId="{1B7BA575-7C4B-42F7-A167-DD03276D001D}"/>
          </ac:inkMkLst>
        </pc:inkChg>
        <pc:inkChg chg="add mod">
          <ac:chgData name="Alejandro Lazo" userId="aa333cbd1cdd05d7" providerId="LiveId" clId="{0BBFD439-7473-4BFE-9653-2B7B1BE6EC66}" dt="2020-12-08T03:03:44.907" v="235" actId="1076"/>
          <ac:inkMkLst>
            <pc:docMk/>
            <pc:sldMk cId="0" sldId="257"/>
            <ac:inkMk id="103" creationId="{000E65CE-107A-43FB-85B6-FD6284EC81EF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04" creationId="{332A0B9E-7D5E-424D-9F4F-4940DF5A3D8D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05" creationId="{B7A7BC67-F29D-4EF4-A1AB-1A49D5535B4F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06" creationId="{DA9B48DE-5E5D-4DA4-8CFB-5C36B7D010EA}"/>
          </ac:inkMkLst>
        </pc:inkChg>
        <pc:inkChg chg="add del mod">
          <ac:chgData name="Alejandro Lazo" userId="aa333cbd1cdd05d7" providerId="LiveId" clId="{0BBFD439-7473-4BFE-9653-2B7B1BE6EC66}" dt="2020-12-08T03:05:07.633" v="248"/>
          <ac:inkMkLst>
            <pc:docMk/>
            <pc:sldMk cId="0" sldId="257"/>
            <ac:inkMk id="107" creationId="{4681C62A-B1B7-45A5-BDD1-56EDB346FAC6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08" creationId="{64F8A08F-6248-4566-9FCF-A68ABC2F5CA9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09" creationId="{0441C8F2-3B27-40A1-927A-1BC9F05E762C}"/>
          </ac:inkMkLst>
        </pc:inkChg>
        <pc:inkChg chg="add mod">
          <ac:chgData name="Alejandro Lazo" userId="aa333cbd1cdd05d7" providerId="LiveId" clId="{0BBFD439-7473-4BFE-9653-2B7B1BE6EC66}" dt="2020-12-08T03:03:56.438" v="237" actId="1076"/>
          <ac:inkMkLst>
            <pc:docMk/>
            <pc:sldMk cId="0" sldId="257"/>
            <ac:inkMk id="110" creationId="{1B7C6DDA-86E7-482E-9F84-4143706DC341}"/>
          </ac:inkMkLst>
        </pc:inkChg>
        <pc:inkChg chg="add del mod">
          <ac:chgData name="Alejandro Lazo" userId="aa333cbd1cdd05d7" providerId="LiveId" clId="{0BBFD439-7473-4BFE-9653-2B7B1BE6EC66}" dt="2020-12-08T03:04:02.443" v="238"/>
          <ac:inkMkLst>
            <pc:docMk/>
            <pc:sldMk cId="0" sldId="257"/>
            <ac:inkMk id="111" creationId="{9A650570-3EF8-45FA-9C6F-2D43B4576BB6}"/>
          </ac:inkMkLst>
        </pc:inkChg>
        <pc:inkChg chg="add">
          <ac:chgData name="Alejandro Lazo" userId="aa333cbd1cdd05d7" providerId="LiveId" clId="{0BBFD439-7473-4BFE-9653-2B7B1BE6EC66}" dt="2020-12-08T02:35:04.417" v="195" actId="9405"/>
          <ac:inkMkLst>
            <pc:docMk/>
            <pc:sldMk cId="0" sldId="257"/>
            <ac:inkMk id="3072" creationId="{D05F386D-9014-49D1-863F-60540862FB87}"/>
          </ac:inkMkLst>
        </pc:inkChg>
        <pc:inkChg chg="add">
          <ac:chgData name="Alejandro Lazo" userId="aa333cbd1cdd05d7" providerId="LiveId" clId="{0BBFD439-7473-4BFE-9653-2B7B1BE6EC66}" dt="2020-12-08T02:35:06.731" v="196" actId="9405"/>
          <ac:inkMkLst>
            <pc:docMk/>
            <pc:sldMk cId="0" sldId="257"/>
            <ac:inkMk id="3073" creationId="{972DC13E-67F5-4877-A093-E67DFF34B909}"/>
          </ac:inkMkLst>
        </pc:inkChg>
        <pc:inkChg chg="add">
          <ac:chgData name="Alejandro Lazo" userId="aa333cbd1cdd05d7" providerId="LiveId" clId="{0BBFD439-7473-4BFE-9653-2B7B1BE6EC66}" dt="2020-12-08T02:35:08.922" v="197" actId="9405"/>
          <ac:inkMkLst>
            <pc:docMk/>
            <pc:sldMk cId="0" sldId="257"/>
            <ac:inkMk id="3076" creationId="{BE8036CE-20C6-4DC6-9CA2-A7E5C101D2B5}"/>
          </ac:inkMkLst>
        </pc:inkChg>
        <pc:inkChg chg="add del">
          <ac:chgData name="Alejandro Lazo" userId="aa333cbd1cdd05d7" providerId="LiveId" clId="{0BBFD439-7473-4BFE-9653-2B7B1BE6EC66}" dt="2020-12-08T02:41:01.460" v="199" actId="9405"/>
          <ac:inkMkLst>
            <pc:docMk/>
            <pc:sldMk cId="0" sldId="257"/>
            <ac:inkMk id="3077" creationId="{09D00741-F29E-4687-BF33-91C7DADE93A6}"/>
          </ac:inkMkLst>
        </pc:inkChg>
        <pc:inkChg chg="add del mod">
          <ac:chgData name="Alejandro Lazo" userId="aa333cbd1cdd05d7" providerId="LiveId" clId="{0BBFD439-7473-4BFE-9653-2B7B1BE6EC66}" dt="2020-12-08T02:41:03.853" v="205" actId="9405"/>
          <ac:inkMkLst>
            <pc:docMk/>
            <pc:sldMk cId="0" sldId="257"/>
            <ac:inkMk id="3078" creationId="{328C1598-EC27-4574-9FCB-56D3D328A34C}"/>
          </ac:inkMkLst>
        </pc:inkChg>
        <pc:inkChg chg="add del mod">
          <ac:chgData name="Alejandro Lazo" userId="aa333cbd1cdd05d7" providerId="LiveId" clId="{0BBFD439-7473-4BFE-9653-2B7B1BE6EC66}" dt="2020-12-08T02:41:03.469" v="204"/>
          <ac:inkMkLst>
            <pc:docMk/>
            <pc:sldMk cId="0" sldId="257"/>
            <ac:inkMk id="3079" creationId="{753CB3A5-A57D-4B2F-9244-EC077DA264FE}"/>
          </ac:inkMkLst>
        </pc:inkChg>
        <pc:inkChg chg="add">
          <ac:chgData name="Alejandro Lazo" userId="aa333cbd1cdd05d7" providerId="LiveId" clId="{0BBFD439-7473-4BFE-9653-2B7B1BE6EC66}" dt="2020-12-08T02:47:10.267" v="226" actId="9405"/>
          <ac:inkMkLst>
            <pc:docMk/>
            <pc:sldMk cId="0" sldId="257"/>
            <ac:inkMk id="3081" creationId="{5E4A4A71-B405-425E-A1A4-41721ECBE4EF}"/>
          </ac:inkMkLst>
        </pc:inkChg>
        <pc:inkChg chg="add">
          <ac:chgData name="Alejandro Lazo" userId="aa333cbd1cdd05d7" providerId="LiveId" clId="{0BBFD439-7473-4BFE-9653-2B7B1BE6EC66}" dt="2020-12-08T02:47:11.759" v="227" actId="9405"/>
          <ac:inkMkLst>
            <pc:docMk/>
            <pc:sldMk cId="0" sldId="257"/>
            <ac:inkMk id="3082" creationId="{A972C2E6-7CDD-4D25-A7EB-512B6B75E761}"/>
          </ac:inkMkLst>
        </pc:inkChg>
        <pc:inkChg chg="add mod">
          <ac:chgData name="Alejandro Lazo" userId="aa333cbd1cdd05d7" providerId="LiveId" clId="{0BBFD439-7473-4BFE-9653-2B7B1BE6EC66}" dt="2020-12-08T02:47:14.187" v="230"/>
          <ac:inkMkLst>
            <pc:docMk/>
            <pc:sldMk cId="0" sldId="257"/>
            <ac:inkMk id="3083" creationId="{7C164440-6735-4CAD-8FF7-F25F6B7E4AC1}"/>
          </ac:inkMkLst>
        </pc:inkChg>
        <pc:inkChg chg="add mod">
          <ac:chgData name="Alejandro Lazo" userId="aa333cbd1cdd05d7" providerId="LiveId" clId="{0BBFD439-7473-4BFE-9653-2B7B1BE6EC66}" dt="2020-12-08T02:47:14.187" v="230"/>
          <ac:inkMkLst>
            <pc:docMk/>
            <pc:sldMk cId="0" sldId="257"/>
            <ac:inkMk id="3084" creationId="{2F559F29-6794-4A1A-AF43-21B87C2558B0}"/>
          </ac:inkMkLst>
        </pc:inkChg>
        <pc:inkChg chg="add">
          <ac:chgData name="Alejandro Lazo" userId="aa333cbd1cdd05d7" providerId="LiveId" clId="{0BBFD439-7473-4BFE-9653-2B7B1BE6EC66}" dt="2020-12-08T02:47:14.603" v="231" actId="9405"/>
          <ac:inkMkLst>
            <pc:docMk/>
            <pc:sldMk cId="0" sldId="257"/>
            <ac:inkMk id="3086" creationId="{2A2D6444-114E-4C31-87CD-165201D3C46B}"/>
          </ac:inkMkLst>
        </pc:inkChg>
        <pc:inkChg chg="add">
          <ac:chgData name="Alejandro Lazo" userId="aa333cbd1cdd05d7" providerId="LiveId" clId="{0BBFD439-7473-4BFE-9653-2B7B1BE6EC66}" dt="2020-12-08T03:04:05.277" v="239" actId="9405"/>
          <ac:inkMkLst>
            <pc:docMk/>
            <pc:sldMk cId="0" sldId="257"/>
            <ac:inkMk id="3087" creationId="{34F756CB-D830-4BC5-80AA-ECD84315859C}"/>
          </ac:inkMkLst>
        </pc:inkChg>
        <pc:inkChg chg="add">
          <ac:chgData name="Alejandro Lazo" userId="aa333cbd1cdd05d7" providerId="LiveId" clId="{0BBFD439-7473-4BFE-9653-2B7B1BE6EC66}" dt="2020-12-08T03:04:14.697" v="240" actId="9405"/>
          <ac:inkMkLst>
            <pc:docMk/>
            <pc:sldMk cId="0" sldId="257"/>
            <ac:inkMk id="3088" creationId="{BA17056C-5216-4C81-854F-F9BE75C9168A}"/>
          </ac:inkMkLst>
        </pc:inkChg>
        <pc:inkChg chg="add">
          <ac:chgData name="Alejandro Lazo" userId="aa333cbd1cdd05d7" providerId="LiveId" clId="{0BBFD439-7473-4BFE-9653-2B7B1BE6EC66}" dt="2020-12-08T03:04:15.572" v="241" actId="9405"/>
          <ac:inkMkLst>
            <pc:docMk/>
            <pc:sldMk cId="0" sldId="257"/>
            <ac:inkMk id="3089" creationId="{96104175-98A7-4BEA-A2DF-90FD83DAC000}"/>
          </ac:inkMkLst>
        </pc:inkChg>
        <pc:inkChg chg="add">
          <ac:chgData name="Alejandro Lazo" userId="aa333cbd1cdd05d7" providerId="LiveId" clId="{0BBFD439-7473-4BFE-9653-2B7B1BE6EC66}" dt="2020-12-08T03:04:17.438" v="242" actId="9405"/>
          <ac:inkMkLst>
            <pc:docMk/>
            <pc:sldMk cId="0" sldId="257"/>
            <ac:inkMk id="3090" creationId="{0678B8E3-51F6-48C2-95CF-02C3E1EE774F}"/>
          </ac:inkMkLst>
        </pc:inkChg>
        <pc:inkChg chg="add mod">
          <ac:chgData name="Alejandro Lazo" userId="aa333cbd1cdd05d7" providerId="LiveId" clId="{0BBFD439-7473-4BFE-9653-2B7B1BE6EC66}" dt="2020-12-08T03:04:22.388" v="247"/>
          <ac:inkMkLst>
            <pc:docMk/>
            <pc:sldMk cId="0" sldId="257"/>
            <ac:inkMk id="3091" creationId="{13ADE727-5680-4C67-B62B-F3F31E1F253B}"/>
          </ac:inkMkLst>
        </pc:inkChg>
        <pc:inkChg chg="add mod">
          <ac:chgData name="Alejandro Lazo" userId="aa333cbd1cdd05d7" providerId="LiveId" clId="{0BBFD439-7473-4BFE-9653-2B7B1BE6EC66}" dt="2020-12-08T03:04:22.388" v="247"/>
          <ac:inkMkLst>
            <pc:docMk/>
            <pc:sldMk cId="0" sldId="257"/>
            <ac:inkMk id="3092" creationId="{D0044BB5-9EE0-46B2-96A8-21978464D437}"/>
          </ac:inkMkLst>
        </pc:inkChg>
        <pc:inkChg chg="add">
          <ac:chgData name="Alejandro Lazo" userId="aa333cbd1cdd05d7" providerId="LiveId" clId="{0BBFD439-7473-4BFE-9653-2B7B1BE6EC66}" dt="2020-12-08T03:04:20.212" v="245" actId="9405"/>
          <ac:inkMkLst>
            <pc:docMk/>
            <pc:sldMk cId="0" sldId="257"/>
            <ac:inkMk id="3093" creationId="{7882A4B4-8313-405E-8F06-30F86531C1DB}"/>
          </ac:inkMkLst>
        </pc:inkChg>
        <pc:inkChg chg="add">
          <ac:chgData name="Alejandro Lazo" userId="aa333cbd1cdd05d7" providerId="LiveId" clId="{0BBFD439-7473-4BFE-9653-2B7B1BE6EC66}" dt="2020-12-08T03:04:21.886" v="246" actId="9405"/>
          <ac:inkMkLst>
            <pc:docMk/>
            <pc:sldMk cId="0" sldId="257"/>
            <ac:inkMk id="3094" creationId="{8B8546F4-33C1-450B-9193-F2F529B96644}"/>
          </ac:inkMkLst>
        </pc:inkChg>
        <pc:inkChg chg="add">
          <ac:chgData name="Alejandro Lazo" userId="aa333cbd1cdd05d7" providerId="LiveId" clId="{0BBFD439-7473-4BFE-9653-2B7B1BE6EC66}" dt="2020-12-08T03:05:10.030" v="249" actId="9405"/>
          <ac:inkMkLst>
            <pc:docMk/>
            <pc:sldMk cId="0" sldId="257"/>
            <ac:inkMk id="3096" creationId="{D62BEFE5-BCE5-46D8-AD52-5770320985DE}"/>
          </ac:inkMkLst>
        </pc:inkChg>
        <pc:cxnChg chg="add">
          <ac:chgData name="Alejandro Lazo" userId="aa333cbd1cdd05d7" providerId="LiveId" clId="{0BBFD439-7473-4BFE-9653-2B7B1BE6EC66}" dt="2020-12-08T04:36:48.844" v="266" actId="11529"/>
          <ac:cxnSpMkLst>
            <pc:docMk/>
            <pc:sldMk cId="0" sldId="257"/>
            <ac:cxnSpMk id="4" creationId="{B71DD527-D22F-4EAF-BE7E-7E1FFA0F9A67}"/>
          </ac:cxnSpMkLst>
        </pc:cxnChg>
        <pc:cxnChg chg="add del">
          <ac:chgData name="Alejandro Lazo" userId="aa333cbd1cdd05d7" providerId="LiveId" clId="{0BBFD439-7473-4BFE-9653-2B7B1BE6EC66}" dt="2020-12-08T04:37:31.521" v="304" actId="11529"/>
          <ac:cxnSpMkLst>
            <pc:docMk/>
            <pc:sldMk cId="0" sldId="257"/>
            <ac:cxnSpMk id="6" creationId="{A1DFFB42-1E9A-4C82-ACF8-6B385E83A8EF}"/>
          </ac:cxnSpMkLst>
        </pc:cxnChg>
        <pc:cxnChg chg="add mod">
          <ac:chgData name="Alejandro Lazo" userId="aa333cbd1cdd05d7" providerId="LiveId" clId="{0BBFD439-7473-4BFE-9653-2B7B1BE6EC66}" dt="2020-12-08T04:37:39.324" v="306" actId="1037"/>
          <ac:cxnSpMkLst>
            <pc:docMk/>
            <pc:sldMk cId="0" sldId="257"/>
            <ac:cxnSpMk id="12" creationId="{257F0EBE-5A57-4895-9D11-5922D3025CF4}"/>
          </ac:cxnSpMkLst>
        </pc:cxnChg>
        <pc:cxnChg chg="add">
          <ac:chgData name="Alejandro Lazo" userId="aa333cbd1cdd05d7" providerId="LiveId" clId="{0BBFD439-7473-4BFE-9653-2B7B1BE6EC66}" dt="2020-12-08T04:37:50.586" v="307" actId="11529"/>
          <ac:cxnSpMkLst>
            <pc:docMk/>
            <pc:sldMk cId="0" sldId="257"/>
            <ac:cxnSpMk id="14" creationId="{661BAAED-AFF3-48A8-BE51-3F34251F3512}"/>
          </ac:cxnSpMkLst>
        </pc:cxnChg>
        <pc:cxnChg chg="add mod">
          <ac:chgData name="Alejandro Lazo" userId="aa333cbd1cdd05d7" providerId="LiveId" clId="{0BBFD439-7473-4BFE-9653-2B7B1BE6EC66}" dt="2020-12-08T01:21:40.658" v="107" actId="14100"/>
          <ac:cxnSpMkLst>
            <pc:docMk/>
            <pc:sldMk cId="0" sldId="257"/>
            <ac:cxnSpMk id="15" creationId="{9D251CFB-8779-43CB-9132-873698EBB059}"/>
          </ac:cxnSpMkLst>
        </pc:cxnChg>
        <pc:cxnChg chg="add del">
          <ac:chgData name="Alejandro Lazo" userId="aa333cbd1cdd05d7" providerId="LiveId" clId="{0BBFD439-7473-4BFE-9653-2B7B1BE6EC66}" dt="2020-12-08T01:21:37.533" v="106" actId="11529"/>
          <ac:cxnSpMkLst>
            <pc:docMk/>
            <pc:sldMk cId="0" sldId="257"/>
            <ac:cxnSpMk id="17" creationId="{7E9B5656-B5BD-4F31-A91E-63B9512FB650}"/>
          </ac:cxnSpMkLst>
        </pc:cxnChg>
        <pc:cxnChg chg="add mod">
          <ac:chgData name="Alejandro Lazo" userId="aa333cbd1cdd05d7" providerId="LiveId" clId="{0BBFD439-7473-4BFE-9653-2B7B1BE6EC66}" dt="2020-12-08T01:21:45.283" v="109" actId="1076"/>
          <ac:cxnSpMkLst>
            <pc:docMk/>
            <pc:sldMk cId="0" sldId="257"/>
            <ac:cxnSpMk id="21" creationId="{74138258-1813-4444-8030-7C7F4429B657}"/>
          </ac:cxnSpMkLst>
        </pc:cxnChg>
        <pc:cxnChg chg="add mod">
          <ac:chgData name="Alejandro Lazo" userId="aa333cbd1cdd05d7" providerId="LiveId" clId="{0BBFD439-7473-4BFE-9653-2B7B1BE6EC66}" dt="2020-12-08T01:21:48.366" v="111" actId="1076"/>
          <ac:cxnSpMkLst>
            <pc:docMk/>
            <pc:sldMk cId="0" sldId="257"/>
            <ac:cxnSpMk id="22" creationId="{1C1C61AD-2E9C-4E6B-9B6D-D92D97945A14}"/>
          </ac:cxnSpMkLst>
        </pc:cxnChg>
        <pc:cxnChg chg="add mod">
          <ac:chgData name="Alejandro Lazo" userId="aa333cbd1cdd05d7" providerId="LiveId" clId="{0BBFD439-7473-4BFE-9653-2B7B1BE6EC66}" dt="2020-12-08T01:21:51.376" v="113" actId="1076"/>
          <ac:cxnSpMkLst>
            <pc:docMk/>
            <pc:sldMk cId="0" sldId="257"/>
            <ac:cxnSpMk id="23" creationId="{EF575BF8-DDC8-492A-88D5-C24BD65F76A3}"/>
          </ac:cxnSpMkLst>
        </pc:cxnChg>
        <pc:cxnChg chg="add mod">
          <ac:chgData name="Alejandro Lazo" userId="aa333cbd1cdd05d7" providerId="LiveId" clId="{0BBFD439-7473-4BFE-9653-2B7B1BE6EC66}" dt="2020-12-08T01:21:56.901" v="115" actId="1076"/>
          <ac:cxnSpMkLst>
            <pc:docMk/>
            <pc:sldMk cId="0" sldId="257"/>
            <ac:cxnSpMk id="24" creationId="{AE0898A6-B272-4734-8C8B-F832AAA7AB4E}"/>
          </ac:cxnSpMkLst>
        </pc:cxnChg>
        <pc:cxnChg chg="add mod">
          <ac:chgData name="Alejandro Lazo" userId="aa333cbd1cdd05d7" providerId="LiveId" clId="{0BBFD439-7473-4BFE-9653-2B7B1BE6EC66}" dt="2020-12-08T01:21:59.552" v="117" actId="1076"/>
          <ac:cxnSpMkLst>
            <pc:docMk/>
            <pc:sldMk cId="0" sldId="257"/>
            <ac:cxnSpMk id="25" creationId="{F7F7E056-F089-4E72-B45F-D521E07E827C}"/>
          </ac:cxnSpMkLst>
        </pc:cxnChg>
        <pc:cxnChg chg="add mod">
          <ac:chgData name="Alejandro Lazo" userId="aa333cbd1cdd05d7" providerId="LiveId" clId="{0BBFD439-7473-4BFE-9653-2B7B1BE6EC66}" dt="2020-12-08T01:22:05.466" v="119" actId="1076"/>
          <ac:cxnSpMkLst>
            <pc:docMk/>
            <pc:sldMk cId="0" sldId="257"/>
            <ac:cxnSpMk id="26" creationId="{45E50321-0159-498B-82C1-63BE74CD185D}"/>
          </ac:cxnSpMkLst>
        </pc:cxnChg>
        <pc:cxnChg chg="add mod">
          <ac:chgData name="Alejandro Lazo" userId="aa333cbd1cdd05d7" providerId="LiveId" clId="{0BBFD439-7473-4BFE-9653-2B7B1BE6EC66}" dt="2020-12-08T01:22:19.794" v="124" actId="1076"/>
          <ac:cxnSpMkLst>
            <pc:docMk/>
            <pc:sldMk cId="0" sldId="257"/>
            <ac:cxnSpMk id="27" creationId="{1331CAEB-EEF8-46F1-90ED-8CC1099666A4}"/>
          </ac:cxnSpMkLst>
        </pc:cxnChg>
        <pc:cxnChg chg="add del">
          <ac:chgData name="Alejandro Lazo" userId="aa333cbd1cdd05d7" providerId="LiveId" clId="{0BBFD439-7473-4BFE-9653-2B7B1BE6EC66}" dt="2020-12-08T01:23:11.070" v="136" actId="11529"/>
          <ac:cxnSpMkLst>
            <pc:docMk/>
            <pc:sldMk cId="0" sldId="257"/>
            <ac:cxnSpMk id="30" creationId="{D3D336B9-9CF4-46B9-973B-C2E22114874D}"/>
          </ac:cxnSpMkLst>
        </pc:cxnChg>
        <pc:cxnChg chg="add mod">
          <ac:chgData name="Alejandro Lazo" userId="aa333cbd1cdd05d7" providerId="LiveId" clId="{0BBFD439-7473-4BFE-9653-2B7B1BE6EC66}" dt="2020-12-08T01:22:22.355" v="126" actId="1076"/>
          <ac:cxnSpMkLst>
            <pc:docMk/>
            <pc:sldMk cId="0" sldId="257"/>
            <ac:cxnSpMk id="31" creationId="{D50A9094-4BB2-4898-A37F-D15C661EBBFA}"/>
          </ac:cxnSpMkLst>
        </pc:cxnChg>
        <pc:cxnChg chg="add mod">
          <ac:chgData name="Alejandro Lazo" userId="aa333cbd1cdd05d7" providerId="LiveId" clId="{0BBFD439-7473-4BFE-9653-2B7B1BE6EC66}" dt="2020-12-08T01:22:24.540" v="128" actId="1076"/>
          <ac:cxnSpMkLst>
            <pc:docMk/>
            <pc:sldMk cId="0" sldId="257"/>
            <ac:cxnSpMk id="32" creationId="{86832F8E-EA6E-4007-9C63-D78EFE6E93C3}"/>
          </ac:cxnSpMkLst>
        </pc:cxnChg>
        <pc:cxnChg chg="add mod">
          <ac:chgData name="Alejandro Lazo" userId="aa333cbd1cdd05d7" providerId="LiveId" clId="{0BBFD439-7473-4BFE-9653-2B7B1BE6EC66}" dt="2020-12-08T01:22:27.507" v="130" actId="1076"/>
          <ac:cxnSpMkLst>
            <pc:docMk/>
            <pc:sldMk cId="0" sldId="257"/>
            <ac:cxnSpMk id="33" creationId="{02286D95-8B1A-453F-9002-A37B548C3DE4}"/>
          </ac:cxnSpMkLst>
        </pc:cxnChg>
        <pc:cxnChg chg="add mod">
          <ac:chgData name="Alejandro Lazo" userId="aa333cbd1cdd05d7" providerId="LiveId" clId="{0BBFD439-7473-4BFE-9653-2B7B1BE6EC66}" dt="2020-12-08T01:22:29.986" v="132" actId="1076"/>
          <ac:cxnSpMkLst>
            <pc:docMk/>
            <pc:sldMk cId="0" sldId="257"/>
            <ac:cxnSpMk id="34" creationId="{B03BA22E-D71E-4439-8D36-EDC03FEB7713}"/>
          </ac:cxnSpMkLst>
        </pc:cxnChg>
        <pc:cxnChg chg="add mod">
          <ac:chgData name="Alejandro Lazo" userId="aa333cbd1cdd05d7" providerId="LiveId" clId="{0BBFD439-7473-4BFE-9653-2B7B1BE6EC66}" dt="2020-12-08T01:22:32.126" v="134" actId="1076"/>
          <ac:cxnSpMkLst>
            <pc:docMk/>
            <pc:sldMk cId="0" sldId="257"/>
            <ac:cxnSpMk id="35" creationId="{FE31A0E9-04DF-4260-B565-1DF662BF344C}"/>
          </ac:cxnSpMkLst>
        </pc:cxnChg>
        <pc:cxnChg chg="add mod">
          <ac:chgData name="Alejandro Lazo" userId="aa333cbd1cdd05d7" providerId="LiveId" clId="{0BBFD439-7473-4BFE-9653-2B7B1BE6EC66}" dt="2020-12-08T04:36:53.145" v="276" actId="1035"/>
          <ac:cxnSpMkLst>
            <pc:docMk/>
            <pc:sldMk cId="0" sldId="257"/>
            <ac:cxnSpMk id="107" creationId="{C9BD5D72-0CA9-4EBF-9296-B410D1F2A03F}"/>
          </ac:cxnSpMkLst>
        </pc:cxnChg>
        <pc:cxnChg chg="add mod">
          <ac:chgData name="Alejandro Lazo" userId="aa333cbd1cdd05d7" providerId="LiveId" clId="{0BBFD439-7473-4BFE-9653-2B7B1BE6EC66}" dt="2020-12-08T04:36:56.578" v="284" actId="1035"/>
          <ac:cxnSpMkLst>
            <pc:docMk/>
            <pc:sldMk cId="0" sldId="257"/>
            <ac:cxnSpMk id="111" creationId="{1332FDDB-D978-4296-877E-3976933C7ED2}"/>
          </ac:cxnSpMkLst>
        </pc:cxnChg>
        <pc:cxnChg chg="add mod">
          <ac:chgData name="Alejandro Lazo" userId="aa333cbd1cdd05d7" providerId="LiveId" clId="{0BBFD439-7473-4BFE-9653-2B7B1BE6EC66}" dt="2020-12-08T04:36:59.252" v="290" actId="1036"/>
          <ac:cxnSpMkLst>
            <pc:docMk/>
            <pc:sldMk cId="0" sldId="257"/>
            <ac:cxnSpMk id="112" creationId="{EB031E49-BB5D-4ECC-950D-749A59151AE0}"/>
          </ac:cxnSpMkLst>
        </pc:cxnChg>
        <pc:cxnChg chg="add mod">
          <ac:chgData name="Alejandro Lazo" userId="aa333cbd1cdd05d7" providerId="LiveId" clId="{0BBFD439-7473-4BFE-9653-2B7B1BE6EC66}" dt="2020-12-08T04:37:02.656" v="296" actId="1037"/>
          <ac:cxnSpMkLst>
            <pc:docMk/>
            <pc:sldMk cId="0" sldId="257"/>
            <ac:cxnSpMk id="113" creationId="{5A63032F-A1E9-4B89-9294-4102547A0FF9}"/>
          </ac:cxnSpMkLst>
        </pc:cxnChg>
        <pc:cxnChg chg="add mod">
          <ac:chgData name="Alejandro Lazo" userId="aa333cbd1cdd05d7" providerId="LiveId" clId="{0BBFD439-7473-4BFE-9653-2B7B1BE6EC66}" dt="2020-12-08T04:37:04.888" v="302" actId="1036"/>
          <ac:cxnSpMkLst>
            <pc:docMk/>
            <pc:sldMk cId="0" sldId="257"/>
            <ac:cxnSpMk id="114" creationId="{2B602473-B87C-4896-B006-BA33AF7F9C0C}"/>
          </ac:cxnSpMkLst>
        </pc:cxnChg>
        <pc:cxnChg chg="add mod">
          <ac:chgData name="Alejandro Lazo" userId="aa333cbd1cdd05d7" providerId="LiveId" clId="{0BBFD439-7473-4BFE-9653-2B7B1BE6EC66}" dt="2020-12-08T04:37:58.282" v="319" actId="1038"/>
          <ac:cxnSpMkLst>
            <pc:docMk/>
            <pc:sldMk cId="0" sldId="257"/>
            <ac:cxnSpMk id="115" creationId="{386FF8D0-2F33-4DCD-8531-FAFCDA06A461}"/>
          </ac:cxnSpMkLst>
        </pc:cxnChg>
        <pc:cxnChg chg="add mod">
          <ac:chgData name="Alejandro Lazo" userId="aa333cbd1cdd05d7" providerId="LiveId" clId="{0BBFD439-7473-4BFE-9653-2B7B1BE6EC66}" dt="2020-12-08T04:38:01.712" v="327" actId="1036"/>
          <ac:cxnSpMkLst>
            <pc:docMk/>
            <pc:sldMk cId="0" sldId="257"/>
            <ac:cxnSpMk id="116" creationId="{4DD54C55-3E1D-4366-84AE-CA761B8238BC}"/>
          </ac:cxnSpMkLst>
        </pc:cxnChg>
        <pc:cxnChg chg="add mod">
          <ac:chgData name="Alejandro Lazo" userId="aa333cbd1cdd05d7" providerId="LiveId" clId="{0BBFD439-7473-4BFE-9653-2B7B1BE6EC66}" dt="2020-12-08T04:38:05.982" v="335" actId="1035"/>
          <ac:cxnSpMkLst>
            <pc:docMk/>
            <pc:sldMk cId="0" sldId="257"/>
            <ac:cxnSpMk id="117" creationId="{A7E13D08-1C5D-47E8-BE49-808344357F1C}"/>
          </ac:cxnSpMkLst>
        </pc:cxnChg>
        <pc:cxnChg chg="add mod">
          <ac:chgData name="Alejandro Lazo" userId="aa333cbd1cdd05d7" providerId="LiveId" clId="{0BBFD439-7473-4BFE-9653-2B7B1BE6EC66}" dt="2020-12-08T04:38:08.727" v="341" actId="1036"/>
          <ac:cxnSpMkLst>
            <pc:docMk/>
            <pc:sldMk cId="0" sldId="257"/>
            <ac:cxnSpMk id="118" creationId="{751AB0E1-652A-478B-A776-35B2E9BE8194}"/>
          </ac:cxnSpMkLst>
        </pc:cxnChg>
        <pc:cxnChg chg="add mod">
          <ac:chgData name="Alejandro Lazo" userId="aa333cbd1cdd05d7" providerId="LiveId" clId="{0BBFD439-7473-4BFE-9653-2B7B1BE6EC66}" dt="2020-12-08T04:38:10.557" v="347" actId="1036"/>
          <ac:cxnSpMkLst>
            <pc:docMk/>
            <pc:sldMk cId="0" sldId="257"/>
            <ac:cxnSpMk id="119" creationId="{16FA9472-527B-4351-87F5-D22EA0DAAE97}"/>
          </ac:cxnSpMkLst>
        </pc:cxnChg>
        <pc:cxnChg chg="add mod">
          <ac:chgData name="Alejandro Lazo" userId="aa333cbd1cdd05d7" providerId="LiveId" clId="{0BBFD439-7473-4BFE-9653-2B7B1BE6EC66}" dt="2020-12-08T04:38:12.385" v="353" actId="1036"/>
          <ac:cxnSpMkLst>
            <pc:docMk/>
            <pc:sldMk cId="0" sldId="257"/>
            <ac:cxnSpMk id="120" creationId="{60D5CB8F-75B4-49A3-9C95-8EE795EEA740}"/>
          </ac:cxnSpMkLst>
        </pc:cxnChg>
      </pc:sldChg>
      <pc:sldChg chg="addSp modSp mod">
        <pc:chgData name="Alejandro Lazo" userId="aa333cbd1cdd05d7" providerId="LiveId" clId="{0BBFD439-7473-4BFE-9653-2B7B1BE6EC66}" dt="2020-12-08T21:34:57.828" v="778" actId="20577"/>
        <pc:sldMkLst>
          <pc:docMk/>
          <pc:sldMk cId="0" sldId="258"/>
        </pc:sldMkLst>
        <pc:spChg chg="add mod">
          <ac:chgData name="Alejandro Lazo" userId="aa333cbd1cdd05d7" providerId="LiveId" clId="{0BBFD439-7473-4BFE-9653-2B7B1BE6EC66}" dt="2020-12-08T21:34:57.828" v="778" actId="20577"/>
          <ac:spMkLst>
            <pc:docMk/>
            <pc:sldMk cId="0" sldId="258"/>
            <ac:spMk id="2" creationId="{FCDDF255-6B83-4A54-981C-580CDF6ED28B}"/>
          </ac:spMkLst>
        </pc:spChg>
      </pc:sldChg>
      <pc:sldChg chg="modSp mod">
        <pc:chgData name="Alejandro Lazo" userId="aa333cbd1cdd05d7" providerId="LiveId" clId="{0BBFD439-7473-4BFE-9653-2B7B1BE6EC66}" dt="2020-12-08T20:30:32.963" v="551" actId="13926"/>
        <pc:sldMkLst>
          <pc:docMk/>
          <pc:sldMk cId="2845338279" sldId="259"/>
        </pc:sldMkLst>
        <pc:spChg chg="mod">
          <ac:chgData name="Alejandro Lazo" userId="aa333cbd1cdd05d7" providerId="LiveId" clId="{0BBFD439-7473-4BFE-9653-2B7B1BE6EC66}" dt="2020-12-08T20:27:00.181" v="550" actId="13926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Alejandro Lazo" userId="aa333cbd1cdd05d7" providerId="LiveId" clId="{0BBFD439-7473-4BFE-9653-2B7B1BE6EC66}" dt="2020-12-08T20:30:32.963" v="551" actId="13926"/>
          <ac:spMkLst>
            <pc:docMk/>
            <pc:sldMk cId="2845338279" sldId="259"/>
            <ac:spMk id="4" creationId="{F45A182C-00FA-4567-8FE6-CAFB6DBCF4CD}"/>
          </ac:spMkLst>
        </pc:spChg>
      </pc:sldChg>
      <pc:sldChg chg="addSp delSp modSp mod">
        <pc:chgData name="Alejandro Lazo" userId="aa333cbd1cdd05d7" providerId="LiveId" clId="{0BBFD439-7473-4BFE-9653-2B7B1BE6EC66}" dt="2020-12-08T22:17:12.205" v="1001" actId="11529"/>
        <pc:sldMkLst>
          <pc:docMk/>
          <pc:sldMk cId="0" sldId="261"/>
        </pc:sldMkLst>
        <pc:spChg chg="add mod">
          <ac:chgData name="Alejandro Lazo" userId="aa333cbd1cdd05d7" providerId="LiveId" clId="{0BBFD439-7473-4BFE-9653-2B7B1BE6EC66}" dt="2020-12-08T22:10:30.088" v="957" actId="207"/>
          <ac:spMkLst>
            <pc:docMk/>
            <pc:sldMk cId="0" sldId="261"/>
            <ac:spMk id="13" creationId="{AC2E571F-3D97-4A15-B669-3EAC458E53FC}"/>
          </ac:spMkLst>
        </pc:spChg>
        <pc:grpChg chg="del mod">
          <ac:chgData name="Alejandro Lazo" userId="aa333cbd1cdd05d7" providerId="LiveId" clId="{0BBFD439-7473-4BFE-9653-2B7B1BE6EC66}" dt="2020-12-08T22:11:28.514" v="969"/>
          <ac:grpSpMkLst>
            <pc:docMk/>
            <pc:sldMk cId="0" sldId="261"/>
            <ac:grpSpMk id="18" creationId="{4889FBBB-3BBB-4223-A39D-8477A908DC09}"/>
          </ac:grpSpMkLst>
        </pc:grpChg>
        <pc:grpChg chg="mod">
          <ac:chgData name="Alejandro Lazo" userId="aa333cbd1cdd05d7" providerId="LiveId" clId="{0BBFD439-7473-4BFE-9653-2B7B1BE6EC66}" dt="2020-12-08T22:11:28.514" v="969"/>
          <ac:grpSpMkLst>
            <pc:docMk/>
            <pc:sldMk cId="0" sldId="261"/>
            <ac:grpSpMk id="22" creationId="{F52FF98E-EF6A-489B-A121-F9F18E05D84D}"/>
          </ac:grpSpMkLst>
        </pc:grpChg>
        <pc:grpChg chg="mod">
          <ac:chgData name="Alejandro Lazo" userId="aa333cbd1cdd05d7" providerId="LiveId" clId="{0BBFD439-7473-4BFE-9653-2B7B1BE6EC66}" dt="2020-12-08T22:11:38.875" v="981"/>
          <ac:grpSpMkLst>
            <pc:docMk/>
            <pc:sldMk cId="0" sldId="261"/>
            <ac:grpSpMk id="29" creationId="{3E2B5EE6-064A-46B6-AFBF-72E9FC358E63}"/>
          </ac:grpSpMkLst>
        </pc:grpChg>
        <pc:grpChg chg="del mod">
          <ac:chgData name="Alejandro Lazo" userId="aa333cbd1cdd05d7" providerId="LiveId" clId="{0BBFD439-7473-4BFE-9653-2B7B1BE6EC66}" dt="2020-12-08T22:12:03.632" v="990"/>
          <ac:grpSpMkLst>
            <pc:docMk/>
            <pc:sldMk cId="0" sldId="261"/>
            <ac:grpSpMk id="2049" creationId="{87CDD48E-E553-4991-AEAD-BC11B4588520}"/>
          </ac:grpSpMkLst>
        </pc:grpChg>
        <pc:grpChg chg="del mod">
          <ac:chgData name="Alejandro Lazo" userId="aa333cbd1cdd05d7" providerId="LiveId" clId="{0BBFD439-7473-4BFE-9653-2B7B1BE6EC66}" dt="2020-12-08T22:12:06.561" v="992"/>
          <ac:grpSpMkLst>
            <pc:docMk/>
            <pc:sldMk cId="0" sldId="261"/>
            <ac:grpSpMk id="2055" creationId="{3CB0681E-4D81-458E-9695-92E5C75C92F8}"/>
          </ac:grpSpMkLst>
        </pc:grpChg>
        <pc:grpChg chg="mod">
          <ac:chgData name="Alejandro Lazo" userId="aa333cbd1cdd05d7" providerId="LiveId" clId="{0BBFD439-7473-4BFE-9653-2B7B1BE6EC66}" dt="2020-12-08T22:12:06.561" v="992"/>
          <ac:grpSpMkLst>
            <pc:docMk/>
            <pc:sldMk cId="0" sldId="261"/>
            <ac:grpSpMk id="2057" creationId="{022EDF82-A007-42DC-938F-5D62E44195EF}"/>
          </ac:grpSpMkLst>
        </pc:grpChg>
        <pc:inkChg chg="add del">
          <ac:chgData name="Alejandro Lazo" userId="aa333cbd1cdd05d7" providerId="LiveId" clId="{0BBFD439-7473-4BFE-9653-2B7B1BE6EC66}" dt="2020-12-08T21:54:00.132" v="780" actId="9405"/>
          <ac:inkMkLst>
            <pc:docMk/>
            <pc:sldMk cId="0" sldId="261"/>
            <ac:inkMk id="2" creationId="{F0967E0D-73EC-4BED-A39F-D9C30D1384D6}"/>
          </ac:inkMkLst>
        </pc:inkChg>
        <pc:inkChg chg="add">
          <ac:chgData name="Alejandro Lazo" userId="aa333cbd1cdd05d7" providerId="LiveId" clId="{0BBFD439-7473-4BFE-9653-2B7B1BE6EC66}" dt="2020-12-08T21:54:01.913" v="781" actId="9405"/>
          <ac:inkMkLst>
            <pc:docMk/>
            <pc:sldMk cId="0" sldId="261"/>
            <ac:inkMk id="3" creationId="{02ED45C6-45DA-4652-AB17-385A9945E5F6}"/>
          </ac:inkMkLst>
        </pc:inkChg>
        <pc:inkChg chg="add mod">
          <ac:chgData name="Alejandro Lazo" userId="aa333cbd1cdd05d7" providerId="LiveId" clId="{0BBFD439-7473-4BFE-9653-2B7B1BE6EC66}" dt="2020-12-08T22:07:10.755" v="793" actId="1076"/>
          <ac:inkMkLst>
            <pc:docMk/>
            <pc:sldMk cId="0" sldId="261"/>
            <ac:inkMk id="4" creationId="{1A397411-9B81-46B8-A678-5898EE4436CA}"/>
          </ac:inkMkLst>
        </pc:inkChg>
        <pc:inkChg chg="add del">
          <ac:chgData name="Alejandro Lazo" userId="aa333cbd1cdd05d7" providerId="LiveId" clId="{0BBFD439-7473-4BFE-9653-2B7B1BE6EC66}" dt="2020-12-08T21:55:11.461" v="784" actId="9405"/>
          <ac:inkMkLst>
            <pc:docMk/>
            <pc:sldMk cId="0" sldId="261"/>
            <ac:inkMk id="5" creationId="{62871DF6-CFA7-463C-A4ED-9E0157E0FBB4}"/>
          </ac:inkMkLst>
        </pc:inkChg>
        <pc:inkChg chg="add del">
          <ac:chgData name="Alejandro Lazo" userId="aa333cbd1cdd05d7" providerId="LiveId" clId="{0BBFD439-7473-4BFE-9653-2B7B1BE6EC66}" dt="2020-12-08T21:55:14.166" v="786" actId="9405"/>
          <ac:inkMkLst>
            <pc:docMk/>
            <pc:sldMk cId="0" sldId="261"/>
            <ac:inkMk id="6" creationId="{95189551-32CC-43F0-B32C-2BDCEFEA4FE1}"/>
          </ac:inkMkLst>
        </pc:inkChg>
        <pc:inkChg chg="add">
          <ac:chgData name="Alejandro Lazo" userId="aa333cbd1cdd05d7" providerId="LiveId" clId="{0BBFD439-7473-4BFE-9653-2B7B1BE6EC66}" dt="2020-12-08T21:55:16.389" v="787" actId="9405"/>
          <ac:inkMkLst>
            <pc:docMk/>
            <pc:sldMk cId="0" sldId="261"/>
            <ac:inkMk id="7" creationId="{CCD33EF1-6DFF-48B7-9312-E8BFD26AA274}"/>
          </ac:inkMkLst>
        </pc:inkChg>
        <pc:inkChg chg="add del">
          <ac:chgData name="Alejandro Lazo" userId="aa333cbd1cdd05d7" providerId="LiveId" clId="{0BBFD439-7473-4BFE-9653-2B7B1BE6EC66}" dt="2020-12-08T22:06:57.548" v="789" actId="9405"/>
          <ac:inkMkLst>
            <pc:docMk/>
            <pc:sldMk cId="0" sldId="261"/>
            <ac:inkMk id="8" creationId="{4100327A-B171-486C-8920-76ED1236BDC7}"/>
          </ac:inkMkLst>
        </pc:inkChg>
        <pc:inkChg chg="add del">
          <ac:chgData name="Alejandro Lazo" userId="aa333cbd1cdd05d7" providerId="LiveId" clId="{0BBFD439-7473-4BFE-9653-2B7B1BE6EC66}" dt="2020-12-08T22:06:59.371" v="791" actId="9405"/>
          <ac:inkMkLst>
            <pc:docMk/>
            <pc:sldMk cId="0" sldId="261"/>
            <ac:inkMk id="9" creationId="{D30A2D80-9990-4A86-A778-90EFB7F02635}"/>
          </ac:inkMkLst>
        </pc:inkChg>
        <pc:inkChg chg="add">
          <ac:chgData name="Alejandro Lazo" userId="aa333cbd1cdd05d7" providerId="LiveId" clId="{0BBFD439-7473-4BFE-9653-2B7B1BE6EC66}" dt="2020-12-08T22:07:02.555" v="792" actId="9405"/>
          <ac:inkMkLst>
            <pc:docMk/>
            <pc:sldMk cId="0" sldId="261"/>
            <ac:inkMk id="10" creationId="{95829CDC-CB2A-4BE6-960E-C9F9FCCFECB6}"/>
          </ac:inkMkLst>
        </pc:inkChg>
        <pc:inkChg chg="add">
          <ac:chgData name="Alejandro Lazo" userId="aa333cbd1cdd05d7" providerId="LiveId" clId="{0BBFD439-7473-4BFE-9653-2B7B1BE6EC66}" dt="2020-12-08T22:07:20.428" v="794" actId="9405"/>
          <ac:inkMkLst>
            <pc:docMk/>
            <pc:sldMk cId="0" sldId="261"/>
            <ac:inkMk id="11" creationId="{0A2C9CA3-992B-478A-B9C9-E79ECE5C6022}"/>
          </ac:inkMkLst>
        </pc:inkChg>
        <pc:inkChg chg="add">
          <ac:chgData name="Alejandro Lazo" userId="aa333cbd1cdd05d7" providerId="LiveId" clId="{0BBFD439-7473-4BFE-9653-2B7B1BE6EC66}" dt="2020-12-08T22:08:17.468" v="795" actId="9405"/>
          <ac:inkMkLst>
            <pc:docMk/>
            <pc:sldMk cId="0" sldId="261"/>
            <ac:inkMk id="12" creationId="{F5363E86-9E08-468D-AD8D-D2E9D19BA5EE}"/>
          </ac:inkMkLst>
        </pc:inkChg>
        <pc:inkChg chg="add del">
          <ac:chgData name="Alejandro Lazo" userId="aa333cbd1cdd05d7" providerId="LiveId" clId="{0BBFD439-7473-4BFE-9653-2B7B1BE6EC66}" dt="2020-12-08T22:11:12.485" v="959" actId="9405"/>
          <ac:inkMkLst>
            <pc:docMk/>
            <pc:sldMk cId="0" sldId="261"/>
            <ac:inkMk id="14" creationId="{A353FBF2-3605-4E2E-BBCF-F500C408C089}"/>
          </ac:inkMkLst>
        </pc:inkChg>
        <pc:inkChg chg="add">
          <ac:chgData name="Alejandro Lazo" userId="aa333cbd1cdd05d7" providerId="LiveId" clId="{0BBFD439-7473-4BFE-9653-2B7B1BE6EC66}" dt="2020-12-08T22:11:16.158" v="960" actId="9405"/>
          <ac:inkMkLst>
            <pc:docMk/>
            <pc:sldMk cId="0" sldId="261"/>
            <ac:inkMk id="15" creationId="{5FFD2DE1-7C24-40C2-BACB-B8618CDBC6DF}"/>
          </ac:inkMkLst>
        </pc:inkChg>
        <pc:inkChg chg="add mod">
          <ac:chgData name="Alejandro Lazo" userId="aa333cbd1cdd05d7" providerId="LiveId" clId="{0BBFD439-7473-4BFE-9653-2B7B1BE6EC66}" dt="2020-12-08T22:11:28.514" v="969"/>
          <ac:inkMkLst>
            <pc:docMk/>
            <pc:sldMk cId="0" sldId="261"/>
            <ac:inkMk id="16" creationId="{4AFFE19A-5E0E-4FE4-A77D-651ECD8671CE}"/>
          </ac:inkMkLst>
        </pc:inkChg>
        <pc:inkChg chg="add mod">
          <ac:chgData name="Alejandro Lazo" userId="aa333cbd1cdd05d7" providerId="LiveId" clId="{0BBFD439-7473-4BFE-9653-2B7B1BE6EC66}" dt="2020-12-08T22:11:28.514" v="969"/>
          <ac:inkMkLst>
            <pc:docMk/>
            <pc:sldMk cId="0" sldId="261"/>
            <ac:inkMk id="17" creationId="{63AF083E-EF68-4B17-9CC6-91E74B612C06}"/>
          </ac:inkMkLst>
        </pc:inkChg>
        <pc:inkChg chg="add del">
          <ac:chgData name="Alejandro Lazo" userId="aa333cbd1cdd05d7" providerId="LiveId" clId="{0BBFD439-7473-4BFE-9653-2B7B1BE6EC66}" dt="2020-12-08T22:11:21.831" v="965" actId="9405"/>
          <ac:inkMkLst>
            <pc:docMk/>
            <pc:sldMk cId="0" sldId="261"/>
            <ac:inkMk id="19" creationId="{E5B3B7A3-2C23-452F-B25C-06CB2FD72F89}"/>
          </ac:inkMkLst>
        </pc:inkChg>
        <pc:inkChg chg="add mod">
          <ac:chgData name="Alejandro Lazo" userId="aa333cbd1cdd05d7" providerId="LiveId" clId="{0BBFD439-7473-4BFE-9653-2B7B1BE6EC66}" dt="2020-12-08T22:11:28.514" v="969"/>
          <ac:inkMkLst>
            <pc:docMk/>
            <pc:sldMk cId="0" sldId="261"/>
            <ac:inkMk id="20" creationId="{E90857CB-20AE-4853-BE8F-E07F9D6C48B8}"/>
          </ac:inkMkLst>
        </pc:inkChg>
        <pc:inkChg chg="add del">
          <ac:chgData name="Alejandro Lazo" userId="aa333cbd1cdd05d7" providerId="LiveId" clId="{0BBFD439-7473-4BFE-9653-2B7B1BE6EC66}" dt="2020-12-08T22:11:28.127" v="968" actId="9405"/>
          <ac:inkMkLst>
            <pc:docMk/>
            <pc:sldMk cId="0" sldId="261"/>
            <ac:inkMk id="21" creationId="{F44EB70B-C077-45C0-ADBA-119C34740E52}"/>
          </ac:inkMkLst>
        </pc:inkChg>
        <pc:inkChg chg="add del">
          <ac:chgData name="Alejandro Lazo" userId="aa333cbd1cdd05d7" providerId="LiveId" clId="{0BBFD439-7473-4BFE-9653-2B7B1BE6EC66}" dt="2020-12-08T22:11:31.241" v="973" actId="9405"/>
          <ac:inkMkLst>
            <pc:docMk/>
            <pc:sldMk cId="0" sldId="261"/>
            <ac:inkMk id="23" creationId="{9565A85C-3CC2-4FD3-8FB9-C0673CF557A6}"/>
          </ac:inkMkLst>
        </pc:inkChg>
        <pc:inkChg chg="add del">
          <ac:chgData name="Alejandro Lazo" userId="aa333cbd1cdd05d7" providerId="LiveId" clId="{0BBFD439-7473-4BFE-9653-2B7B1BE6EC66}" dt="2020-12-08T22:11:30.909" v="972" actId="9405"/>
          <ac:inkMkLst>
            <pc:docMk/>
            <pc:sldMk cId="0" sldId="261"/>
            <ac:inkMk id="24" creationId="{5A353BB5-207C-4CCD-8B55-6FB4784791DF}"/>
          </ac:inkMkLst>
        </pc:inkChg>
        <pc:inkChg chg="add mod">
          <ac:chgData name="Alejandro Lazo" userId="aa333cbd1cdd05d7" providerId="LiveId" clId="{0BBFD439-7473-4BFE-9653-2B7B1BE6EC66}" dt="2020-12-08T22:11:38.875" v="981"/>
          <ac:inkMkLst>
            <pc:docMk/>
            <pc:sldMk cId="0" sldId="261"/>
            <ac:inkMk id="25" creationId="{07FBAF75-3758-4E37-B8BA-5E47A5BAA4D7}"/>
          </ac:inkMkLst>
        </pc:inkChg>
        <pc:inkChg chg="add del mod">
          <ac:chgData name="Alejandro Lazo" userId="aa333cbd1cdd05d7" providerId="LiveId" clId="{0BBFD439-7473-4BFE-9653-2B7B1BE6EC66}" dt="2020-12-08T22:11:39.734" v="982" actId="9405"/>
          <ac:inkMkLst>
            <pc:docMk/>
            <pc:sldMk cId="0" sldId="261"/>
            <ac:inkMk id="26" creationId="{878FF43B-C752-4959-91A6-4C1B0C01095A}"/>
          </ac:inkMkLst>
        </pc:inkChg>
        <pc:inkChg chg="add del mod">
          <ac:chgData name="Alejandro Lazo" userId="aa333cbd1cdd05d7" providerId="LiveId" clId="{0BBFD439-7473-4BFE-9653-2B7B1BE6EC66}" dt="2020-12-08T22:11:38.875" v="981"/>
          <ac:inkMkLst>
            <pc:docMk/>
            <pc:sldMk cId="0" sldId="261"/>
            <ac:inkMk id="27" creationId="{2F99255B-AA2D-46A2-B3A7-756CA9C2A2F1}"/>
          </ac:inkMkLst>
        </pc:inkChg>
        <pc:inkChg chg="add del">
          <ac:chgData name="Alejandro Lazo" userId="aa333cbd1cdd05d7" providerId="LiveId" clId="{0BBFD439-7473-4BFE-9653-2B7B1BE6EC66}" dt="2020-12-08T22:11:38.111" v="978" actId="9405"/>
          <ac:inkMkLst>
            <pc:docMk/>
            <pc:sldMk cId="0" sldId="261"/>
            <ac:inkMk id="28" creationId="{13D4302F-F61B-4DDF-B7EE-72001522C693}"/>
          </ac:inkMkLst>
        </pc:inkChg>
        <pc:inkChg chg="add">
          <ac:chgData name="Alejandro Lazo" userId="aa333cbd1cdd05d7" providerId="LiveId" clId="{0BBFD439-7473-4BFE-9653-2B7B1BE6EC66}" dt="2020-12-08T22:11:44.419" v="983" actId="9405"/>
          <ac:inkMkLst>
            <pc:docMk/>
            <pc:sldMk cId="0" sldId="261"/>
            <ac:inkMk id="30" creationId="{E781E723-1616-4032-B320-D45484C04AF9}"/>
          </ac:inkMkLst>
        </pc:inkChg>
        <pc:inkChg chg="add mod">
          <ac:chgData name="Alejandro Lazo" userId="aa333cbd1cdd05d7" providerId="LiveId" clId="{0BBFD439-7473-4BFE-9653-2B7B1BE6EC66}" dt="2020-12-08T22:12:06.561" v="992"/>
          <ac:inkMkLst>
            <pc:docMk/>
            <pc:sldMk cId="0" sldId="261"/>
            <ac:inkMk id="31" creationId="{2D39C124-3E9B-4E6F-8143-86E03E2FA1F0}"/>
          </ac:inkMkLst>
        </pc:inkChg>
        <pc:inkChg chg="add mod">
          <ac:chgData name="Alejandro Lazo" userId="aa333cbd1cdd05d7" providerId="LiveId" clId="{0BBFD439-7473-4BFE-9653-2B7B1BE6EC66}" dt="2020-12-08T22:12:06.561" v="992"/>
          <ac:inkMkLst>
            <pc:docMk/>
            <pc:sldMk cId="0" sldId="261"/>
            <ac:inkMk id="2048" creationId="{B123F2B1-4D9B-4335-A156-3D7BFC4BD539}"/>
          </ac:inkMkLst>
        </pc:inkChg>
        <pc:inkChg chg="add">
          <ac:chgData name="Alejandro Lazo" userId="aa333cbd1cdd05d7" providerId="LiveId" clId="{0BBFD439-7473-4BFE-9653-2B7B1BE6EC66}" dt="2020-12-08T22:11:53.814" v="987" actId="9405"/>
          <ac:inkMkLst>
            <pc:docMk/>
            <pc:sldMk cId="0" sldId="261"/>
            <ac:inkMk id="2052" creationId="{D3862687-4149-406C-85BC-BA23B24ABD37}"/>
          </ac:inkMkLst>
        </pc:inkChg>
        <pc:inkChg chg="add">
          <ac:chgData name="Alejandro Lazo" userId="aa333cbd1cdd05d7" providerId="LiveId" clId="{0BBFD439-7473-4BFE-9653-2B7B1BE6EC66}" dt="2020-12-08T22:11:58.595" v="988" actId="9405"/>
          <ac:inkMkLst>
            <pc:docMk/>
            <pc:sldMk cId="0" sldId="261"/>
            <ac:inkMk id="2053" creationId="{48490FBC-7CBF-4881-9219-EE18FCD9FB35}"/>
          </ac:inkMkLst>
        </pc:inkChg>
        <pc:inkChg chg="add mod">
          <ac:chgData name="Alejandro Lazo" userId="aa333cbd1cdd05d7" providerId="LiveId" clId="{0BBFD439-7473-4BFE-9653-2B7B1BE6EC66}" dt="2020-12-08T22:12:06.561" v="992"/>
          <ac:inkMkLst>
            <pc:docMk/>
            <pc:sldMk cId="0" sldId="261"/>
            <ac:inkMk id="2054" creationId="{6047DA5D-1835-4097-9A80-4B7420AB4679}"/>
          </ac:inkMkLst>
        </pc:inkChg>
        <pc:inkChg chg="add mod">
          <ac:chgData name="Alejandro Lazo" userId="aa333cbd1cdd05d7" providerId="LiveId" clId="{0BBFD439-7473-4BFE-9653-2B7B1BE6EC66}" dt="2020-12-08T22:12:06.561" v="992"/>
          <ac:inkMkLst>
            <pc:docMk/>
            <pc:sldMk cId="0" sldId="261"/>
            <ac:inkMk id="2056" creationId="{9CBCEE56-7C4E-4A3A-86A6-02B4C2EF5F61}"/>
          </ac:inkMkLst>
        </pc:inkChg>
        <pc:inkChg chg="add del">
          <ac:chgData name="Alejandro Lazo" userId="aa333cbd1cdd05d7" providerId="LiveId" clId="{0BBFD439-7473-4BFE-9653-2B7B1BE6EC66}" dt="2020-12-08T22:12:09.415" v="994" actId="9405"/>
          <ac:inkMkLst>
            <pc:docMk/>
            <pc:sldMk cId="0" sldId="261"/>
            <ac:inkMk id="2058" creationId="{498CDA7D-A7B9-43FB-9F8B-1D3D946DEB20}"/>
          </ac:inkMkLst>
        </pc:inkChg>
        <pc:inkChg chg="add">
          <ac:chgData name="Alejandro Lazo" userId="aa333cbd1cdd05d7" providerId="LiveId" clId="{0BBFD439-7473-4BFE-9653-2B7B1BE6EC66}" dt="2020-12-08T22:12:11.766" v="995" actId="9405"/>
          <ac:inkMkLst>
            <pc:docMk/>
            <pc:sldMk cId="0" sldId="261"/>
            <ac:inkMk id="2059" creationId="{9DECB4AD-8DF1-4203-BD55-0789FDF439EB}"/>
          </ac:inkMkLst>
        </pc:inkChg>
        <pc:inkChg chg="add del">
          <ac:chgData name="Alejandro Lazo" userId="aa333cbd1cdd05d7" providerId="LiveId" clId="{0BBFD439-7473-4BFE-9653-2B7B1BE6EC66}" dt="2020-12-08T22:17:07.451" v="999" actId="9405"/>
          <ac:inkMkLst>
            <pc:docMk/>
            <pc:sldMk cId="0" sldId="261"/>
            <ac:inkMk id="2060" creationId="{15984285-169F-4AE7-896E-A1B954EAB0DC}"/>
          </ac:inkMkLst>
        </pc:inkChg>
        <pc:inkChg chg="add del">
          <ac:chgData name="Alejandro Lazo" userId="aa333cbd1cdd05d7" providerId="LiveId" clId="{0BBFD439-7473-4BFE-9653-2B7B1BE6EC66}" dt="2020-12-08T22:17:07.146" v="998" actId="9405"/>
          <ac:inkMkLst>
            <pc:docMk/>
            <pc:sldMk cId="0" sldId="261"/>
            <ac:inkMk id="2061" creationId="{11242D90-D2E6-4A17-BBB1-D01669659B83}"/>
          </ac:inkMkLst>
        </pc:inkChg>
        <pc:cxnChg chg="add del">
          <ac:chgData name="Alejandro Lazo" userId="aa333cbd1cdd05d7" providerId="LiveId" clId="{0BBFD439-7473-4BFE-9653-2B7B1BE6EC66}" dt="2020-12-08T22:17:12.205" v="1001" actId="11529"/>
          <ac:cxnSpMkLst>
            <pc:docMk/>
            <pc:sldMk cId="0" sldId="261"/>
            <ac:cxnSpMk id="2063" creationId="{5D11B179-079A-4AD3-8986-91B630B6E06E}"/>
          </ac:cxnSpMkLst>
        </pc:cxnChg>
      </pc:sldChg>
      <pc:sldChg chg="addSp delSp modSp mod">
        <pc:chgData name="Alejandro Lazo" userId="aa333cbd1cdd05d7" providerId="LiveId" clId="{0BBFD439-7473-4BFE-9653-2B7B1BE6EC66}" dt="2020-12-08T22:29:26.260" v="1320" actId="1076"/>
        <pc:sldMkLst>
          <pc:docMk/>
          <pc:sldMk cId="0" sldId="262"/>
        </pc:sldMkLst>
        <pc:spChg chg="add mod">
          <ac:chgData name="Alejandro Lazo" userId="aa333cbd1cdd05d7" providerId="LiveId" clId="{0BBFD439-7473-4BFE-9653-2B7B1BE6EC66}" dt="2020-12-08T22:27:17" v="1305" actId="207"/>
          <ac:spMkLst>
            <pc:docMk/>
            <pc:sldMk cId="0" sldId="262"/>
            <ac:spMk id="9" creationId="{8838269A-BD99-4004-A5E0-4337CC8FD025}"/>
          </ac:spMkLst>
        </pc:spChg>
        <pc:grpChg chg="mod">
          <ac:chgData name="Alejandro Lazo" userId="aa333cbd1cdd05d7" providerId="LiveId" clId="{0BBFD439-7473-4BFE-9653-2B7B1BE6EC66}" dt="2020-12-08T22:28:25.106" v="1313"/>
          <ac:grpSpMkLst>
            <pc:docMk/>
            <pc:sldMk cId="0" sldId="262"/>
            <ac:grpSpMk id="7" creationId="{FE5D7BCC-4CC0-4125-B7C7-DAA0C7596CAA}"/>
          </ac:grpSpMkLst>
        </pc:grpChg>
        <pc:inkChg chg="add">
          <ac:chgData name="Alejandro Lazo" userId="aa333cbd1cdd05d7" providerId="LiveId" clId="{0BBFD439-7473-4BFE-9653-2B7B1BE6EC66}" dt="2020-12-08T22:28:09.542" v="1306" actId="9405"/>
          <ac:inkMkLst>
            <pc:docMk/>
            <pc:sldMk cId="0" sldId="262"/>
            <ac:inkMk id="2" creationId="{C8604D20-7E71-400B-BABE-905A414CBD21}"/>
          </ac:inkMkLst>
        </pc:inkChg>
        <pc:inkChg chg="add del">
          <ac:chgData name="Alejandro Lazo" userId="aa333cbd1cdd05d7" providerId="LiveId" clId="{0BBFD439-7473-4BFE-9653-2B7B1BE6EC66}" dt="2020-12-08T22:28:22.007" v="1310" actId="9405"/>
          <ac:inkMkLst>
            <pc:docMk/>
            <pc:sldMk cId="0" sldId="262"/>
            <ac:inkMk id="3" creationId="{2F5633F7-515A-4106-B1D9-5019CA905426}"/>
          </ac:inkMkLst>
        </pc:inkChg>
        <pc:inkChg chg="add del">
          <ac:chgData name="Alejandro Lazo" userId="aa333cbd1cdd05d7" providerId="LiveId" clId="{0BBFD439-7473-4BFE-9653-2B7B1BE6EC66}" dt="2020-12-08T22:28:21.639" v="1309" actId="9405"/>
          <ac:inkMkLst>
            <pc:docMk/>
            <pc:sldMk cId="0" sldId="262"/>
            <ac:inkMk id="4" creationId="{0252A9E9-6A43-495D-9760-672F73970991}"/>
          </ac:inkMkLst>
        </pc:inkChg>
        <pc:inkChg chg="add mod">
          <ac:chgData name="Alejandro Lazo" userId="aa333cbd1cdd05d7" providerId="LiveId" clId="{0BBFD439-7473-4BFE-9653-2B7B1BE6EC66}" dt="2020-12-08T22:28:25.106" v="1313"/>
          <ac:inkMkLst>
            <pc:docMk/>
            <pc:sldMk cId="0" sldId="262"/>
            <ac:inkMk id="5" creationId="{7535C4F7-1073-42F9-8322-EFE060686EB3}"/>
          </ac:inkMkLst>
        </pc:inkChg>
        <pc:inkChg chg="add mod">
          <ac:chgData name="Alejandro Lazo" userId="aa333cbd1cdd05d7" providerId="LiveId" clId="{0BBFD439-7473-4BFE-9653-2B7B1BE6EC66}" dt="2020-12-08T22:28:25.106" v="1313"/>
          <ac:inkMkLst>
            <pc:docMk/>
            <pc:sldMk cId="0" sldId="262"/>
            <ac:inkMk id="6" creationId="{CF189BB2-E2DD-4A2B-8881-08DB28C300E4}"/>
          </ac:inkMkLst>
        </pc:inkChg>
        <pc:inkChg chg="add">
          <ac:chgData name="Alejandro Lazo" userId="aa333cbd1cdd05d7" providerId="LiveId" clId="{0BBFD439-7473-4BFE-9653-2B7B1BE6EC66}" dt="2020-12-08T22:28:33.842" v="1314" actId="9405"/>
          <ac:inkMkLst>
            <pc:docMk/>
            <pc:sldMk cId="0" sldId="262"/>
            <ac:inkMk id="8" creationId="{F05D3284-07CE-4242-8634-3AF134D4FB6A}"/>
          </ac:inkMkLst>
        </pc:inkChg>
        <pc:inkChg chg="add">
          <ac:chgData name="Alejandro Lazo" userId="aa333cbd1cdd05d7" providerId="LiveId" clId="{0BBFD439-7473-4BFE-9653-2B7B1BE6EC66}" dt="2020-12-08T22:28:42.123" v="1315" actId="9405"/>
          <ac:inkMkLst>
            <pc:docMk/>
            <pc:sldMk cId="0" sldId="262"/>
            <ac:inkMk id="10" creationId="{9DBDB3E7-5143-45BE-8ED3-2488C648EFBA}"/>
          </ac:inkMkLst>
        </pc:inkChg>
        <pc:inkChg chg="add">
          <ac:chgData name="Alejandro Lazo" userId="aa333cbd1cdd05d7" providerId="LiveId" clId="{0BBFD439-7473-4BFE-9653-2B7B1BE6EC66}" dt="2020-12-08T22:28:49.106" v="1316" actId="9405"/>
          <ac:inkMkLst>
            <pc:docMk/>
            <pc:sldMk cId="0" sldId="262"/>
            <ac:inkMk id="11" creationId="{B2FD594E-E575-46DC-8E7E-80494E3D76FB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19" creationId="{0C463943-F107-4734-95F6-E8D3995F7BB0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0" creationId="{9B3C5A16-7814-45CD-9854-D28F68A971C8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1" creationId="{38071206-2472-4A55-AD33-80B7EC92AB11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2" creationId="{497AB043-1308-4B6C-B360-F372055F7D2E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3" creationId="{4AF34546-02CB-47EE-B74A-5DDC60F1DDD9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4" creationId="{9AD47E5F-98E1-4191-AFAF-07068844FBDB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5" creationId="{FF66D808-136E-4E3B-B27C-7BAA46E06852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6" creationId="{F2C67D4F-B883-4CE4-B570-C8736E0B3F35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7" creationId="{8560DF69-A184-4CB4-AC91-338FDFDB2E7B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8" creationId="{1C3E1601-DF8D-4009-8EA7-45ECA35525DB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29" creationId="{58BF4774-69E7-46C9-9F23-65D6AC957C8C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30" creationId="{803F7994-1484-450D-B28F-9F9FAE668F35}"/>
          </ac:inkMkLst>
        </pc:inkChg>
        <pc:inkChg chg="add mod">
          <ac:chgData name="Alejandro Lazo" userId="aa333cbd1cdd05d7" providerId="LiveId" clId="{0BBFD439-7473-4BFE-9653-2B7B1BE6EC66}" dt="2020-12-08T22:29:26.260" v="1320" actId="1076"/>
          <ac:inkMkLst>
            <pc:docMk/>
            <pc:sldMk cId="0" sldId="262"/>
            <ac:inkMk id="31" creationId="{AE86B997-9B8E-46BA-9D7B-598F044AC0D8}"/>
          </ac:inkMkLst>
        </pc:inkChg>
      </pc:sldChg>
      <pc:sldChg chg="addSp delSp modSp mod">
        <pc:chgData name="Alejandro Lazo" userId="aa333cbd1cdd05d7" providerId="LiveId" clId="{0BBFD439-7473-4BFE-9653-2B7B1BE6EC66}" dt="2020-12-08T23:02:37.324" v="1456" actId="1076"/>
        <pc:sldMkLst>
          <pc:docMk/>
          <pc:sldMk cId="0" sldId="263"/>
        </pc:sldMkLst>
        <pc:spChg chg="add mod">
          <ac:chgData name="Alejandro Lazo" userId="aa333cbd1cdd05d7" providerId="LiveId" clId="{0BBFD439-7473-4BFE-9653-2B7B1BE6EC66}" dt="2020-12-08T23:02:37.324" v="1456" actId="1076"/>
          <ac:spMkLst>
            <pc:docMk/>
            <pc:sldMk cId="0" sldId="263"/>
            <ac:spMk id="4" creationId="{5E74BDF4-0AE5-4903-9BC7-E7FA11223DE2}"/>
          </ac:spMkLst>
        </pc:spChg>
        <pc:inkChg chg="add">
          <ac:chgData name="Alejandro Lazo" userId="aa333cbd1cdd05d7" providerId="LiveId" clId="{0BBFD439-7473-4BFE-9653-2B7B1BE6EC66}" dt="2020-12-08T23:00:50.657" v="1441" actId="9405"/>
          <ac:inkMkLst>
            <pc:docMk/>
            <pc:sldMk cId="0" sldId="263"/>
            <ac:inkMk id="2" creationId="{E9CD5A19-82DD-4A6A-9E7C-588FB57872FE}"/>
          </ac:inkMkLst>
        </pc:inkChg>
        <pc:inkChg chg="add del">
          <ac:chgData name="Alejandro Lazo" userId="aa333cbd1cdd05d7" providerId="LiveId" clId="{0BBFD439-7473-4BFE-9653-2B7B1BE6EC66}" dt="2020-12-08T23:01:03.157" v="1443" actId="9405"/>
          <ac:inkMkLst>
            <pc:docMk/>
            <pc:sldMk cId="0" sldId="263"/>
            <ac:inkMk id="3" creationId="{F1B2B1B9-B16A-4DD3-90BF-A459AA14A55E}"/>
          </ac:inkMkLst>
        </pc:inkChg>
        <pc:inkChg chg="add">
          <ac:chgData name="Alejandro Lazo" userId="aa333cbd1cdd05d7" providerId="LiveId" clId="{0BBFD439-7473-4BFE-9653-2B7B1BE6EC66}" dt="2020-12-08T23:01:06.132" v="1444" actId="9405"/>
          <ac:inkMkLst>
            <pc:docMk/>
            <pc:sldMk cId="0" sldId="263"/>
            <ac:inkMk id="5" creationId="{FC322518-3353-4269-864F-ED565D3909AB}"/>
          </ac:inkMkLst>
        </pc:inkChg>
        <pc:inkChg chg="add">
          <ac:chgData name="Alejandro Lazo" userId="aa333cbd1cdd05d7" providerId="LiveId" clId="{0BBFD439-7473-4BFE-9653-2B7B1BE6EC66}" dt="2020-12-08T23:01:15.910" v="1445" actId="9405"/>
          <ac:inkMkLst>
            <pc:docMk/>
            <pc:sldMk cId="0" sldId="263"/>
            <ac:inkMk id="6" creationId="{65DCFBA4-2334-46D8-AC4B-05B7EE3B82A3}"/>
          </ac:inkMkLst>
        </pc:inkChg>
        <pc:inkChg chg="add">
          <ac:chgData name="Alejandro Lazo" userId="aa333cbd1cdd05d7" providerId="LiveId" clId="{0BBFD439-7473-4BFE-9653-2B7B1BE6EC66}" dt="2020-12-08T23:01:21.785" v="1446" actId="9405"/>
          <ac:inkMkLst>
            <pc:docMk/>
            <pc:sldMk cId="0" sldId="263"/>
            <ac:inkMk id="7" creationId="{EF1EBED0-D2B3-482E-A15A-BCE08805E405}"/>
          </ac:inkMkLst>
        </pc:inkChg>
        <pc:inkChg chg="add">
          <ac:chgData name="Alejandro Lazo" userId="aa333cbd1cdd05d7" providerId="LiveId" clId="{0BBFD439-7473-4BFE-9653-2B7B1BE6EC66}" dt="2020-12-08T23:01:29.611" v="1447" actId="9405"/>
          <ac:inkMkLst>
            <pc:docMk/>
            <pc:sldMk cId="0" sldId="263"/>
            <ac:inkMk id="8" creationId="{625FAB06-3CFA-4A94-90D2-5B748575044B}"/>
          </ac:inkMkLst>
        </pc:inkChg>
        <pc:inkChg chg="add del">
          <ac:chgData name="Alejandro Lazo" userId="aa333cbd1cdd05d7" providerId="LiveId" clId="{0BBFD439-7473-4BFE-9653-2B7B1BE6EC66}" dt="2020-12-08T23:01:34.379" v="1449" actId="9405"/>
          <ac:inkMkLst>
            <pc:docMk/>
            <pc:sldMk cId="0" sldId="263"/>
            <ac:inkMk id="9" creationId="{2A5E4924-FFE8-4DC8-8D7A-27205BDDB123}"/>
          </ac:inkMkLst>
        </pc:inkChg>
        <pc:inkChg chg="add del">
          <ac:chgData name="Alejandro Lazo" userId="aa333cbd1cdd05d7" providerId="LiveId" clId="{0BBFD439-7473-4BFE-9653-2B7B1BE6EC66}" dt="2020-12-08T23:01:36.367" v="1451" actId="9405"/>
          <ac:inkMkLst>
            <pc:docMk/>
            <pc:sldMk cId="0" sldId="263"/>
            <ac:inkMk id="10" creationId="{41E4CFFC-1900-4B78-93D4-5CC695D59AC3}"/>
          </ac:inkMkLst>
        </pc:inkChg>
        <pc:inkChg chg="add">
          <ac:chgData name="Alejandro Lazo" userId="aa333cbd1cdd05d7" providerId="LiveId" clId="{0BBFD439-7473-4BFE-9653-2B7B1BE6EC66}" dt="2020-12-08T23:01:38.625" v="1452" actId="9405"/>
          <ac:inkMkLst>
            <pc:docMk/>
            <pc:sldMk cId="0" sldId="263"/>
            <ac:inkMk id="11" creationId="{3F460B22-985E-449D-914C-872B8E92147D}"/>
          </ac:inkMkLst>
        </pc:inkChg>
        <pc:cxnChg chg="add">
          <ac:chgData name="Alejandro Lazo" userId="aa333cbd1cdd05d7" providerId="LiveId" clId="{0BBFD439-7473-4BFE-9653-2B7B1BE6EC66}" dt="2020-12-08T23:01:41.829" v="1453" actId="11529"/>
          <ac:cxnSpMkLst>
            <pc:docMk/>
            <pc:sldMk cId="0" sldId="263"/>
            <ac:cxnSpMk id="13" creationId="{47B1BB50-CA7C-4D14-B4D7-93358BC4BEBD}"/>
          </ac:cxnSpMkLst>
        </pc:cxnChg>
      </pc:sldChg>
      <pc:sldChg chg="addSp delSp modSp mod">
        <pc:chgData name="Alejandro Lazo" userId="aa333cbd1cdd05d7" providerId="LiveId" clId="{0BBFD439-7473-4BFE-9653-2B7B1BE6EC66}" dt="2020-12-08T23:39:08.324" v="1737" actId="20577"/>
        <pc:sldMkLst>
          <pc:docMk/>
          <pc:sldMk cId="0" sldId="264"/>
        </pc:sldMkLst>
        <pc:spChg chg="add del mod">
          <ac:chgData name="Alejandro Lazo" userId="aa333cbd1cdd05d7" providerId="LiveId" clId="{0BBFD439-7473-4BFE-9653-2B7B1BE6EC66}" dt="2020-12-08T23:28:21.674" v="1541"/>
          <ac:spMkLst>
            <pc:docMk/>
            <pc:sldMk cId="0" sldId="264"/>
            <ac:spMk id="5" creationId="{2CF4646D-ABB1-41A6-A479-3FA3F665604B}"/>
          </ac:spMkLst>
        </pc:spChg>
        <pc:spChg chg="add mod">
          <ac:chgData name="Alejandro Lazo" userId="aa333cbd1cdd05d7" providerId="LiveId" clId="{0BBFD439-7473-4BFE-9653-2B7B1BE6EC66}" dt="2020-12-08T23:29:04.027" v="1609" actId="20577"/>
          <ac:spMkLst>
            <pc:docMk/>
            <pc:sldMk cId="0" sldId="264"/>
            <ac:spMk id="6" creationId="{3010DA99-1D9B-47F3-B184-4718122605DE}"/>
          </ac:spMkLst>
        </pc:spChg>
        <pc:spChg chg="add mod">
          <ac:chgData name="Alejandro Lazo" userId="aa333cbd1cdd05d7" providerId="LiveId" clId="{0BBFD439-7473-4BFE-9653-2B7B1BE6EC66}" dt="2020-12-08T23:39:08.324" v="1737" actId="20577"/>
          <ac:spMkLst>
            <pc:docMk/>
            <pc:sldMk cId="0" sldId="264"/>
            <ac:spMk id="12" creationId="{EDB84CCE-1280-4400-BCB6-4CE45316C2A3}"/>
          </ac:spMkLst>
        </pc:spChg>
        <pc:spChg chg="add mod">
          <ac:chgData name="Alejandro Lazo" userId="aa333cbd1cdd05d7" providerId="LiveId" clId="{0BBFD439-7473-4BFE-9653-2B7B1BE6EC66}" dt="2020-12-08T23:29:14.709" v="1611" actId="1076"/>
          <ac:spMkLst>
            <pc:docMk/>
            <pc:sldMk cId="0" sldId="264"/>
            <ac:spMk id="14" creationId="{0BF202D3-697F-4603-AD05-32F21E281645}"/>
          </ac:spMkLst>
        </pc:spChg>
        <pc:graphicFrameChg chg="add del mod modGraphic">
          <ac:chgData name="Alejandro Lazo" userId="aa333cbd1cdd05d7" providerId="LiveId" clId="{0BBFD439-7473-4BFE-9653-2B7B1BE6EC66}" dt="2020-12-08T23:06:58.522" v="1460" actId="478"/>
          <ac:graphicFrameMkLst>
            <pc:docMk/>
            <pc:sldMk cId="0" sldId="264"/>
            <ac:graphicFrameMk id="2" creationId="{981BF833-57B9-480C-8A2F-4207C5AD5EC1}"/>
          </ac:graphicFrameMkLst>
        </pc:graphicFrameChg>
        <pc:graphicFrameChg chg="add mod modGraphic">
          <ac:chgData name="Alejandro Lazo" userId="aa333cbd1cdd05d7" providerId="LiveId" clId="{0BBFD439-7473-4BFE-9653-2B7B1BE6EC66}" dt="2020-12-08T23:17:06.367" v="1480" actId="20577"/>
          <ac:graphicFrameMkLst>
            <pc:docMk/>
            <pc:sldMk cId="0" sldId="264"/>
            <ac:graphicFrameMk id="4" creationId="{8A6863CD-B0E8-47C5-9AE5-49E6EC07185D}"/>
          </ac:graphicFrameMkLst>
        </pc:graphicFrameChg>
        <pc:graphicFrameChg chg="add mod modGraphic">
          <ac:chgData name="Alejandro Lazo" userId="aa333cbd1cdd05d7" providerId="LiveId" clId="{0BBFD439-7473-4BFE-9653-2B7B1BE6EC66}" dt="2020-12-08T23:24:52.080" v="1519" actId="20577"/>
          <ac:graphicFrameMkLst>
            <pc:docMk/>
            <pc:sldMk cId="0" sldId="264"/>
            <ac:graphicFrameMk id="7" creationId="{A130F48E-F924-420C-8AC0-CB3400332576}"/>
          </ac:graphicFrameMkLst>
        </pc:graphicFrameChg>
        <pc:graphicFrameChg chg="add mod modGraphic">
          <ac:chgData name="Alejandro Lazo" userId="aa333cbd1cdd05d7" providerId="LiveId" clId="{0BBFD439-7473-4BFE-9653-2B7B1BE6EC66}" dt="2020-12-08T23:25:03.588" v="1521" actId="20577"/>
          <ac:graphicFrameMkLst>
            <pc:docMk/>
            <pc:sldMk cId="0" sldId="264"/>
            <ac:graphicFrameMk id="8" creationId="{13C444C0-898F-4374-8078-68102EEF68D3}"/>
          </ac:graphicFrameMkLst>
        </pc:graphicFrameChg>
        <pc:graphicFrameChg chg="add mod modGraphic">
          <ac:chgData name="Alejandro Lazo" userId="aa333cbd1cdd05d7" providerId="LiveId" clId="{0BBFD439-7473-4BFE-9653-2B7B1BE6EC66}" dt="2020-12-08T23:32:25.812" v="1629" actId="20577"/>
          <ac:graphicFrameMkLst>
            <pc:docMk/>
            <pc:sldMk cId="0" sldId="264"/>
            <ac:graphicFrameMk id="9" creationId="{6A419C30-CCF0-407B-A63A-FFB8F47A54CE}"/>
          </ac:graphicFrameMkLst>
        </pc:graphicFrameChg>
        <pc:graphicFrameChg chg="add mod">
          <ac:chgData name="Alejandro Lazo" userId="aa333cbd1cdd05d7" providerId="LiveId" clId="{0BBFD439-7473-4BFE-9653-2B7B1BE6EC66}" dt="2020-12-08T23:26:39.842" v="1523" actId="1076"/>
          <ac:graphicFrameMkLst>
            <pc:docMk/>
            <pc:sldMk cId="0" sldId="264"/>
            <ac:graphicFrameMk id="10" creationId="{09B1F526-E547-4849-8C9F-B0BF0979CF27}"/>
          </ac:graphicFrameMkLst>
        </pc:graphicFrameChg>
        <pc:graphicFrameChg chg="add mod">
          <ac:chgData name="Alejandro Lazo" userId="aa333cbd1cdd05d7" providerId="LiveId" clId="{0BBFD439-7473-4BFE-9653-2B7B1BE6EC66}" dt="2020-12-08T23:26:39.842" v="1523" actId="1076"/>
          <ac:graphicFrameMkLst>
            <pc:docMk/>
            <pc:sldMk cId="0" sldId="264"/>
            <ac:graphicFrameMk id="11" creationId="{6CABF5A7-C3EB-45C2-A4F6-BE6E9E524127}"/>
          </ac:graphicFrameMkLst>
        </pc:graphicFrameChg>
      </pc:sldChg>
      <pc:sldChg chg="addSp delSp modSp mod">
        <pc:chgData name="Alejandro Lazo" userId="aa333cbd1cdd05d7" providerId="LiveId" clId="{0BBFD439-7473-4BFE-9653-2B7B1BE6EC66}" dt="2020-12-08T23:56:12.451" v="2091" actId="14100"/>
        <pc:sldMkLst>
          <pc:docMk/>
          <pc:sldMk cId="0" sldId="265"/>
        </pc:sldMkLst>
        <pc:spChg chg="add del mod">
          <ac:chgData name="Alejandro Lazo" userId="aa333cbd1cdd05d7" providerId="LiveId" clId="{0BBFD439-7473-4BFE-9653-2B7B1BE6EC66}" dt="2020-12-08T23:45:20.640" v="1813" actId="478"/>
          <ac:spMkLst>
            <pc:docMk/>
            <pc:sldMk cId="0" sldId="265"/>
            <ac:spMk id="7" creationId="{CBA4C4D8-D956-4E8E-B41F-791EF9A6392A}"/>
          </ac:spMkLst>
        </pc:spChg>
        <pc:spChg chg="add mod">
          <ac:chgData name="Alejandro Lazo" userId="aa333cbd1cdd05d7" providerId="LiveId" clId="{0BBFD439-7473-4BFE-9653-2B7B1BE6EC66}" dt="2020-12-08T23:55:31.609" v="2073" actId="14100"/>
          <ac:spMkLst>
            <pc:docMk/>
            <pc:sldMk cId="0" sldId="265"/>
            <ac:spMk id="8" creationId="{84C587E1-2C5A-4B13-ABAF-21BFEBABCF4B}"/>
          </ac:spMkLst>
        </pc:spChg>
        <pc:spChg chg="add mod">
          <ac:chgData name="Alejandro Lazo" userId="aa333cbd1cdd05d7" providerId="LiveId" clId="{0BBFD439-7473-4BFE-9653-2B7B1BE6EC66}" dt="2020-12-08T23:45:43.078" v="1827" actId="1076"/>
          <ac:spMkLst>
            <pc:docMk/>
            <pc:sldMk cId="0" sldId="265"/>
            <ac:spMk id="9" creationId="{2FE6D0A2-6319-4A50-98DC-7B568A06BDE1}"/>
          </ac:spMkLst>
        </pc:spChg>
        <pc:spChg chg="add mod">
          <ac:chgData name="Alejandro Lazo" userId="aa333cbd1cdd05d7" providerId="LiveId" clId="{0BBFD439-7473-4BFE-9653-2B7B1BE6EC66}" dt="2020-12-08T23:46:04.393" v="1843" actId="1076"/>
          <ac:spMkLst>
            <pc:docMk/>
            <pc:sldMk cId="0" sldId="265"/>
            <ac:spMk id="10" creationId="{F21187E6-46A7-4897-9AB3-2B1BEBA4B2DC}"/>
          </ac:spMkLst>
        </pc:spChg>
        <pc:spChg chg="add mod">
          <ac:chgData name="Alejandro Lazo" userId="aa333cbd1cdd05d7" providerId="LiveId" clId="{0BBFD439-7473-4BFE-9653-2B7B1BE6EC66}" dt="2020-12-08T23:46:25.211" v="1872" actId="14100"/>
          <ac:spMkLst>
            <pc:docMk/>
            <pc:sldMk cId="0" sldId="265"/>
            <ac:spMk id="13" creationId="{38B427AF-D6D0-406F-A1E4-2ECF0D6E485E}"/>
          </ac:spMkLst>
        </pc:spChg>
        <pc:spChg chg="add mod">
          <ac:chgData name="Alejandro Lazo" userId="aa333cbd1cdd05d7" providerId="LiveId" clId="{0BBFD439-7473-4BFE-9653-2B7B1BE6EC66}" dt="2020-12-08T23:46:33.474" v="1877" actId="20577"/>
          <ac:spMkLst>
            <pc:docMk/>
            <pc:sldMk cId="0" sldId="265"/>
            <ac:spMk id="14" creationId="{480475F5-CF4B-4D94-AC95-E96DFB27AE61}"/>
          </ac:spMkLst>
        </pc:spChg>
        <pc:spChg chg="add mod">
          <ac:chgData name="Alejandro Lazo" userId="aa333cbd1cdd05d7" providerId="LiveId" clId="{0BBFD439-7473-4BFE-9653-2B7B1BE6EC66}" dt="2020-12-08T23:47:13.150" v="1890" actId="1037"/>
          <ac:spMkLst>
            <pc:docMk/>
            <pc:sldMk cId="0" sldId="265"/>
            <ac:spMk id="15" creationId="{FE24EC5A-AEF6-484A-B79A-535B78C6032D}"/>
          </ac:spMkLst>
        </pc:spChg>
        <pc:spChg chg="add mod">
          <ac:chgData name="Alejandro Lazo" userId="aa333cbd1cdd05d7" providerId="LiveId" clId="{0BBFD439-7473-4BFE-9653-2B7B1BE6EC66}" dt="2020-12-08T23:47:52.943" v="1919" actId="1076"/>
          <ac:spMkLst>
            <pc:docMk/>
            <pc:sldMk cId="0" sldId="265"/>
            <ac:spMk id="16" creationId="{3D63D484-3516-43DB-A64E-F34A3BF6F516}"/>
          </ac:spMkLst>
        </pc:spChg>
        <pc:spChg chg="add mod">
          <ac:chgData name="Alejandro Lazo" userId="aa333cbd1cdd05d7" providerId="LiveId" clId="{0BBFD439-7473-4BFE-9653-2B7B1BE6EC66}" dt="2020-12-08T23:48:30.176" v="1934" actId="20577"/>
          <ac:spMkLst>
            <pc:docMk/>
            <pc:sldMk cId="0" sldId="265"/>
            <ac:spMk id="17" creationId="{DC8D6BDC-FB23-4C54-827E-A08D4A4539FD}"/>
          </ac:spMkLst>
        </pc:spChg>
        <pc:spChg chg="add mod">
          <ac:chgData name="Alejandro Lazo" userId="aa333cbd1cdd05d7" providerId="LiveId" clId="{0BBFD439-7473-4BFE-9653-2B7B1BE6EC66}" dt="2020-12-08T23:48:52.226" v="1959" actId="14100"/>
          <ac:spMkLst>
            <pc:docMk/>
            <pc:sldMk cId="0" sldId="265"/>
            <ac:spMk id="18" creationId="{78753B07-D51C-4A7E-BFCD-C039186B20B4}"/>
          </ac:spMkLst>
        </pc:spChg>
        <pc:spChg chg="add mod">
          <ac:chgData name="Alejandro Lazo" userId="aa333cbd1cdd05d7" providerId="LiveId" clId="{0BBFD439-7473-4BFE-9653-2B7B1BE6EC66}" dt="2020-12-08T23:49:05.377" v="1975" actId="20577"/>
          <ac:spMkLst>
            <pc:docMk/>
            <pc:sldMk cId="0" sldId="265"/>
            <ac:spMk id="19" creationId="{3D96998B-D42B-433F-AA4A-AC4A240C3C2D}"/>
          </ac:spMkLst>
        </pc:spChg>
        <pc:spChg chg="add mod">
          <ac:chgData name="Alejandro Lazo" userId="aa333cbd1cdd05d7" providerId="LiveId" clId="{0BBFD439-7473-4BFE-9653-2B7B1BE6EC66}" dt="2020-12-08T23:49:58.511" v="2012" actId="20577"/>
          <ac:spMkLst>
            <pc:docMk/>
            <pc:sldMk cId="0" sldId="265"/>
            <ac:spMk id="20" creationId="{6A045F5E-778D-4296-8E82-C363C2F2726D}"/>
          </ac:spMkLst>
        </pc:spChg>
        <pc:spChg chg="add mod">
          <ac:chgData name="Alejandro Lazo" userId="aa333cbd1cdd05d7" providerId="LiveId" clId="{0BBFD439-7473-4BFE-9653-2B7B1BE6EC66}" dt="2020-12-08T23:49:43.968" v="2004" actId="20577"/>
          <ac:spMkLst>
            <pc:docMk/>
            <pc:sldMk cId="0" sldId="265"/>
            <ac:spMk id="21" creationId="{4433B037-6D4E-45FA-AF51-BB6D372533EF}"/>
          </ac:spMkLst>
        </pc:spChg>
        <pc:spChg chg="add mod">
          <ac:chgData name="Alejandro Lazo" userId="aa333cbd1cdd05d7" providerId="LiveId" clId="{0BBFD439-7473-4BFE-9653-2B7B1BE6EC66}" dt="2020-12-08T23:50:15.134" v="2019" actId="1076"/>
          <ac:spMkLst>
            <pc:docMk/>
            <pc:sldMk cId="0" sldId="265"/>
            <ac:spMk id="22" creationId="{2C02ADE4-66E4-4190-94E7-B537C1721148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29" creationId="{F65BEE3B-B124-4DB3-9CE0-4A1FE68751F0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0" creationId="{F4F4D30E-06CB-4320-A0B5-1AD6C8C72BDB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1" creationId="{8044CDBB-A81D-4C51-8678-256DABB56776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2" creationId="{269FD216-667D-448C-AFBC-DA9F0A7FF911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3" creationId="{4B4ACB21-6405-4961-8280-62E02B3904E8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4" creationId="{AC096B0E-4651-4C05-B2FB-A66822C0EA02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5" creationId="{FC4D5479-3220-4586-9A27-D2E586A88D8F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6" creationId="{7BB76B3F-7B8F-4623-9491-0EF6E0F267A8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7" creationId="{67D8E197-FAE7-49B8-86E7-FE2AD5882D65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8" creationId="{2461DF11-D9D1-48A0-968C-10D90E961FD4}"/>
          </ac:spMkLst>
        </pc:spChg>
        <pc:spChg chg="add mod">
          <ac:chgData name="Alejandro Lazo" userId="aa333cbd1cdd05d7" providerId="LiveId" clId="{0BBFD439-7473-4BFE-9653-2B7B1BE6EC66}" dt="2020-12-08T23:55:38.982" v="2075" actId="1076"/>
          <ac:spMkLst>
            <pc:docMk/>
            <pc:sldMk cId="0" sldId="265"/>
            <ac:spMk id="39" creationId="{0280738F-51E6-42CB-9B37-43DC09B7091D}"/>
          </ac:spMkLst>
        </pc:spChg>
        <pc:spChg chg="add mod">
          <ac:chgData name="Alejandro Lazo" userId="aa333cbd1cdd05d7" providerId="LiveId" clId="{0BBFD439-7473-4BFE-9653-2B7B1BE6EC66}" dt="2020-12-08T23:56:12.451" v="2091" actId="14100"/>
          <ac:spMkLst>
            <pc:docMk/>
            <pc:sldMk cId="0" sldId="265"/>
            <ac:spMk id="40" creationId="{2C8F88BC-AE24-4A12-AC05-CE6D6D572452}"/>
          </ac:spMkLst>
        </pc:spChg>
        <pc:graphicFrameChg chg="add del mod">
          <ac:chgData name="Alejandro Lazo" userId="aa333cbd1cdd05d7" providerId="LiveId" clId="{0BBFD439-7473-4BFE-9653-2B7B1BE6EC66}" dt="2020-12-08T23:44:22.037" v="1799"/>
          <ac:graphicFrameMkLst>
            <pc:docMk/>
            <pc:sldMk cId="0" sldId="265"/>
            <ac:graphicFrameMk id="2" creationId="{49200F43-8E2E-4F7D-945B-3D39B39532C8}"/>
          </ac:graphicFrameMkLst>
        </pc:graphicFrameChg>
        <pc:graphicFrameChg chg="add mod modGraphic">
          <ac:chgData name="Alejandro Lazo" userId="aa333cbd1cdd05d7" providerId="LiveId" clId="{0BBFD439-7473-4BFE-9653-2B7B1BE6EC66}" dt="2020-12-08T23:53:37.170" v="2049"/>
          <ac:graphicFrameMkLst>
            <pc:docMk/>
            <pc:sldMk cId="0" sldId="265"/>
            <ac:graphicFrameMk id="3" creationId="{31872EE3-0EB8-4CAB-B446-5EC9D12D59F0}"/>
          </ac:graphicFrameMkLst>
        </pc:graphicFrameChg>
        <pc:graphicFrameChg chg="add mod modGraphic">
          <ac:chgData name="Alejandro Lazo" userId="aa333cbd1cdd05d7" providerId="LiveId" clId="{0BBFD439-7473-4BFE-9653-2B7B1BE6EC66}" dt="2020-12-08T23:51:25.813" v="2042" actId="20577"/>
          <ac:graphicFrameMkLst>
            <pc:docMk/>
            <pc:sldMk cId="0" sldId="265"/>
            <ac:graphicFrameMk id="4" creationId="{9C9D4531-D4D9-4215-A619-2F6CBD837938}"/>
          </ac:graphicFrameMkLst>
        </pc:graphicFrameChg>
        <pc:graphicFrameChg chg="add mod">
          <ac:chgData name="Alejandro Lazo" userId="aa333cbd1cdd05d7" providerId="LiveId" clId="{0BBFD439-7473-4BFE-9653-2B7B1BE6EC66}" dt="2020-12-08T23:43:22.854" v="1790" actId="1037"/>
          <ac:graphicFrameMkLst>
            <pc:docMk/>
            <pc:sldMk cId="0" sldId="265"/>
            <ac:graphicFrameMk id="5" creationId="{F83B94F1-F933-4965-834A-3F28BEE01B7D}"/>
          </ac:graphicFrameMkLst>
        </pc:graphicFrameChg>
        <pc:graphicFrameChg chg="add mod modGraphic">
          <ac:chgData name="Alejandro Lazo" userId="aa333cbd1cdd05d7" providerId="LiveId" clId="{0BBFD439-7473-4BFE-9653-2B7B1BE6EC66}" dt="2020-12-08T23:53:33.574" v="2048" actId="20577"/>
          <ac:graphicFrameMkLst>
            <pc:docMk/>
            <pc:sldMk cId="0" sldId="265"/>
            <ac:graphicFrameMk id="6" creationId="{99FCB614-0E22-44E1-8C23-07D936A44B30}"/>
          </ac:graphicFrameMkLst>
        </pc:graphicFrameChg>
        <pc:graphicFrameChg chg="add mod modGraphic">
          <ac:chgData name="Alejandro Lazo" userId="aa333cbd1cdd05d7" providerId="LiveId" clId="{0BBFD439-7473-4BFE-9653-2B7B1BE6EC66}" dt="2020-12-08T23:55:11.592" v="2070" actId="20577"/>
          <ac:graphicFrameMkLst>
            <pc:docMk/>
            <pc:sldMk cId="0" sldId="265"/>
            <ac:graphicFrameMk id="23" creationId="{ABFCC134-4126-4C1C-9917-77057B4BF6AA}"/>
          </ac:graphicFrameMkLst>
        </pc:graphicFrameChg>
        <pc:graphicFrameChg chg="add mod modGraphic">
          <ac:chgData name="Alejandro Lazo" userId="aa333cbd1cdd05d7" providerId="LiveId" clId="{0BBFD439-7473-4BFE-9653-2B7B1BE6EC66}" dt="2020-12-08T23:55:13.825" v="2072" actId="20577"/>
          <ac:graphicFrameMkLst>
            <pc:docMk/>
            <pc:sldMk cId="0" sldId="265"/>
            <ac:graphicFrameMk id="24" creationId="{44C77070-D88F-413F-A458-D5598591A106}"/>
          </ac:graphicFrameMkLst>
        </pc:graphicFrameChg>
        <pc:graphicFrameChg chg="add mod modGraphic">
          <ac:chgData name="Alejandro Lazo" userId="aa333cbd1cdd05d7" providerId="LiveId" clId="{0BBFD439-7473-4BFE-9653-2B7B1BE6EC66}" dt="2020-12-08T23:55:58.618" v="2089" actId="20577"/>
          <ac:graphicFrameMkLst>
            <pc:docMk/>
            <pc:sldMk cId="0" sldId="265"/>
            <ac:graphicFrameMk id="25" creationId="{0442192D-2677-423A-AA0D-E20359A08429}"/>
          </ac:graphicFrameMkLst>
        </pc:graphicFrameChg>
        <pc:graphicFrameChg chg="add mod">
          <ac:chgData name="Alejandro Lazo" userId="aa333cbd1cdd05d7" providerId="LiveId" clId="{0BBFD439-7473-4BFE-9653-2B7B1BE6EC66}" dt="2020-12-08T23:55:38.982" v="2075" actId="1076"/>
          <ac:graphicFrameMkLst>
            <pc:docMk/>
            <pc:sldMk cId="0" sldId="265"/>
            <ac:graphicFrameMk id="26" creationId="{87503F98-3DC9-4277-87B0-81DB58EFA63B}"/>
          </ac:graphicFrameMkLst>
        </pc:graphicFrameChg>
        <pc:graphicFrameChg chg="add mod modGraphic">
          <ac:chgData name="Alejandro Lazo" userId="aa333cbd1cdd05d7" providerId="LiveId" clId="{0BBFD439-7473-4BFE-9653-2B7B1BE6EC66}" dt="2020-12-08T23:55:52.909" v="2083" actId="255"/>
          <ac:graphicFrameMkLst>
            <pc:docMk/>
            <pc:sldMk cId="0" sldId="265"/>
            <ac:graphicFrameMk id="27" creationId="{BA4A7550-BD83-4206-BA92-EF866E6A2847}"/>
          </ac:graphicFrameMkLst>
        </pc:graphicFrameChg>
        <pc:graphicFrameChg chg="add mod">
          <ac:chgData name="Alejandro Lazo" userId="aa333cbd1cdd05d7" providerId="LiveId" clId="{0BBFD439-7473-4BFE-9653-2B7B1BE6EC66}" dt="2020-12-08T23:55:38.982" v="2075" actId="1076"/>
          <ac:graphicFrameMkLst>
            <pc:docMk/>
            <pc:sldMk cId="0" sldId="265"/>
            <ac:graphicFrameMk id="28" creationId="{1BA7626F-8F17-4497-BFA4-A35A0EC2B3E8}"/>
          </ac:graphicFrameMkLst>
        </pc:graphicFrameChg>
        <pc:graphicFrameChg chg="add mod">
          <ac:chgData name="Alejandro Lazo" userId="aa333cbd1cdd05d7" providerId="LiveId" clId="{0BBFD439-7473-4BFE-9653-2B7B1BE6EC66}" dt="2020-12-08T23:55:38.982" v="2075" actId="1076"/>
          <ac:graphicFrameMkLst>
            <pc:docMk/>
            <pc:sldMk cId="0" sldId="265"/>
            <ac:graphicFrameMk id="41" creationId="{ED1C0D06-65A4-4BFF-B225-A3E3A73574E6}"/>
          </ac:graphicFrameMkLst>
        </pc:graphicFrameChg>
        <pc:graphicFrameChg chg="add mod">
          <ac:chgData name="Alejandro Lazo" userId="aa333cbd1cdd05d7" providerId="LiveId" clId="{0BBFD439-7473-4BFE-9653-2B7B1BE6EC66}" dt="2020-12-08T23:55:38.982" v="2075" actId="1076"/>
          <ac:graphicFrameMkLst>
            <pc:docMk/>
            <pc:sldMk cId="0" sldId="265"/>
            <ac:graphicFrameMk id="42" creationId="{120E9FBE-7214-48D5-89F5-C7F020947741}"/>
          </ac:graphicFrameMkLst>
        </pc:graphicFrameChg>
      </pc:sldChg>
      <pc:sldChg chg="addSp delSp modSp new mod">
        <pc:chgData name="Alejandro Lazo" userId="aa333cbd1cdd05d7" providerId="LiveId" clId="{0BBFD439-7473-4BFE-9653-2B7B1BE6EC66}" dt="2020-12-08T23:40:10.024" v="1787" actId="1076"/>
        <pc:sldMkLst>
          <pc:docMk/>
          <pc:sldMk cId="212594901" sldId="266"/>
        </pc:sldMkLst>
        <pc:spChg chg="del">
          <ac:chgData name="Alejandro Lazo" userId="aa333cbd1cdd05d7" providerId="LiveId" clId="{0BBFD439-7473-4BFE-9653-2B7B1BE6EC66}" dt="2020-12-08T23:31:00.423" v="1613" actId="478"/>
          <ac:spMkLst>
            <pc:docMk/>
            <pc:sldMk cId="212594901" sldId="266"/>
            <ac:spMk id="2" creationId="{659BB7A6-6B67-46ED-91B2-C4FFE11800F3}"/>
          </ac:spMkLst>
        </pc:spChg>
        <pc:spChg chg="del">
          <ac:chgData name="Alejandro Lazo" userId="aa333cbd1cdd05d7" providerId="LiveId" clId="{0BBFD439-7473-4BFE-9653-2B7B1BE6EC66}" dt="2020-12-08T23:31:01.290" v="1614" actId="478"/>
          <ac:spMkLst>
            <pc:docMk/>
            <pc:sldMk cId="212594901" sldId="266"/>
            <ac:spMk id="3" creationId="{0CFED4A7-76BA-46C0-B824-607BC3A058BE}"/>
          </ac:spMkLst>
        </pc:spChg>
        <pc:spChg chg="add mod">
          <ac:chgData name="Alejandro Lazo" userId="aa333cbd1cdd05d7" providerId="LiveId" clId="{0BBFD439-7473-4BFE-9653-2B7B1BE6EC66}" dt="2020-12-08T23:31:12.513" v="1616" actId="1076"/>
          <ac:spMkLst>
            <pc:docMk/>
            <pc:sldMk cId="212594901" sldId="266"/>
            <ac:spMk id="7" creationId="{3858A17C-F07D-4626-A95E-6218CB75BAAF}"/>
          </ac:spMkLst>
        </pc:spChg>
        <pc:spChg chg="add mod">
          <ac:chgData name="Alejandro Lazo" userId="aa333cbd1cdd05d7" providerId="LiveId" clId="{0BBFD439-7473-4BFE-9653-2B7B1BE6EC66}" dt="2020-12-08T23:35:08.488" v="1641" actId="1076"/>
          <ac:spMkLst>
            <pc:docMk/>
            <pc:sldMk cId="212594901" sldId="266"/>
            <ac:spMk id="11" creationId="{952370D2-4C26-47FE-B553-154109E74F8F}"/>
          </ac:spMkLst>
        </pc:spChg>
        <pc:spChg chg="add mod">
          <ac:chgData name="Alejandro Lazo" userId="aa333cbd1cdd05d7" providerId="LiveId" clId="{0BBFD439-7473-4BFE-9653-2B7B1BE6EC66}" dt="2020-12-08T23:36:23.175" v="1664" actId="1076"/>
          <ac:spMkLst>
            <pc:docMk/>
            <pc:sldMk cId="212594901" sldId="266"/>
            <ac:spMk id="15" creationId="{8FEEEE80-8ACF-4F71-AAA6-AB89F15812CD}"/>
          </ac:spMkLst>
        </pc:spChg>
        <pc:spChg chg="add mod">
          <ac:chgData name="Alejandro Lazo" userId="aa333cbd1cdd05d7" providerId="LiveId" clId="{0BBFD439-7473-4BFE-9653-2B7B1BE6EC66}" dt="2020-12-08T23:39:23.378" v="1740" actId="1076"/>
          <ac:spMkLst>
            <pc:docMk/>
            <pc:sldMk cId="212594901" sldId="266"/>
            <ac:spMk id="22" creationId="{0978EEA7-1358-4C0D-963B-3F5A9080F690}"/>
          </ac:spMkLst>
        </pc:spChg>
        <pc:spChg chg="add mod">
          <ac:chgData name="Alejandro Lazo" userId="aa333cbd1cdd05d7" providerId="LiveId" clId="{0BBFD439-7473-4BFE-9653-2B7B1BE6EC66}" dt="2020-12-08T23:39:23.378" v="1740" actId="1076"/>
          <ac:spMkLst>
            <pc:docMk/>
            <pc:sldMk cId="212594901" sldId="266"/>
            <ac:spMk id="23" creationId="{F95DB84E-9050-4629-956B-DA0C5FF2C54C}"/>
          </ac:spMkLst>
        </pc:spChg>
        <pc:spChg chg="add mod">
          <ac:chgData name="Alejandro Lazo" userId="aa333cbd1cdd05d7" providerId="LiveId" clId="{0BBFD439-7473-4BFE-9653-2B7B1BE6EC66}" dt="2020-12-08T23:40:10.024" v="1787" actId="1076"/>
          <ac:spMkLst>
            <pc:docMk/>
            <pc:sldMk cId="212594901" sldId="266"/>
            <ac:spMk id="25" creationId="{34A426CE-C4B8-4A48-9132-3F15CFE0341C}"/>
          </ac:spMkLst>
        </pc:spChg>
        <pc:graphicFrameChg chg="add mod modGraphic">
          <ac:chgData name="Alejandro Lazo" userId="aa333cbd1cdd05d7" providerId="LiveId" clId="{0BBFD439-7473-4BFE-9653-2B7B1BE6EC66}" dt="2020-12-08T23:33:39.901" v="1639" actId="20577"/>
          <ac:graphicFrameMkLst>
            <pc:docMk/>
            <pc:sldMk cId="212594901" sldId="266"/>
            <ac:graphicFrameMk id="4" creationId="{D70FF779-7A4D-4072-873A-E950EE0B0C3A}"/>
          </ac:graphicFrameMkLst>
        </pc:graphicFrameChg>
        <pc:graphicFrameChg chg="add mod">
          <ac:chgData name="Alejandro Lazo" userId="aa333cbd1cdd05d7" providerId="LiveId" clId="{0BBFD439-7473-4BFE-9653-2B7B1BE6EC66}" dt="2020-12-08T23:31:12.513" v="1616" actId="1076"/>
          <ac:graphicFrameMkLst>
            <pc:docMk/>
            <pc:sldMk cId="212594901" sldId="266"/>
            <ac:graphicFrameMk id="5" creationId="{138D6316-BA0C-4511-8981-A21F76FF39F6}"/>
          </ac:graphicFrameMkLst>
        </pc:graphicFrameChg>
        <pc:graphicFrameChg chg="add mod modGraphic">
          <ac:chgData name="Alejandro Lazo" userId="aa333cbd1cdd05d7" providerId="LiveId" clId="{0BBFD439-7473-4BFE-9653-2B7B1BE6EC66}" dt="2020-12-08T23:32:07.635" v="1627" actId="20577"/>
          <ac:graphicFrameMkLst>
            <pc:docMk/>
            <pc:sldMk cId="212594901" sldId="266"/>
            <ac:graphicFrameMk id="6" creationId="{BDB1568A-E050-43A6-83FD-27148C728FCC}"/>
          </ac:graphicFrameMkLst>
        </pc:graphicFrameChg>
        <pc:graphicFrameChg chg="add mod modGraphic">
          <ac:chgData name="Alejandro Lazo" userId="aa333cbd1cdd05d7" providerId="LiveId" clId="{0BBFD439-7473-4BFE-9653-2B7B1BE6EC66}" dt="2020-12-08T23:36:05.100" v="1662" actId="20577"/>
          <ac:graphicFrameMkLst>
            <pc:docMk/>
            <pc:sldMk cId="212594901" sldId="266"/>
            <ac:graphicFrameMk id="8" creationId="{0D70FAFC-1F84-4014-BAD1-A340E92DF07F}"/>
          </ac:graphicFrameMkLst>
        </pc:graphicFrameChg>
        <pc:graphicFrameChg chg="add mod">
          <ac:chgData name="Alejandro Lazo" userId="aa333cbd1cdd05d7" providerId="LiveId" clId="{0BBFD439-7473-4BFE-9653-2B7B1BE6EC66}" dt="2020-12-08T23:35:08.488" v="1641" actId="1076"/>
          <ac:graphicFrameMkLst>
            <pc:docMk/>
            <pc:sldMk cId="212594901" sldId="266"/>
            <ac:graphicFrameMk id="9" creationId="{EA253FFE-1697-4523-A648-2E7439FB5B37}"/>
          </ac:graphicFrameMkLst>
        </pc:graphicFrameChg>
        <pc:graphicFrameChg chg="add mod modGraphic">
          <ac:chgData name="Alejandro Lazo" userId="aa333cbd1cdd05d7" providerId="LiveId" clId="{0BBFD439-7473-4BFE-9653-2B7B1BE6EC66}" dt="2020-12-08T23:35:17.042" v="1644" actId="20577"/>
          <ac:graphicFrameMkLst>
            <pc:docMk/>
            <pc:sldMk cId="212594901" sldId="266"/>
            <ac:graphicFrameMk id="10" creationId="{56ADDEE9-E870-4BDC-920F-71CA39B26B46}"/>
          </ac:graphicFrameMkLst>
        </pc:graphicFrameChg>
        <pc:graphicFrameChg chg="add mod modGraphic">
          <ac:chgData name="Alejandro Lazo" userId="aa333cbd1cdd05d7" providerId="LiveId" clId="{0BBFD439-7473-4BFE-9653-2B7B1BE6EC66}" dt="2020-12-08T23:37:02.157" v="1674" actId="20577"/>
          <ac:graphicFrameMkLst>
            <pc:docMk/>
            <pc:sldMk cId="212594901" sldId="266"/>
            <ac:graphicFrameMk id="12" creationId="{92A515BA-72D3-4FC5-B857-7AB0E1D39EAB}"/>
          </ac:graphicFrameMkLst>
        </pc:graphicFrameChg>
        <pc:graphicFrameChg chg="add mod">
          <ac:chgData name="Alejandro Lazo" userId="aa333cbd1cdd05d7" providerId="LiveId" clId="{0BBFD439-7473-4BFE-9653-2B7B1BE6EC66}" dt="2020-12-08T23:36:23.175" v="1664" actId="1076"/>
          <ac:graphicFrameMkLst>
            <pc:docMk/>
            <pc:sldMk cId="212594901" sldId="266"/>
            <ac:graphicFrameMk id="13" creationId="{F77DD2D4-748A-4E31-8426-8CA1BD9DD006}"/>
          </ac:graphicFrameMkLst>
        </pc:graphicFrameChg>
        <pc:graphicFrameChg chg="add mod modGraphic">
          <ac:chgData name="Alejandro Lazo" userId="aa333cbd1cdd05d7" providerId="LiveId" clId="{0BBFD439-7473-4BFE-9653-2B7B1BE6EC66}" dt="2020-12-08T23:36:36.796" v="1670" actId="20577"/>
          <ac:graphicFrameMkLst>
            <pc:docMk/>
            <pc:sldMk cId="212594901" sldId="266"/>
            <ac:graphicFrameMk id="14" creationId="{85C229BF-F341-4D0C-9542-0C188EBD7FCB}"/>
          </ac:graphicFrameMkLst>
        </pc:graphicFrameChg>
        <pc:graphicFrameChg chg="add del mod">
          <ac:chgData name="Alejandro Lazo" userId="aa333cbd1cdd05d7" providerId="LiveId" clId="{0BBFD439-7473-4BFE-9653-2B7B1BE6EC66}" dt="2020-12-08T23:37:08.844" v="1678"/>
          <ac:graphicFrameMkLst>
            <pc:docMk/>
            <pc:sldMk cId="212594901" sldId="266"/>
            <ac:graphicFrameMk id="16" creationId="{15220D3A-990F-4722-9509-A1810454E88C}"/>
          </ac:graphicFrameMkLst>
        </pc:graphicFrameChg>
        <pc:graphicFrameChg chg="add del mod">
          <ac:chgData name="Alejandro Lazo" userId="aa333cbd1cdd05d7" providerId="LiveId" clId="{0BBFD439-7473-4BFE-9653-2B7B1BE6EC66}" dt="2020-12-08T23:37:08.844" v="1678"/>
          <ac:graphicFrameMkLst>
            <pc:docMk/>
            <pc:sldMk cId="212594901" sldId="266"/>
            <ac:graphicFrameMk id="17" creationId="{E57B5602-A04E-4FEB-9265-4EBBB3D0F2A6}"/>
          </ac:graphicFrameMkLst>
        </pc:graphicFrameChg>
        <pc:graphicFrameChg chg="add del mod">
          <ac:chgData name="Alejandro Lazo" userId="aa333cbd1cdd05d7" providerId="LiveId" clId="{0BBFD439-7473-4BFE-9653-2B7B1BE6EC66}" dt="2020-12-08T23:37:08.844" v="1678"/>
          <ac:graphicFrameMkLst>
            <pc:docMk/>
            <pc:sldMk cId="212594901" sldId="266"/>
            <ac:graphicFrameMk id="18" creationId="{A60E3657-2A0C-4A59-A27F-1E4FFE55FD93}"/>
          </ac:graphicFrameMkLst>
        </pc:graphicFrameChg>
        <pc:graphicFrameChg chg="add mod modGraphic">
          <ac:chgData name="Alejandro Lazo" userId="aa333cbd1cdd05d7" providerId="LiveId" clId="{0BBFD439-7473-4BFE-9653-2B7B1BE6EC66}" dt="2020-12-08T23:39:23.378" v="1740" actId="1076"/>
          <ac:graphicFrameMkLst>
            <pc:docMk/>
            <pc:sldMk cId="212594901" sldId="266"/>
            <ac:graphicFrameMk id="19" creationId="{37539323-7F3F-4A2E-8610-5F9DCAE2BB2E}"/>
          </ac:graphicFrameMkLst>
        </pc:graphicFrameChg>
        <pc:graphicFrameChg chg="add mod modGraphic">
          <ac:chgData name="Alejandro Lazo" userId="aa333cbd1cdd05d7" providerId="LiveId" clId="{0BBFD439-7473-4BFE-9653-2B7B1BE6EC66}" dt="2020-12-08T23:39:23.378" v="1740" actId="1076"/>
          <ac:graphicFrameMkLst>
            <pc:docMk/>
            <pc:sldMk cId="212594901" sldId="266"/>
            <ac:graphicFrameMk id="20" creationId="{D5D43EE8-B7BE-4382-A1FC-15F53A3DBA19}"/>
          </ac:graphicFrameMkLst>
        </pc:graphicFrameChg>
        <pc:graphicFrameChg chg="add mod modGraphic">
          <ac:chgData name="Alejandro Lazo" userId="aa333cbd1cdd05d7" providerId="LiveId" clId="{0BBFD439-7473-4BFE-9653-2B7B1BE6EC66}" dt="2020-12-08T23:39:23.378" v="1740" actId="1076"/>
          <ac:graphicFrameMkLst>
            <pc:docMk/>
            <pc:sldMk cId="212594901" sldId="266"/>
            <ac:graphicFrameMk id="21" creationId="{C6A477A4-C98B-404A-8C48-9091A68BD170}"/>
          </ac:graphicFrameMkLst>
        </pc:graphicFrameChg>
        <pc:graphicFrameChg chg="add mod">
          <ac:chgData name="Alejandro Lazo" userId="aa333cbd1cdd05d7" providerId="LiveId" clId="{0BBFD439-7473-4BFE-9653-2B7B1BE6EC66}" dt="2020-12-08T23:39:35.731" v="1742" actId="1076"/>
          <ac:graphicFrameMkLst>
            <pc:docMk/>
            <pc:sldMk cId="212594901" sldId="266"/>
            <ac:graphicFrameMk id="24" creationId="{872ACBF8-8DDC-4000-9EEE-8A3CA031FFC4}"/>
          </ac:graphicFrameMkLst>
        </pc:graphicFrameChg>
      </pc:sldChg>
      <pc:sldChg chg="addSp delSp modSp new mod">
        <pc:chgData name="Alejandro Lazo" userId="aa333cbd1cdd05d7" providerId="LiveId" clId="{0BBFD439-7473-4BFE-9653-2B7B1BE6EC66}" dt="2020-12-09T00:01:44.018" v="2275" actId="20577"/>
        <pc:sldMkLst>
          <pc:docMk/>
          <pc:sldMk cId="2349218577" sldId="267"/>
        </pc:sldMkLst>
        <pc:spChg chg="del">
          <ac:chgData name="Alejandro Lazo" userId="aa333cbd1cdd05d7" providerId="LiveId" clId="{0BBFD439-7473-4BFE-9653-2B7B1BE6EC66}" dt="2020-12-08T23:56:20.495" v="2094" actId="478"/>
          <ac:spMkLst>
            <pc:docMk/>
            <pc:sldMk cId="2349218577" sldId="267"/>
            <ac:spMk id="2" creationId="{4AB0B53B-A959-459B-AD0C-3551C5FE496C}"/>
          </ac:spMkLst>
        </pc:spChg>
        <pc:spChg chg="del">
          <ac:chgData name="Alejandro Lazo" userId="aa333cbd1cdd05d7" providerId="LiveId" clId="{0BBFD439-7473-4BFE-9653-2B7B1BE6EC66}" dt="2020-12-08T23:56:21.478" v="2095" actId="478"/>
          <ac:spMkLst>
            <pc:docMk/>
            <pc:sldMk cId="2349218577" sldId="267"/>
            <ac:spMk id="3" creationId="{9FF87F9A-8CA0-486A-B821-B93C10933B9A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8" creationId="{32AA09C6-8BB5-4A3F-83F1-1F78B127039C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9" creationId="{080353F3-EE46-48A0-9300-55DB2A6FE5DE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0" creationId="{7519A062-D354-4BC9-B674-E8DC9E483BF6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1" creationId="{D3FC3171-625D-4B5C-8F0B-66D3921EFA8C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2" creationId="{B0EBD8DE-28AD-4EE8-92E2-FD273C4243C7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3" creationId="{C625A58E-11FE-4EC8-8901-1A34DA4F744D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4" creationId="{0AE299CA-CC79-4E6D-8F54-B2E6425546D6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5" creationId="{B22D5383-21E4-4A7C-BC9B-6907CB79326D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6" creationId="{0BD731FB-2D1D-43C6-B144-AE88E7636D0E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7" creationId="{95A4AAF1-2676-4E77-8EA2-930761CD6229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8" creationId="{89D820E0-784D-4C30-8B65-1F96C52C2C3D}"/>
          </ac:spMkLst>
        </pc:spChg>
        <pc:spChg chg="add del mod">
          <ac:chgData name="Alejandro Lazo" userId="aa333cbd1cdd05d7" providerId="LiveId" clId="{0BBFD439-7473-4BFE-9653-2B7B1BE6EC66}" dt="2020-12-08T23:56:17.924" v="2093"/>
          <ac:spMkLst>
            <pc:docMk/>
            <pc:sldMk cId="2349218577" sldId="267"/>
            <ac:spMk id="19" creationId="{CAAFEA31-781F-4630-8721-06CD2D395A98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26" creationId="{9C0CDB16-CF02-4CBF-AC54-73423CB1CF7F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27" creationId="{1CD0E0C7-D5F2-4C08-BBBD-79C8E5C68584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28" creationId="{FFE582CD-4875-48C8-BE02-B56664507148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29" creationId="{DC35D0BC-AD63-4742-9CC2-AF96F69E4250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0" creationId="{440F5173-9342-42C7-A6DB-EFD05F3D4912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1" creationId="{3FCDBF90-BB32-45DB-92AF-F248A929CC3B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2" creationId="{B131976C-DB16-49D8-B5C8-C6FBACD4502D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3" creationId="{99186696-FD25-4775-AD1D-9FD5BA797479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4" creationId="{9A735EE7-388A-4449-A377-159170316223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5" creationId="{6885F4C7-A00F-42FB-B46F-8294CDD96B35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6" creationId="{C1D80923-CC12-48D0-99D2-6347E4DD691B}"/>
          </ac:spMkLst>
        </pc:spChg>
        <pc:spChg chg="add mod">
          <ac:chgData name="Alejandro Lazo" userId="aa333cbd1cdd05d7" providerId="LiveId" clId="{0BBFD439-7473-4BFE-9653-2B7B1BE6EC66}" dt="2020-12-08T23:56:28.361" v="2097" actId="1076"/>
          <ac:spMkLst>
            <pc:docMk/>
            <pc:sldMk cId="2349218577" sldId="267"/>
            <ac:spMk id="37" creationId="{3BCF315C-1FA6-48FF-929C-22DA28BB084E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4" creationId="{1012736C-7664-4E48-BFA2-C255318CC3D9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5" creationId="{0208C237-77E8-4DB0-99E4-2D614E620C43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6" creationId="{F6D97464-FC55-4196-9078-D72A44CD9B50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7" creationId="{E901884E-F97C-4630-9F9E-793127B7F956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8" creationId="{58DA27EA-39CF-4DDC-A729-747612011BB5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49" creationId="{7B7112F6-8753-4437-802C-F36218AFD953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0" creationId="{78C94795-E7D7-4412-9706-E831F011BDE3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1" creationId="{E25D1183-1FF3-425E-9E4F-40F2A7707913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2" creationId="{6198473F-F944-44FC-87F2-8B5955654E25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3" creationId="{E80D85A5-AF6C-425E-8070-D2AE22FB0830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4" creationId="{C14F8CBC-D097-4455-B4D8-58C4A78F081F}"/>
          </ac:spMkLst>
        </pc:spChg>
        <pc:spChg chg="add mod">
          <ac:chgData name="Alejandro Lazo" userId="aa333cbd1cdd05d7" providerId="LiveId" clId="{0BBFD439-7473-4BFE-9653-2B7B1BE6EC66}" dt="2020-12-08T23:57:27.408" v="2148" actId="1076"/>
          <ac:spMkLst>
            <pc:docMk/>
            <pc:sldMk cId="2349218577" sldId="267"/>
            <ac:spMk id="55" creationId="{7D3E1A26-716C-4CAA-AA8C-0D5AAAACFC81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2" creationId="{F7248574-2E34-428B-96B8-B31CE2BCA681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3" creationId="{EB5268D7-2EF5-42AE-8D4B-03DF5E2E3685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4" creationId="{13C1B554-3CEA-4716-8A8A-F31E36562989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5" creationId="{09CE90CB-8C8E-4B4C-BAD6-E33E7C31C9FC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6" creationId="{1EF2B839-D229-4B33-9117-A8B43DB63E38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7" creationId="{22306746-07DB-4926-A0DF-E66A514286C9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8" creationId="{C3F0812F-545D-41F2-84CE-2AA7DCB30F88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69" creationId="{ABE72DF4-E356-4B5B-975C-1593F2274516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70" creationId="{4924A2B6-301F-41A6-9113-0B4BA818FBDD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71" creationId="{9A746712-8C61-4356-990D-10F97C34C5E0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72" creationId="{9F944D4F-A07F-4682-ADB9-C278FA8EA3A7}"/>
          </ac:spMkLst>
        </pc:spChg>
        <pc:spChg chg="add mod">
          <ac:chgData name="Alejandro Lazo" userId="aa333cbd1cdd05d7" providerId="LiveId" clId="{0BBFD439-7473-4BFE-9653-2B7B1BE6EC66}" dt="2020-12-08T23:59:42.412" v="2189" actId="1076"/>
          <ac:spMkLst>
            <pc:docMk/>
            <pc:sldMk cId="2349218577" sldId="267"/>
            <ac:spMk id="73" creationId="{A574B41C-63C0-4E65-9B62-F5DEC3328C96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0" creationId="{0705081D-904F-469B-B22F-6CC204AD6829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1" creationId="{D9A1DBD9-5FEC-407E-A269-3143486EE34B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2" creationId="{8EA0E681-44B0-467C-8507-EC8D9EA248BF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3" creationId="{B9172524-FA55-4AE1-AD7E-85EC9902C804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4" creationId="{0DCFBCA3-0C3C-4F9B-B27A-DABCD54D3C46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5" creationId="{6CFF9E7F-3E6B-49FA-9753-7C4E6C5D9080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6" creationId="{4A4D6310-DC6E-4D0F-8293-CAED4311ECDE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7" creationId="{A84DF4D5-D4D3-4356-999B-0AEC042C72A2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8" creationId="{8FA93074-C32D-436B-9F9B-C2ED3054E56F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89" creationId="{EEF41662-CE60-4825-9296-E9CC44D3E020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90" creationId="{46494C8D-D074-402D-89B5-2B68CFD8A84F}"/>
          </ac:spMkLst>
        </pc:spChg>
        <pc:spChg chg="add mod">
          <ac:chgData name="Alejandro Lazo" userId="aa333cbd1cdd05d7" providerId="LiveId" clId="{0BBFD439-7473-4BFE-9653-2B7B1BE6EC66}" dt="2020-12-09T00:00:26.791" v="2233" actId="1076"/>
          <ac:spMkLst>
            <pc:docMk/>
            <pc:sldMk cId="2349218577" sldId="267"/>
            <ac:spMk id="91" creationId="{D49FC519-7942-49E1-87B0-81A475F79BAD}"/>
          </ac:spMkLst>
        </pc:sp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4" creationId="{C2078536-A6F3-4BF9-A460-01BDA8D0FDF5}"/>
          </ac:graphicFrameMkLst>
        </pc:graphicFrame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5" creationId="{600C097B-6069-4903-BD4B-9DEE340444A3}"/>
          </ac:graphicFrameMkLst>
        </pc:graphicFrame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6" creationId="{AD9044E6-8BF1-45C0-B763-0F0F5D3251F1}"/>
          </ac:graphicFrameMkLst>
        </pc:graphicFrame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7" creationId="{6295B8DD-ECF8-4B83-8A2B-9EAFF243D000}"/>
          </ac:graphicFrameMkLst>
        </pc:graphicFrame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20" creationId="{DD0AEDDF-19AF-4C16-A211-FB85936DD34A}"/>
          </ac:graphicFrameMkLst>
        </pc:graphicFrameChg>
        <pc:graphicFrameChg chg="add del mod">
          <ac:chgData name="Alejandro Lazo" userId="aa333cbd1cdd05d7" providerId="LiveId" clId="{0BBFD439-7473-4BFE-9653-2B7B1BE6EC66}" dt="2020-12-08T23:56:17.924" v="2093"/>
          <ac:graphicFrameMkLst>
            <pc:docMk/>
            <pc:sldMk cId="2349218577" sldId="267"/>
            <ac:graphicFrameMk id="21" creationId="{1FDA8A70-E485-480F-AE01-C2B335138A14}"/>
          </ac:graphicFrameMkLst>
        </pc:graphicFrameChg>
        <pc:graphicFrameChg chg="add mod modGraphic">
          <ac:chgData name="Alejandro Lazo" userId="aa333cbd1cdd05d7" providerId="LiveId" clId="{0BBFD439-7473-4BFE-9653-2B7B1BE6EC66}" dt="2020-12-08T23:56:43.336" v="2105" actId="20577"/>
          <ac:graphicFrameMkLst>
            <pc:docMk/>
            <pc:sldMk cId="2349218577" sldId="267"/>
            <ac:graphicFrameMk id="22" creationId="{8A75FA22-2AC6-410C-9DB9-95B389CD80D9}"/>
          </ac:graphicFrameMkLst>
        </pc:graphicFrameChg>
        <pc:graphicFrameChg chg="add mod">
          <ac:chgData name="Alejandro Lazo" userId="aa333cbd1cdd05d7" providerId="LiveId" clId="{0BBFD439-7473-4BFE-9653-2B7B1BE6EC66}" dt="2020-12-08T23:56:28.361" v="2097" actId="1076"/>
          <ac:graphicFrameMkLst>
            <pc:docMk/>
            <pc:sldMk cId="2349218577" sldId="267"/>
            <ac:graphicFrameMk id="23" creationId="{D2BC557F-12DA-4FDE-A546-A61B12A08A30}"/>
          </ac:graphicFrameMkLst>
        </pc:graphicFrameChg>
        <pc:graphicFrameChg chg="add mod modGraphic">
          <ac:chgData name="Alejandro Lazo" userId="aa333cbd1cdd05d7" providerId="LiveId" clId="{0BBFD439-7473-4BFE-9653-2B7B1BE6EC66}" dt="2020-12-08T23:57:03.991" v="2146" actId="20577"/>
          <ac:graphicFrameMkLst>
            <pc:docMk/>
            <pc:sldMk cId="2349218577" sldId="267"/>
            <ac:graphicFrameMk id="24" creationId="{FC86F0B7-6429-4D9A-945E-17D9C11C06D0}"/>
          </ac:graphicFrameMkLst>
        </pc:graphicFrameChg>
        <pc:graphicFrameChg chg="add mod">
          <ac:chgData name="Alejandro Lazo" userId="aa333cbd1cdd05d7" providerId="LiveId" clId="{0BBFD439-7473-4BFE-9653-2B7B1BE6EC66}" dt="2020-12-08T23:56:28.361" v="2097" actId="1076"/>
          <ac:graphicFrameMkLst>
            <pc:docMk/>
            <pc:sldMk cId="2349218577" sldId="267"/>
            <ac:graphicFrameMk id="25" creationId="{12DB78EC-42E7-4252-93A2-45940E3F35A8}"/>
          </ac:graphicFrameMkLst>
        </pc:graphicFrameChg>
        <pc:graphicFrameChg chg="add mod">
          <ac:chgData name="Alejandro Lazo" userId="aa333cbd1cdd05d7" providerId="LiveId" clId="{0BBFD439-7473-4BFE-9653-2B7B1BE6EC66}" dt="2020-12-08T23:56:28.361" v="2097" actId="1076"/>
          <ac:graphicFrameMkLst>
            <pc:docMk/>
            <pc:sldMk cId="2349218577" sldId="267"/>
            <ac:graphicFrameMk id="38" creationId="{61A3A609-1015-4A5A-BF34-63DE933A78C9}"/>
          </ac:graphicFrameMkLst>
        </pc:graphicFrameChg>
        <pc:graphicFrameChg chg="add mod">
          <ac:chgData name="Alejandro Lazo" userId="aa333cbd1cdd05d7" providerId="LiveId" clId="{0BBFD439-7473-4BFE-9653-2B7B1BE6EC66}" dt="2020-12-08T23:56:28.361" v="2097" actId="1076"/>
          <ac:graphicFrameMkLst>
            <pc:docMk/>
            <pc:sldMk cId="2349218577" sldId="267"/>
            <ac:graphicFrameMk id="39" creationId="{93ACDA1E-CA88-4D75-8DF3-248AA2B60D2B}"/>
          </ac:graphicFrameMkLst>
        </pc:graphicFrameChg>
        <pc:graphicFrameChg chg="add mod modGraphic">
          <ac:chgData name="Alejandro Lazo" userId="aa333cbd1cdd05d7" providerId="LiveId" clId="{0BBFD439-7473-4BFE-9653-2B7B1BE6EC66}" dt="2020-12-08T23:58:26.365" v="2187" actId="20577"/>
          <ac:graphicFrameMkLst>
            <pc:docMk/>
            <pc:sldMk cId="2349218577" sldId="267"/>
            <ac:graphicFrameMk id="40" creationId="{85664971-E130-434A-8CBA-245485E0B31E}"/>
          </ac:graphicFrameMkLst>
        </pc:graphicFrameChg>
        <pc:graphicFrameChg chg="add mod">
          <ac:chgData name="Alejandro Lazo" userId="aa333cbd1cdd05d7" providerId="LiveId" clId="{0BBFD439-7473-4BFE-9653-2B7B1BE6EC66}" dt="2020-12-08T23:57:27.408" v="2148" actId="1076"/>
          <ac:graphicFrameMkLst>
            <pc:docMk/>
            <pc:sldMk cId="2349218577" sldId="267"/>
            <ac:graphicFrameMk id="41" creationId="{11706804-4816-4135-8CB4-940143E14257}"/>
          </ac:graphicFrameMkLst>
        </pc:graphicFrameChg>
        <pc:graphicFrameChg chg="add mod modGraphic">
          <ac:chgData name="Alejandro Lazo" userId="aa333cbd1cdd05d7" providerId="LiveId" clId="{0BBFD439-7473-4BFE-9653-2B7B1BE6EC66}" dt="2020-12-08T23:57:52.735" v="2181" actId="20577"/>
          <ac:graphicFrameMkLst>
            <pc:docMk/>
            <pc:sldMk cId="2349218577" sldId="267"/>
            <ac:graphicFrameMk id="42" creationId="{71C849A8-64F2-4795-A785-6F20B1F7EA46}"/>
          </ac:graphicFrameMkLst>
        </pc:graphicFrameChg>
        <pc:graphicFrameChg chg="add mod">
          <ac:chgData name="Alejandro Lazo" userId="aa333cbd1cdd05d7" providerId="LiveId" clId="{0BBFD439-7473-4BFE-9653-2B7B1BE6EC66}" dt="2020-12-08T23:57:27.408" v="2148" actId="1076"/>
          <ac:graphicFrameMkLst>
            <pc:docMk/>
            <pc:sldMk cId="2349218577" sldId="267"/>
            <ac:graphicFrameMk id="43" creationId="{FF1B7EED-1CEA-49E8-AFE1-18D329006D42}"/>
          </ac:graphicFrameMkLst>
        </pc:graphicFrameChg>
        <pc:graphicFrameChg chg="add mod">
          <ac:chgData name="Alejandro Lazo" userId="aa333cbd1cdd05d7" providerId="LiveId" clId="{0BBFD439-7473-4BFE-9653-2B7B1BE6EC66}" dt="2020-12-08T23:57:27.408" v="2148" actId="1076"/>
          <ac:graphicFrameMkLst>
            <pc:docMk/>
            <pc:sldMk cId="2349218577" sldId="267"/>
            <ac:graphicFrameMk id="56" creationId="{93E90C64-DE26-4D31-A0B8-A5D32A9E639D}"/>
          </ac:graphicFrameMkLst>
        </pc:graphicFrameChg>
        <pc:graphicFrameChg chg="add mod">
          <ac:chgData name="Alejandro Lazo" userId="aa333cbd1cdd05d7" providerId="LiveId" clId="{0BBFD439-7473-4BFE-9653-2B7B1BE6EC66}" dt="2020-12-08T23:57:27.408" v="2148" actId="1076"/>
          <ac:graphicFrameMkLst>
            <pc:docMk/>
            <pc:sldMk cId="2349218577" sldId="267"/>
            <ac:graphicFrameMk id="57" creationId="{06C8D912-60DD-4545-B4DB-8E5EC13CA4B2}"/>
          </ac:graphicFrameMkLst>
        </pc:graphicFrameChg>
        <pc:graphicFrameChg chg="add mod modGraphic">
          <ac:chgData name="Alejandro Lazo" userId="aa333cbd1cdd05d7" providerId="LiveId" clId="{0BBFD439-7473-4BFE-9653-2B7B1BE6EC66}" dt="2020-12-09T00:01:13.327" v="2239" actId="20577"/>
          <ac:graphicFrameMkLst>
            <pc:docMk/>
            <pc:sldMk cId="2349218577" sldId="267"/>
            <ac:graphicFrameMk id="58" creationId="{9D7D965B-7D09-4170-B226-8EEB1F6E3A27}"/>
          </ac:graphicFrameMkLst>
        </pc:graphicFrameChg>
        <pc:graphicFrameChg chg="add mod">
          <ac:chgData name="Alejandro Lazo" userId="aa333cbd1cdd05d7" providerId="LiveId" clId="{0BBFD439-7473-4BFE-9653-2B7B1BE6EC66}" dt="2020-12-08T23:59:42.412" v="2189" actId="1076"/>
          <ac:graphicFrameMkLst>
            <pc:docMk/>
            <pc:sldMk cId="2349218577" sldId="267"/>
            <ac:graphicFrameMk id="59" creationId="{3D53DB2F-CFC1-49BC-8C56-9DF9B2D2014A}"/>
          </ac:graphicFrameMkLst>
        </pc:graphicFrameChg>
        <pc:graphicFrameChg chg="add mod modGraphic">
          <ac:chgData name="Alejandro Lazo" userId="aa333cbd1cdd05d7" providerId="LiveId" clId="{0BBFD439-7473-4BFE-9653-2B7B1BE6EC66}" dt="2020-12-09T00:00:15.305" v="2229" actId="20577"/>
          <ac:graphicFrameMkLst>
            <pc:docMk/>
            <pc:sldMk cId="2349218577" sldId="267"/>
            <ac:graphicFrameMk id="60" creationId="{E69B4551-290E-4F86-AF05-DECE47837E86}"/>
          </ac:graphicFrameMkLst>
        </pc:graphicFrameChg>
        <pc:graphicFrameChg chg="add mod modGraphic">
          <ac:chgData name="Alejandro Lazo" userId="aa333cbd1cdd05d7" providerId="LiveId" clId="{0BBFD439-7473-4BFE-9653-2B7B1BE6EC66}" dt="2020-12-09T00:01:09.457" v="2237" actId="20577"/>
          <ac:graphicFrameMkLst>
            <pc:docMk/>
            <pc:sldMk cId="2349218577" sldId="267"/>
            <ac:graphicFrameMk id="61" creationId="{DC4F4AE1-D090-461E-8A5A-21919816BEE0}"/>
          </ac:graphicFrameMkLst>
        </pc:graphicFrameChg>
        <pc:graphicFrameChg chg="add mod">
          <ac:chgData name="Alejandro Lazo" userId="aa333cbd1cdd05d7" providerId="LiveId" clId="{0BBFD439-7473-4BFE-9653-2B7B1BE6EC66}" dt="2020-12-08T23:59:42.412" v="2189" actId="1076"/>
          <ac:graphicFrameMkLst>
            <pc:docMk/>
            <pc:sldMk cId="2349218577" sldId="267"/>
            <ac:graphicFrameMk id="74" creationId="{E2A2D5EF-7E6C-481B-AAC9-02E9836A60C0}"/>
          </ac:graphicFrameMkLst>
        </pc:graphicFrameChg>
        <pc:graphicFrameChg chg="add mod">
          <ac:chgData name="Alejandro Lazo" userId="aa333cbd1cdd05d7" providerId="LiveId" clId="{0BBFD439-7473-4BFE-9653-2B7B1BE6EC66}" dt="2020-12-08T23:59:42.412" v="2189" actId="1076"/>
          <ac:graphicFrameMkLst>
            <pc:docMk/>
            <pc:sldMk cId="2349218577" sldId="267"/>
            <ac:graphicFrameMk id="75" creationId="{DA4EAFED-61AA-4B80-BBB6-659DE36BCCF0}"/>
          </ac:graphicFrameMkLst>
        </pc:graphicFrameChg>
        <pc:graphicFrameChg chg="add mod modGraphic">
          <ac:chgData name="Alejandro Lazo" userId="aa333cbd1cdd05d7" providerId="LiveId" clId="{0BBFD439-7473-4BFE-9653-2B7B1BE6EC66}" dt="2020-12-09T00:01:44.018" v="2275" actId="20577"/>
          <ac:graphicFrameMkLst>
            <pc:docMk/>
            <pc:sldMk cId="2349218577" sldId="267"/>
            <ac:graphicFrameMk id="76" creationId="{47A7D7E6-ED05-411E-9457-196FCA73D442}"/>
          </ac:graphicFrameMkLst>
        </pc:graphicFrameChg>
        <pc:graphicFrameChg chg="add mod">
          <ac:chgData name="Alejandro Lazo" userId="aa333cbd1cdd05d7" providerId="LiveId" clId="{0BBFD439-7473-4BFE-9653-2B7B1BE6EC66}" dt="2020-12-09T00:00:26.791" v="2233" actId="1076"/>
          <ac:graphicFrameMkLst>
            <pc:docMk/>
            <pc:sldMk cId="2349218577" sldId="267"/>
            <ac:graphicFrameMk id="77" creationId="{3F4D4B28-5B30-4C73-8FA4-C9FADB234716}"/>
          </ac:graphicFrameMkLst>
        </pc:graphicFrameChg>
        <pc:graphicFrameChg chg="add mod modGraphic">
          <ac:chgData name="Alejandro Lazo" userId="aa333cbd1cdd05d7" providerId="LiveId" clId="{0BBFD439-7473-4BFE-9653-2B7B1BE6EC66}" dt="2020-12-09T00:01:39.118" v="2273" actId="20577"/>
          <ac:graphicFrameMkLst>
            <pc:docMk/>
            <pc:sldMk cId="2349218577" sldId="267"/>
            <ac:graphicFrameMk id="78" creationId="{B433713F-8F11-4E81-83B0-37DB724BC55B}"/>
          </ac:graphicFrameMkLst>
        </pc:graphicFrameChg>
        <pc:graphicFrameChg chg="add mod modGraphic">
          <ac:chgData name="Alejandro Lazo" userId="aa333cbd1cdd05d7" providerId="LiveId" clId="{0BBFD439-7473-4BFE-9653-2B7B1BE6EC66}" dt="2020-12-09T00:01:20.391" v="2243" actId="20577"/>
          <ac:graphicFrameMkLst>
            <pc:docMk/>
            <pc:sldMk cId="2349218577" sldId="267"/>
            <ac:graphicFrameMk id="79" creationId="{12D1A82B-B2B1-4C58-9241-22A1B2B433D1}"/>
          </ac:graphicFrameMkLst>
        </pc:graphicFrameChg>
        <pc:graphicFrameChg chg="add mod">
          <ac:chgData name="Alejandro Lazo" userId="aa333cbd1cdd05d7" providerId="LiveId" clId="{0BBFD439-7473-4BFE-9653-2B7B1BE6EC66}" dt="2020-12-09T00:00:26.791" v="2233" actId="1076"/>
          <ac:graphicFrameMkLst>
            <pc:docMk/>
            <pc:sldMk cId="2349218577" sldId="267"/>
            <ac:graphicFrameMk id="92" creationId="{475DE05A-B690-46D7-822F-2124E34EBAC4}"/>
          </ac:graphicFrameMkLst>
        </pc:graphicFrameChg>
        <pc:graphicFrameChg chg="add mod">
          <ac:chgData name="Alejandro Lazo" userId="aa333cbd1cdd05d7" providerId="LiveId" clId="{0BBFD439-7473-4BFE-9653-2B7B1BE6EC66}" dt="2020-12-09T00:00:26.791" v="2233" actId="1076"/>
          <ac:graphicFrameMkLst>
            <pc:docMk/>
            <pc:sldMk cId="2349218577" sldId="267"/>
            <ac:graphicFrameMk id="93" creationId="{ADE9B140-71C3-4F9E-8B81-C04410BB8FF5}"/>
          </ac:graphicFrameMkLst>
        </pc:graphicFrameChg>
      </pc:sldChg>
      <pc:sldChg chg="addSp delSp modSp new mod">
        <pc:chgData name="Alejandro Lazo" userId="aa333cbd1cdd05d7" providerId="LiveId" clId="{0BBFD439-7473-4BFE-9653-2B7B1BE6EC66}" dt="2020-12-09T00:09:07.518" v="2417" actId="1076"/>
        <pc:sldMkLst>
          <pc:docMk/>
          <pc:sldMk cId="2315185073" sldId="268"/>
        </pc:sldMkLst>
        <pc:spChg chg="del">
          <ac:chgData name="Alejandro Lazo" userId="aa333cbd1cdd05d7" providerId="LiveId" clId="{0BBFD439-7473-4BFE-9653-2B7B1BE6EC66}" dt="2020-12-09T00:02:07.559" v="2278" actId="478"/>
          <ac:spMkLst>
            <pc:docMk/>
            <pc:sldMk cId="2315185073" sldId="268"/>
            <ac:spMk id="2" creationId="{B7D4805D-CE67-4FBA-A896-42C69646C7D6}"/>
          </ac:spMkLst>
        </pc:spChg>
        <pc:spChg chg="del">
          <ac:chgData name="Alejandro Lazo" userId="aa333cbd1cdd05d7" providerId="LiveId" clId="{0BBFD439-7473-4BFE-9653-2B7B1BE6EC66}" dt="2020-12-09T00:02:06.318" v="2277" actId="478"/>
          <ac:spMkLst>
            <pc:docMk/>
            <pc:sldMk cId="2315185073" sldId="268"/>
            <ac:spMk id="3" creationId="{4088968D-6A7E-4783-8D8E-2851C17DBAB9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8" creationId="{909D3ED5-C312-45C7-86FE-1007A65BD7C7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9" creationId="{0B30E83B-47DB-4C66-8E20-5EEC93FC954B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0" creationId="{23AE38AC-B66C-48AA-84A6-828098213C51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1" creationId="{A5D212DE-59D0-4294-A7A2-F1286CB9C727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2" creationId="{4C1A1CE2-4149-4A62-A6D7-D582F9CDA8E3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3" creationId="{66E202A2-78C3-4B86-8D9B-109810C17CE0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4" creationId="{EE90B7CF-D7F0-4FBE-A636-4891284C7091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5" creationId="{B904FFC8-ADB0-4454-8B32-53C12A813E3C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6" creationId="{840F9E69-856D-485A-AC28-299BCE1206FF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7" creationId="{6CFDC967-370A-48EF-8F1E-62ED2AD60BFF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8" creationId="{084B247F-A301-450A-B861-82DB4700F3D7}"/>
          </ac:spMkLst>
        </pc:spChg>
        <pc:spChg chg="add mod">
          <ac:chgData name="Alejandro Lazo" userId="aa333cbd1cdd05d7" providerId="LiveId" clId="{0BBFD439-7473-4BFE-9653-2B7B1BE6EC66}" dt="2020-12-09T00:02:12.123" v="2280" actId="1076"/>
          <ac:spMkLst>
            <pc:docMk/>
            <pc:sldMk cId="2315185073" sldId="268"/>
            <ac:spMk id="19" creationId="{B31128A2-935E-4750-9283-7F272D18B8AE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26" creationId="{6B6CE105-CEA6-4AF8-A531-F2C96DF7B714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27" creationId="{78512F1D-F3AB-432C-888F-A4D9C2CDF5AA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28" creationId="{506175D3-2436-4F12-9FDB-96C1A70F5075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29" creationId="{212A935A-F034-42CC-B14B-4ED00E5F966E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0" creationId="{D3CB2E9C-6B98-471A-A45D-07A0881896A3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1" creationId="{4907C418-2308-48EC-9F44-304141FFE136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2" creationId="{7EAC6EBB-E1C6-4C76-B2E5-B5E913A52BF7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3" creationId="{C7C3B5CA-8169-4D4D-ADAA-0892F4420AA2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4" creationId="{C5BF3F8B-03F0-4F51-AC27-71F89169B59D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5" creationId="{3494D861-6827-457C-83F1-E7B331934111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6" creationId="{1FC3903F-F242-4E50-BFDB-81A3BC09AA13}"/>
          </ac:spMkLst>
        </pc:spChg>
        <pc:spChg chg="add mod">
          <ac:chgData name="Alejandro Lazo" userId="aa333cbd1cdd05d7" providerId="LiveId" clId="{0BBFD439-7473-4BFE-9653-2B7B1BE6EC66}" dt="2020-12-09T00:02:57.228" v="2315" actId="1076"/>
          <ac:spMkLst>
            <pc:docMk/>
            <pc:sldMk cId="2315185073" sldId="268"/>
            <ac:spMk id="37" creationId="{CE2EE795-170B-4B36-8506-EA9A61BDECE2}"/>
          </ac:spMkLst>
        </pc:spChg>
        <pc:spChg chg="add mod">
          <ac:chgData name="Alejandro Lazo" userId="aa333cbd1cdd05d7" providerId="LiveId" clId="{0BBFD439-7473-4BFE-9653-2B7B1BE6EC66}" dt="2020-12-09T00:03:36.857" v="2326" actId="1076"/>
          <ac:spMkLst>
            <pc:docMk/>
            <pc:sldMk cId="2315185073" sldId="268"/>
            <ac:spMk id="42" creationId="{5BB78F5C-3DCC-4AE5-B411-931CC99EB568}"/>
          </ac:spMkLst>
        </pc:spChg>
        <pc:spChg chg="add mod">
          <ac:chgData name="Alejandro Lazo" userId="aa333cbd1cdd05d7" providerId="LiveId" clId="{0BBFD439-7473-4BFE-9653-2B7B1BE6EC66}" dt="2020-12-09T00:06:22.085" v="2365" actId="1076"/>
          <ac:spMkLst>
            <pc:docMk/>
            <pc:sldMk cId="2315185073" sldId="268"/>
            <ac:spMk id="47" creationId="{57297996-1A5C-4E47-A973-471120AB4453}"/>
          </ac:spMkLst>
        </pc:spChg>
        <pc:spChg chg="add mod">
          <ac:chgData name="Alejandro Lazo" userId="aa333cbd1cdd05d7" providerId="LiveId" clId="{0BBFD439-7473-4BFE-9653-2B7B1BE6EC66}" dt="2020-12-09T00:06:38.660" v="2368" actId="1076"/>
          <ac:spMkLst>
            <pc:docMk/>
            <pc:sldMk cId="2315185073" sldId="268"/>
            <ac:spMk id="48" creationId="{4ABEC1EA-FA74-4261-B075-B4BDF6B1D6D8}"/>
          </ac:spMkLst>
        </pc:spChg>
        <pc:spChg chg="add mod">
          <ac:chgData name="Alejandro Lazo" userId="aa333cbd1cdd05d7" providerId="LiveId" clId="{0BBFD439-7473-4BFE-9653-2B7B1BE6EC66}" dt="2020-12-09T00:06:48.434" v="2371" actId="1076"/>
          <ac:spMkLst>
            <pc:docMk/>
            <pc:sldMk cId="2315185073" sldId="268"/>
            <ac:spMk id="49" creationId="{BD781DFB-86B9-4EED-A31F-1964693E9FFB}"/>
          </ac:spMkLst>
        </pc:spChg>
        <pc:spChg chg="add mod">
          <ac:chgData name="Alejandro Lazo" userId="aa333cbd1cdd05d7" providerId="LiveId" clId="{0BBFD439-7473-4BFE-9653-2B7B1BE6EC66}" dt="2020-12-09T00:08:41.816" v="2413" actId="14100"/>
          <ac:spMkLst>
            <pc:docMk/>
            <pc:sldMk cId="2315185073" sldId="268"/>
            <ac:spMk id="50" creationId="{6A35D751-9699-4974-99DA-E37342C262E7}"/>
          </ac:spMkLst>
        </pc:spChg>
        <pc:spChg chg="add mod">
          <ac:chgData name="Alejandro Lazo" userId="aa333cbd1cdd05d7" providerId="LiveId" clId="{0BBFD439-7473-4BFE-9653-2B7B1BE6EC66}" dt="2020-12-09T00:09:07.518" v="2417" actId="1076"/>
          <ac:spMkLst>
            <pc:docMk/>
            <pc:sldMk cId="2315185073" sldId="268"/>
            <ac:spMk id="51" creationId="{9B68981E-8DCC-4FDB-A7EC-BABAB0E3A736}"/>
          </ac:spMkLst>
        </pc:spChg>
        <pc:spChg chg="add mod">
          <ac:chgData name="Alejandro Lazo" userId="aa333cbd1cdd05d7" providerId="LiveId" clId="{0BBFD439-7473-4BFE-9653-2B7B1BE6EC66}" dt="2020-12-09T00:07:29.699" v="2380" actId="1076"/>
          <ac:spMkLst>
            <pc:docMk/>
            <pc:sldMk cId="2315185073" sldId="268"/>
            <ac:spMk id="52" creationId="{46CBF60C-C1B3-4DBB-9BCE-EF7BFC676D34}"/>
          </ac:spMkLst>
        </pc:spChg>
        <pc:spChg chg="add mod">
          <ac:chgData name="Alejandro Lazo" userId="aa333cbd1cdd05d7" providerId="LiveId" clId="{0BBFD439-7473-4BFE-9653-2B7B1BE6EC66}" dt="2020-12-09T00:07:41.540" v="2388" actId="14100"/>
          <ac:spMkLst>
            <pc:docMk/>
            <pc:sldMk cId="2315185073" sldId="268"/>
            <ac:spMk id="53" creationId="{DC7AF1AB-C7D6-4B50-8173-0957D2FB62C5}"/>
          </ac:spMkLst>
        </pc:spChg>
        <pc:spChg chg="add mod">
          <ac:chgData name="Alejandro Lazo" userId="aa333cbd1cdd05d7" providerId="LiveId" clId="{0BBFD439-7473-4BFE-9653-2B7B1BE6EC66}" dt="2020-12-09T00:07:49.959" v="2391" actId="1076"/>
          <ac:spMkLst>
            <pc:docMk/>
            <pc:sldMk cId="2315185073" sldId="268"/>
            <ac:spMk id="54" creationId="{820A41EF-68A0-43FC-87B6-9869248B44FF}"/>
          </ac:spMkLst>
        </pc:spChg>
        <pc:spChg chg="add mod">
          <ac:chgData name="Alejandro Lazo" userId="aa333cbd1cdd05d7" providerId="LiveId" clId="{0BBFD439-7473-4BFE-9653-2B7B1BE6EC66}" dt="2020-12-09T00:08:22.366" v="2407" actId="1076"/>
          <ac:spMkLst>
            <pc:docMk/>
            <pc:sldMk cId="2315185073" sldId="268"/>
            <ac:spMk id="55" creationId="{3DD20657-D04D-4790-9CB1-39D8D01FFEEC}"/>
          </ac:spMkLst>
        </pc:spChg>
        <pc:spChg chg="add mod">
          <ac:chgData name="Alejandro Lazo" userId="aa333cbd1cdd05d7" providerId="LiveId" clId="{0BBFD439-7473-4BFE-9653-2B7B1BE6EC66}" dt="2020-12-09T00:08:19.366" v="2406" actId="1076"/>
          <ac:spMkLst>
            <pc:docMk/>
            <pc:sldMk cId="2315185073" sldId="268"/>
            <ac:spMk id="56" creationId="{96405873-B7F9-4AC2-95A7-04B43A28124A}"/>
          </ac:spMkLst>
        </pc:spChg>
        <pc:graphicFrameChg chg="add mod modGraphic">
          <ac:chgData name="Alejandro Lazo" userId="aa333cbd1cdd05d7" providerId="LiveId" clId="{0BBFD439-7473-4BFE-9653-2B7B1BE6EC66}" dt="2020-12-09T00:02:16.227" v="2282" actId="20577"/>
          <ac:graphicFrameMkLst>
            <pc:docMk/>
            <pc:sldMk cId="2315185073" sldId="268"/>
            <ac:graphicFrameMk id="4" creationId="{C1B567D8-6371-4F6A-B5DE-4FE92861264D}"/>
          </ac:graphicFrameMkLst>
        </pc:graphicFrameChg>
        <pc:graphicFrameChg chg="add mod">
          <ac:chgData name="Alejandro Lazo" userId="aa333cbd1cdd05d7" providerId="LiveId" clId="{0BBFD439-7473-4BFE-9653-2B7B1BE6EC66}" dt="2020-12-09T00:02:12.123" v="2280" actId="1076"/>
          <ac:graphicFrameMkLst>
            <pc:docMk/>
            <pc:sldMk cId="2315185073" sldId="268"/>
            <ac:graphicFrameMk id="5" creationId="{E9A867DE-535C-45EF-BB54-CFF84E1A5A0F}"/>
          </ac:graphicFrameMkLst>
        </pc:graphicFrameChg>
        <pc:graphicFrameChg chg="add mod">
          <ac:chgData name="Alejandro Lazo" userId="aa333cbd1cdd05d7" providerId="LiveId" clId="{0BBFD439-7473-4BFE-9653-2B7B1BE6EC66}" dt="2020-12-09T00:02:12.123" v="2280" actId="1076"/>
          <ac:graphicFrameMkLst>
            <pc:docMk/>
            <pc:sldMk cId="2315185073" sldId="268"/>
            <ac:graphicFrameMk id="6" creationId="{D5F8C2ED-A4C8-4E2D-9741-9F0EAEAAA410}"/>
          </ac:graphicFrameMkLst>
        </pc:graphicFrameChg>
        <pc:graphicFrameChg chg="add mod modGraphic">
          <ac:chgData name="Alejandro Lazo" userId="aa333cbd1cdd05d7" providerId="LiveId" clId="{0BBFD439-7473-4BFE-9653-2B7B1BE6EC66}" dt="2020-12-09T00:02:18.524" v="2284" actId="20577"/>
          <ac:graphicFrameMkLst>
            <pc:docMk/>
            <pc:sldMk cId="2315185073" sldId="268"/>
            <ac:graphicFrameMk id="7" creationId="{091E88DD-B89C-424C-A4BC-40469BFDA6BC}"/>
          </ac:graphicFrameMkLst>
        </pc:graphicFrameChg>
        <pc:graphicFrameChg chg="add mod">
          <ac:chgData name="Alejandro Lazo" userId="aa333cbd1cdd05d7" providerId="LiveId" clId="{0BBFD439-7473-4BFE-9653-2B7B1BE6EC66}" dt="2020-12-09T00:02:12.123" v="2280" actId="1076"/>
          <ac:graphicFrameMkLst>
            <pc:docMk/>
            <pc:sldMk cId="2315185073" sldId="268"/>
            <ac:graphicFrameMk id="20" creationId="{96C7EF97-B25A-4936-AF5B-A9DD9950724B}"/>
          </ac:graphicFrameMkLst>
        </pc:graphicFrameChg>
        <pc:graphicFrameChg chg="add mod modGraphic">
          <ac:chgData name="Alejandro Lazo" userId="aa333cbd1cdd05d7" providerId="LiveId" clId="{0BBFD439-7473-4BFE-9653-2B7B1BE6EC66}" dt="2020-12-09T00:02:42.636" v="2313" actId="14100"/>
          <ac:graphicFrameMkLst>
            <pc:docMk/>
            <pc:sldMk cId="2315185073" sldId="268"/>
            <ac:graphicFrameMk id="21" creationId="{5208C682-4733-422A-B986-562247AAAC49}"/>
          </ac:graphicFrameMkLst>
        </pc:graphicFrameChg>
        <pc:graphicFrameChg chg="add mod">
          <ac:chgData name="Alejandro Lazo" userId="aa333cbd1cdd05d7" providerId="LiveId" clId="{0BBFD439-7473-4BFE-9653-2B7B1BE6EC66}" dt="2020-12-09T00:02:57.228" v="2315" actId="1076"/>
          <ac:graphicFrameMkLst>
            <pc:docMk/>
            <pc:sldMk cId="2315185073" sldId="268"/>
            <ac:graphicFrameMk id="22" creationId="{6C1F14BA-3928-4655-983F-8B605A12022C}"/>
          </ac:graphicFrameMkLst>
        </pc:graphicFrameChg>
        <pc:graphicFrameChg chg="add del mod">
          <ac:chgData name="Alejandro Lazo" userId="aa333cbd1cdd05d7" providerId="LiveId" clId="{0BBFD439-7473-4BFE-9653-2B7B1BE6EC66}" dt="2020-12-09T00:03:17.663" v="2322" actId="478"/>
          <ac:graphicFrameMkLst>
            <pc:docMk/>
            <pc:sldMk cId="2315185073" sldId="268"/>
            <ac:graphicFrameMk id="23" creationId="{C52C85AB-83DD-42C9-93FC-EBC88A558DBB}"/>
          </ac:graphicFrameMkLst>
        </pc:graphicFrameChg>
        <pc:graphicFrameChg chg="add mod">
          <ac:chgData name="Alejandro Lazo" userId="aa333cbd1cdd05d7" providerId="LiveId" clId="{0BBFD439-7473-4BFE-9653-2B7B1BE6EC66}" dt="2020-12-09T00:02:57.228" v="2315" actId="1076"/>
          <ac:graphicFrameMkLst>
            <pc:docMk/>
            <pc:sldMk cId="2315185073" sldId="268"/>
            <ac:graphicFrameMk id="24" creationId="{B0740A99-0979-4898-8A6D-96050FFC48B4}"/>
          </ac:graphicFrameMkLst>
        </pc:graphicFrameChg>
        <pc:graphicFrameChg chg="add mod modGraphic">
          <ac:chgData name="Alejandro Lazo" userId="aa333cbd1cdd05d7" providerId="LiveId" clId="{0BBFD439-7473-4BFE-9653-2B7B1BE6EC66}" dt="2020-12-09T00:02:59.369" v="2317" actId="20577"/>
          <ac:graphicFrameMkLst>
            <pc:docMk/>
            <pc:sldMk cId="2315185073" sldId="268"/>
            <ac:graphicFrameMk id="25" creationId="{54428074-895B-457D-B092-20D1DBD39EDB}"/>
          </ac:graphicFrameMkLst>
        </pc:graphicFrameChg>
        <pc:graphicFrameChg chg="add del mod">
          <ac:chgData name="Alejandro Lazo" userId="aa333cbd1cdd05d7" providerId="LiveId" clId="{0BBFD439-7473-4BFE-9653-2B7B1BE6EC66}" dt="2020-12-09T00:03:17.663" v="2322" actId="478"/>
          <ac:graphicFrameMkLst>
            <pc:docMk/>
            <pc:sldMk cId="2315185073" sldId="268"/>
            <ac:graphicFrameMk id="38" creationId="{116EB4DA-FFEA-45AF-81A5-9120EF69738B}"/>
          </ac:graphicFrameMkLst>
        </pc:graphicFrameChg>
        <pc:graphicFrameChg chg="add mod modGraphic">
          <ac:chgData name="Alejandro Lazo" userId="aa333cbd1cdd05d7" providerId="LiveId" clId="{0BBFD439-7473-4BFE-9653-2B7B1BE6EC66}" dt="2020-12-09T00:03:08.691" v="2321" actId="255"/>
          <ac:graphicFrameMkLst>
            <pc:docMk/>
            <pc:sldMk cId="2315185073" sldId="268"/>
            <ac:graphicFrameMk id="39" creationId="{BB29D86C-0977-4B34-AFBC-439C6763D8C6}"/>
          </ac:graphicFrameMkLst>
        </pc:graphicFrameChg>
        <pc:graphicFrameChg chg="add mod">
          <ac:chgData name="Alejandro Lazo" userId="aa333cbd1cdd05d7" providerId="LiveId" clId="{0BBFD439-7473-4BFE-9653-2B7B1BE6EC66}" dt="2020-12-09T00:03:23.854" v="2324" actId="1076"/>
          <ac:graphicFrameMkLst>
            <pc:docMk/>
            <pc:sldMk cId="2315185073" sldId="268"/>
            <ac:graphicFrameMk id="40" creationId="{C246766A-3F70-4260-BD0D-79E0B7D96A3D}"/>
          </ac:graphicFrameMkLst>
        </pc:graphicFrameChg>
        <pc:graphicFrameChg chg="add mod">
          <ac:chgData name="Alejandro Lazo" userId="aa333cbd1cdd05d7" providerId="LiveId" clId="{0BBFD439-7473-4BFE-9653-2B7B1BE6EC66}" dt="2020-12-09T00:03:23.854" v="2324" actId="1076"/>
          <ac:graphicFrameMkLst>
            <pc:docMk/>
            <pc:sldMk cId="2315185073" sldId="268"/>
            <ac:graphicFrameMk id="41" creationId="{9C93A254-AA3C-4D38-8ABD-5F814563BAEE}"/>
          </ac:graphicFrameMkLst>
        </pc:graphicFrameChg>
        <pc:graphicFrameChg chg="add del mod modGraphic">
          <ac:chgData name="Alejandro Lazo" userId="aa333cbd1cdd05d7" providerId="LiveId" clId="{0BBFD439-7473-4BFE-9653-2B7B1BE6EC66}" dt="2020-12-09T00:04:03.318" v="2332" actId="478"/>
          <ac:graphicFrameMkLst>
            <pc:docMk/>
            <pc:sldMk cId="2315185073" sldId="268"/>
            <ac:graphicFrameMk id="43" creationId="{189976FF-1FD7-4EB9-B650-F4B514D760AB}"/>
          </ac:graphicFrameMkLst>
        </pc:graphicFrameChg>
        <pc:graphicFrameChg chg="add del mod modGraphic">
          <ac:chgData name="Alejandro Lazo" userId="aa333cbd1cdd05d7" providerId="LiveId" clId="{0BBFD439-7473-4BFE-9653-2B7B1BE6EC66}" dt="2020-12-09T00:04:03.318" v="2332" actId="478"/>
          <ac:graphicFrameMkLst>
            <pc:docMk/>
            <pc:sldMk cId="2315185073" sldId="268"/>
            <ac:graphicFrameMk id="44" creationId="{4DD87277-98ED-4825-AE90-7EEF79AF087C}"/>
          </ac:graphicFrameMkLst>
        </pc:graphicFrameChg>
        <pc:graphicFrameChg chg="add mod modGraphic">
          <ac:chgData name="Alejandro Lazo" userId="aa333cbd1cdd05d7" providerId="LiveId" clId="{0BBFD439-7473-4BFE-9653-2B7B1BE6EC66}" dt="2020-12-09T00:07:57.015" v="2392" actId="20577"/>
          <ac:graphicFrameMkLst>
            <pc:docMk/>
            <pc:sldMk cId="2315185073" sldId="268"/>
            <ac:graphicFrameMk id="45" creationId="{FD00472E-F7E4-4E7D-ABA8-49E401D36890}"/>
          </ac:graphicFrameMkLst>
        </pc:graphicFrameChg>
        <pc:graphicFrameChg chg="add mod modGraphic">
          <ac:chgData name="Alejandro Lazo" userId="aa333cbd1cdd05d7" providerId="LiveId" clId="{0BBFD439-7473-4BFE-9653-2B7B1BE6EC66}" dt="2020-12-09T00:08:06.111" v="2395" actId="20577"/>
          <ac:graphicFrameMkLst>
            <pc:docMk/>
            <pc:sldMk cId="2315185073" sldId="268"/>
            <ac:graphicFrameMk id="46" creationId="{04A400B3-C026-4EC2-A365-5B5F65CB01AA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6:55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1 348,'1'-17,"1"1,0-1,6-16,1-10,13-86,-22 127,0-5,0 0,1 1,0-1,0 1,1-1,0 1,0 0,0 0,1 0,0 0,0 0,4-5,-6 10,0 1,0-1,0 1,1 0,-1-1,0 1,0 0,0 0,1 0,-1 0,0 0,0 0,0 0,1 0,-1 1,0-1,0 0,0 1,0-1,1 1,-1-1,0 1,0 0,0-1,0 1,0 0,-1 0,1 0,0 0,0 0,0 0,-1 0,2 1,28 41,-25-35,9 16,-2 0,-1 1,14 46,-9-27,-11-28,-1-2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15.1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21,'63'-19,"-61"18,1 1,-1-1,1 1,-1 0,0 0,1 0,-1 1,1-1,-1 1,0-1,1 1,-1 0,0 0,0-1,0 2,1-1,-1 0,0 0,0 1,-1-1,1 1,0 0,0-1,-1 1,1 0,-1 0,1 0,-1 0,0 0,0 0,0 1,0-1,0 0,-1 0,1 1,0 2,1 11,-1-1,0 1,-1-1,-3 28,0-6,-3 0,-3-27,9-11,-1 1,0 0,0-1,0 1,0-1,1 1,-1-1,0 0,0 1,1-1,-1 0,1 1,-1-1,0 0,1 0,-1 1,1-1,0 0,-1-1,-12-43,12 40,0-1,0 1,0 0,-1 0,0 0,1 1,-2-1,1 0,-4-5,6 10,-1 0,1-1,0 1,-1 0,1-1,-1 1,1 0,0 0,-1 0,1-1,-1 1,1 0,-1 0,1 0,-1 0,1 0,-1 0,1 0,-1 0,1 0,-1 0,1 0,0 0,-1 0,1 0,-1 0,1 1,-1-1,1 0,-1 0,1 1,0-1,-1 0,1 0,0 1,-1-1,1 0,0 1,-1-1,1 1,0-1,-1 0,1 1,0-1,0 1,0-1,0 1,-1-1,1 0,0 1,0 0,-16 38,8-19,1-8,0 1,1 0,1 0,-6 18,10-30,1 1,0 0,-1 0,1 0,0 0,0-1,0 1,0 0,0 0,0 0,1 0,-1-1,0 1,1 0,0 0,-1-1,1 1,1 1,0-1,-1-1,1 0,-1 0,1 0,0 0,-1 0,1-1,0 1,0-1,-1 1,1-1,0 1,0-1,0 0,0 0,0 0,0 0,0 0,-1 0,1-1,0 1,2-1,2-2,1 1,-1-1,0 0,0-1,-1 1,1-1,-1 0,0 0,0-1,0 0,0 0,4-6,-7 21,1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1,'2'99,"-5"112,-12-127,10-62,0 1,-1 34,4 618,5-327,-4-287,3-1,16 98,13 90,1-31,-27-180,-2 1,-1 54,1 18,11-25,-9-61,0-1,0 31,-6 68,-1-78,1 0,3-1,12 77,-5-66,-3 1,-2 0,-5 97,3 58,13-106,-9-65,4 66,-10-74,0 24,2 1,14 81,-16-134,1 1,0 0,0 0,0 0,-1 0,0 1,0-1,-1 7,1-10,0 0,-1 0,0-1,1 1,-1 0,1 0,-1-1,0 1,0-1,1 1,-1 0,0-1,0 1,0-1,0 0,1 1,-1-1,0 0,0 1,0-1,0 0,0 0,0 0,0 0,0 0,0 0,0 0,0 0,0 0,0 0,0-1,1 1,-1 0,0-1,0 1,0-1,0 1,0-1,-9-2,1 0,0 1,-1 1,1-1,-1 1,1 1,-1 0,0 0,1 1,-17 3,22-2,-1 0,0 0,1 0,-1 0,1 1,0-1,0 1,0 0,0 1,0-1,1 1,0-1,-1 1,1 0,1 0,-1 1,1-1,-1 1,1-1,0 1,1-1,-2 9,-1 3,1 1,1 0,-1 33,3-32,-1 0,0 0,-7 24,4-24,0 0,1-1,1 1,0 0,2 33,1-41,1 0,-1-1,2 1,-1 0,1-1,1 0,0 0,0 0,1 0,0 0,0-1,8 9,2 1,-9-9,0-1,1 0,0 0,0 0,1-1,0 0,0-1,1 0,0 0,0 0,0-1,19 7,1-3,57 11,-74-18,-1-1,1-1,0 0,0 0,0-1,0-1,22-5,-19 3,-1-1,1 0,-1 0,0-2,0 0,-1 0,0-2,0 1,-1-2,0 1,-1-2,0 0,0 0,-1 0,16-26,-4 1,-3 8,-2-1,-1-1,-1 0,-2-1,16-51,-20 48,-4 20,-2 0,1 0,-2 0,0 0,1-21,-4 31,1 0,-1 0,1 0,-1 0,0 0,-1 0,1 0,-1 1,1-1,-1 1,0-1,-1 1,1-1,0 1,-1 0,0 0,0 0,0 1,0-1,0 1,0-1,-1 1,1 0,-5-1,-19-8,1 2,-2 0,-34-5,39 9,-15-1,-1 1,0 2,0 2,-72 7,22 12,50-8,16-3,4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1 223,'0'-13,"2"1,-1-1,2 1,0 0,0 0,1 0,0 0,1 1,0 0,1 0,1 0,7-10,-11 16,1 1,-1-1,1 1,-1 0,1 0,0 1,1-1,-1 1,1 0,-1 0,1 0,0 1,0 0,0 0,0 0,1 0,-1 1,0 0,1 0,-1 0,1 1,-1 0,1 0,-1 0,1 1,-1-1,0 1,1 1,7 2,-10-2,0 0,0 0,0 0,0 0,0 1,0-1,-1 1,1 0,-1 0,0 0,0 0,0 0,0 0,0 0,-1 1,1-1,-1 1,0-1,0 1,0 0,-1-1,1 1,-1 0,0-1,0 1,-1 4,1 1,-1 0,0 0,0 0,-1-1,0 1,-1-1,1 1,-2-1,1 0,-6 8,-21 30,0 1,-66 79,95-126,1 0,0 1,-1-1,1 0,-1 1,1-1,-1 1,1-1,0 1,-1-1,1 1,0-1,0 1,-1-1,1 1,0-1,0 1,0-1,0 1,0 0,0-1,0 1,0-1,0 1,0-1,0 1,0 0,0-1,0 1,0-1,1 2,17 6,38-7,-47-2,16 0,0-1,0-1,42-12,-45 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2547,'1'-6,"-1"-1,2 1,-1 0,1 0,0-1,0 1,0 1,1-1,4-7,36-50,-35 51,-1 3,31-43,52-96,-82 135,0 0,1 1,1 1,0-1,0 2,22-18,27-30,-31 25,1 0,2 2,1 1,41-29,-44 36,-2 0,25-29,-30 29,1 1,1 1,27-19,-24 20,-1 0,45-48,-48 44,0 1,2 2,29-20,89-63,-19 11,-83 51,-6 5,118-106,-146 136,15-13,37-25,13-13,56-71,41-37,-1 27,-162 134,-1 0,1 0,0 0,0 1,0 0,0 0,1 0,0 1,8-3,-14 6,0 0,-1 1,1-1,0 0,0 0,0 1,-1-1,1 1,0-1,0 1,-1-1,1 1,0-1,-1 1,1-1,-1 1,1 0,-1-1,1 1,-1 0,1 0,-1-1,1 1,-1 0,0 0,0 0,1-1,-1 1,0 0,0 0,0 0,0 0,0 0,2 36,-2-32,0 22,-1-10,1 0,1 0,1 0,7 34,-8-47,1 0,-1 0,1 0,0 0,0 0,0 0,1 0,0-1,-1 1,1-1,0 1,1-1,-1 0,0-1,1 1,0 0,0-1,0 0,0 0,0 0,0-1,0 1,0-1,6 1,16 2,-1-2,0-1,0-1,1-1,-1-1,0-2,0 0,-1-2,1 0,35-16,-10 6,-24 9,-1-2,27-13,-44 18,-1 0,0-1,0 0,0 0,0 0,-1-1,0 0,0 0,0-1,8-12,27-36,-33 46,0-1,-1 0,0 0,0-1,-1 0,9-21,-5 2,-1-1,9-50,-17 72,0 0,-1 1,1-1,-2 0,1 0,-1 0,-1 0,1 0,-2 1,1-1,-1 1,0 0,-1-1,-6-9,5 9,-1 0,-1 0,0 0,0 1,-12-12,14 17,0 0,0 0,0 1,0-1,-1 1,1 0,-1 1,1-1,-1 1,0 0,1 0,-9 1,-74-3,-106 10,185-7,0 2,0-1,0 1,0 1,1-1,-1 1,1 1,0 0,0 0,0 0,0 1,1 0,0 1,0 0,0 0,1 0,0 1,0 0,1 0,0 0,-6 12,-8 7,-34 36,37-45,1 1,1 0,0 1,-16 31,-11 32,30-66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291 1,'-14'-1,"1"2,0 0,0 0,0 1,0 1,0 0,0 0,-21 11,30-12,0 0,1 0,0 1,-1-1,1 1,0 0,0 0,0 0,1 0,-1 1,1-1,0 1,-1-1,2 1,-1 0,0 0,1 0,0 0,0 0,0 0,0 0,1 0,-1 0,1 1,0-1,0 0,1 0,0 0,-1 0,1 1,2 4,-2-6,0 0,-1 0,1 0,0 0,0-1,1 1,-1-1,0 1,1-1,0 1,0-1,-1 0,1 1,1-1,-1 0,0 0,0-1,1 1,-1 0,1-1,5 3,-6-4,1 1,0-1,0 0,-1 0,1 0,0 0,-1 0,1-1,0 1,0-1,-1 0,1 0,-1 0,1 0,-1 0,1 0,-1-1,0 1,1-1,-1 0,0 1,0-1,3-4,4-3,0 0,1 1,0 0,0 0,1 1,0 1,0 0,14-6,-22 11,-1 0,1 0,0 0,0 1,-1-1,1 1,0-1,0 1,0 0,0 0,-1 0,1 0,0 1,0-1,0 1,0 0,-1-1,1 1,0 1,-1-1,1 0,-1 1,1-1,-1 1,0 0,0-1,0 1,0 0,0 1,0-1,0 0,0 0,-1 1,1-1,-1 1,0 0,0-1,0 1,0 0,0-1,0 7,0-4,0 0,0 0,0 1,-1-1,1 0,-1 1,-1-1,1 0,-1 1,0-1,0 0,-1 0,1 0,-1 0,0 0,-4 6,2-4,-2 1,1-1,-1 0,0-1,0 1,-1-1,1 0,-1-1,-10 6,6-4,-1 0,0-1,0-1,0 0,0-1,-1 0,0-1,0 0,0-1,0 0,0-1,0-1,-18-1,18-2,1 0,0 0,0-1,0-1,0 0,1-1,-1 0,-18-14,30 19,-1 1,0-1,1 1,-1 0,1-1,-1 1,0-1,1 1,-1-1,1 0,0 1,-1-1,1 1,-1-1,1 0,0 0,0 1,-1-1,1 0,0 1,0-1,0 0,0 0,0 1,0-1,0 0,0 1,0-1,0 0,0 0,0 1,1-1,-1-1,8-5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501 0,'0'931,"2"-901,1 0,8 38,-5-35,4 53,-9 258,-2-161,-1-151,-2 0,-12 54,8-51,7-31,1-1,-2 0,1 1,0-1,-1 0,1 1,-1-1,0 0,0 0,0-1,-1 1,1 0,-1-1,1 1,-1-1,0 0,0 0,0 0,0 0,-4 1,-6 3,-1-1,-1-1,-25 5,27-6,-1 0,1 0,-21 10,19-5,1 1,0 1,1 0,0 1,1 0,0 1,1 0,-11 16,2 0,1 1,-29 59,-13 67,56-141,1 1,-1-1,2 0,0 1,1 0,0 17,4 95,1-52,-4-47,0-17,1-1,0 1,1 0,0 0,4 15,-5-24,1 1,1 0,-1-1,0 1,0 0,1-1,0 0,-1 1,1-1,0 0,0 0,0 0,0 0,1 0,-1-1,0 1,1-1,0 1,-1-1,1 0,-1 0,1 0,0 0,0-1,3 1,29 3,-1-2,1-1,49-6,10 1,-78 3,1-1,0 0,0-1,-1-1,0-1,18-7,91-47,-109 48,1-1,-1 0,-1-1,-1-1,0-1,0 0,-2 0,20-32,-20 24,-1 0,-2 0,0-1,-1 0,-2-1,4-26,-1 9,-5 26,-1 0,-1-1,-1 0,0 1,-1-1,-1 0,-1 1,0-1,-5-19,3 24,1 1,-2 0,1 0,-1 1,-1-1,0 1,0 0,-1 1,0-1,-1 2,0-1,-1 1,-18-14,8 11,-1 1,-1 1,0 1,0 1,0 1,-43-6,15 1,24 6,2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2507,'3'-2,"1"-1,0 1,-1-1,1 0,-1 0,0 0,0 0,0-1,0 0,-1 1,0-1,4-7,6-6,108-154,-7 9,-3 13,-61 79,2 3,64-64,-103 118,-1-1,0 0,9-18,16-20,-17 28,0 1,2 1,43-36,-47 42,0 0,19-24,-30 33,92-107,212-230,-295 330,1 1,22-13,-20 14,-1 0,19-18,-17 11,21-19,-1-3,-2-1,32-46,-69 87,0 1,1-1,-1 1,0-1,0 1,0-1,1 1,-1 0,0-1,0 1,1-1,-1 1,1 0,-1-1,0 1,1 0,-1 0,0-1,1 1,-1 0,1 0,-1 0,1-1,-1 1,1 0,-1 0,1 0,-1 0,1 0,-1 0,1 0,6 15,-4 38,-3-40,1-6,0 1,1-1,0 1,0-1,1 0,0 0,0 0,1 0,0 0,0-1,0 0,1 0,0 0,0 0,0-1,10 8,9 5,1-1,52 27,-25-16,-40-22,0-1,1 0,-1-1,1 0,0-1,0 0,0-1,22 1,3-3,65-6,-85 4,-1-2,0 0,0-1,-1-1,0 0,0-1,0-1,-1-1,0 0,19-15,-4 0,-2-2,-1 0,41-52,-34 29,-2-2,-2 0,31-77,-56 119,-2-1,1 1,-1-1,-1 0,0 0,0 0,-1 0,0 0,-1 0,0-1,-2-16,0 21,1 0,0 0,-1 1,0-1,-1 0,1 1,-1 0,0-1,0 1,-1 0,1 1,-1-1,0 1,0-1,-1 1,0 0,1 1,-1-1,0 1,-11-5,-59-28,-77-33,134 62,-1 1,-1 0,1 2,-1 0,0 1,-22 0,31 4,-1 0,0 1,1 0,0 0,-1 2,1-1,0 1,-12 7,-85 52,21-10,70-43,0 1,2 1,-1 1,2 0,-1 0,2 2,0 0,1 0,0 1,1 1,1 0,1 0,1 1,0 0,-8 29,6-19,2 0,1 1,1-1,1 1,0 34,5-60,0 0,1 0,-1 0,1 0,-1 0,1 0,0 0,0 0,1-1,-1 1,1 0,-1-1,3 4,10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1,'0'5,"0"7,0 7,0 6,0 3,0 2,0 2,0 1,0-1,0 0,0 0,0-1,0 0,0 0,0 0,0-5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342 0,'-5'7,"0"1,1-1,0 1,1 0,0 0,0 0,0 0,1 1,1-1,-1 0,1 1,1 11,-9 36,3-27,1 0,2 0,0 0,4 41,-4 37,-12-21,10-64,0 1,-1 33,7 286,0-320,2 1,9 42,-6-40,-2-1,2 32,-7 56,-1-70,2 0,2 0,10 62,0-29,-4 1,-4-1,-6 114,-1-46,3 600,1-720,2-1,9 44,-6-42,-2 1,2 31,-4 453,-4-243,2-262,0 1,0-1,0 1,-1-1,0 1,1-1,-1 0,-1 0,1 1,-1-1,1 0,-1 0,0 0,-6 7,5-9,0 1,0 0,-1-1,1 0,-1 0,0 0,0 0,1-1,-1 1,0-1,0 0,-1 0,1-1,0 1,0-1,-5 0,5 1,-8-1,1 1,0 0,0 1,-17 4,25-5,0 0,1 1,-1-1,0 0,0 1,1 0,-1 0,1 0,-1 0,1 0,0 0,0 0,0 1,0-1,0 1,1 0,-1-1,1 1,-1 0,1 0,-1 3,-75 271,74-266,-8 22,1-1,2 1,1 1,2 0,2 0,0 62,4-91,0 0,0 0,0-1,1 1,0 0,-1-1,2 0,-1 1,0-1,1 0,0 0,0 0,0-1,1 1,-1-1,1 1,-1-1,1 0,0-1,1 1,-1-1,0 1,6 1,13 4,-1 0,1-2,40 6,1 1,-29-5,1-2,1-2,-1-1,1-2,-1-1,38-6,-61 4,0-1,0 0,0-1,0-1,-1 0,0 0,0-2,0 1,0-1,-1-1,-1 0,1-1,-1 0,11-13,-7 6,0 0,-1-2,-1 1,0-2,-2 1,0-2,-1 1,8-26,-12 20,0-1,-1-1,-2 1,-1 0,-1-1,-1 1,-1 0,-7-32,5 38,-1 1,0 0,-2 1,0-1,-17-28,19 38,-1 0,0 1,-1 0,0 0,0 0,-1 1,0 0,0 1,0 0,-1 0,0 0,-11-4,-20-6,-69-17,0 1,95 27,0 2,0 0,0 0,0 1,0 1,-1 0,1 1,0 1,-1 0,1 1,0 1,-25 7,18-4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148 30,'0'-1,"1"-1,0 1,-1-1,1 1,0-1,0 1,0-1,0 1,0 0,0 0,1 0,-1 0,0 0,1 0,-1 0,0 0,1 0,-1 0,1 1,-1-1,1 1,0-1,-1 1,1 0,0-1,-1 1,3 0,47-4,-46 5,1-1,-1 2,1-1,-1 0,0 1,0 0,0 0,0 1,0-1,0 1,-1 0,1 1,-1-1,0 1,0 0,4 4,-6-6,-1 0,1 0,-1 0,1 0,-1 0,1 1,-1-1,0 0,0 1,0-1,-1 1,1-1,0 1,-1 0,0-1,0 1,0 0,0-1,0 1,0-1,0 1,-1 0,0-1,1 1,-1-1,0 1,0-1,0 0,-1 1,1-1,0 0,-1 0,0 0,1 0,-3 2,-4 2,1-1,-1-1,-1 1,1-1,0-1,-1 1,0-2,0 1,-14 2,-12 4,109-4,-69-4,0 0,0 0,0 0,0 1,0-1,0 1,-1 1,1-1,-1 0,0 1,1 0,-1 0,-1 1,1-1,0 1,-1 0,0-1,0 2,0-1,0 0,0 0,-1 1,0 0,0-1,0 1,-1 0,0 0,0 0,0 0,0 0,-1 0,1 0,-2 0,1 0,0 0,-1 0,0 0,0 0,0 0,-1 0,0 0,0 0,0-1,0 1,-1-1,0 0,0 1,0-1,0-1,-7 7,0-3,0-1,0 0,-1-1,0 0,0-1,0 0,-1-1,1 0,-1-1,0 0,1-1,-17 0,19-1,1 0,-1 0,0-1,1 0,-1-1,1 0,-1 0,1-1,0 0,0 0,0-1,0 0,1-1,-1 1,1-1,0-1,-7-7,2-2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17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1 154,'0'-4,"0"-4,4-1,0-3,1-3,2 1,1 0,-2-2,-2-2,3 3,-1 0,0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0,'0'34,"-1"-18,0 1,2-1,0 0,1 0,5 21,-6-33,0 0,1 0,-1-1,1 1,0-1,0 1,0-1,1 0,-1 0,1 0,0 0,-1 0,1 0,1-1,-1 0,0 1,1-1,-1 0,1-1,-1 1,1-1,0 1,0-1,0 0,0-1,6 2,-2-2,0 1,0-1,0-1,-1 1,1-1,0-1,0 1,-1-1,1-1,-1 1,0-1,12-7,-16 8,1 0,-1 0,0 0,0-1,0 1,-1-1,1 0,-1 1,1-1,-1 0,0-1,0 1,0 0,-1-1,1 1,-1-1,0 1,0-1,0 0,0 1,0-1,-1 0,0 0,0 0,0 1,0-1,-2-6,-23-81,24 100,0 1,0-1,1 0,0 1,2 11,51 218,-50-216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0:50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950 0,'-1'18,"-1"-1,0 1,-1-1,-1 0,-9 24,-38 85,13-38,-81 201,62-156,-23 89,67-185,-42 160,39-133,-56 263,59-269,7-32,1-1,-4 53,9-44,-2 0,-13 65,1-38,-37 143,10-85,21-66,-21 90,28-92,-30 77,23-75,-33 80,9-56,20-38,14-22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1:06.13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2586 2801,'-1'-4,"0"-1,-1 0,0 1,0-1,0 1,-1 0,1 0,-1 0,-3-4,-7-10,-20-48,25 47,-1 0,-1 1,-1 0,-1 0,-15-18,-2 2,3-2,1-1,-25-48,10 15,34 59,0 1,-1-1,-1 1,1 0,-2 1,1 0,-1 0,-17-12,-120-97,65 48,-228-200,246 222,3 5,45 30,0 2,-1 0,-29-14,28 16,0-1,1 0,-29-24,5-3,16 17,-30-35,-81-96,39 51,55 59,-38-49,39 37,8 9,-62-64,79 90,0 0,2-1,0-1,0 0,-9-22,8 14,-1 1,-21-27,-33-44,49 65,-2 2,-51-56,39 46,-9-8,-113-93,147 134,-1 0,1 1,-2 1,1-1,-15-5,-15-10,24 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1:15.90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0 237,'23'-2,"-1"-1,0-1,0-1,-1-1,1 0,38-19,-28 12,56-15,14 0,-57 14,54-8,-35 8,-43 9,0 0,29-1,52-10,-74 11,58-6,-66 10,0-1,32-7,-25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1:21.7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1,'2'44,"1"0,3-1,1 1,3-2,1 1,24 59,56 190,-58-166,-25-88,22 135,-24-129,-2 0,-2 55,-2-73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1:29.60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2561,'1'-4,"1"-1,0 1,0-1,0 1,1 0,0-1,0 1,0 1,0-1,0 0,5-3,9-13,45-59,4 2,112-100,-78 79,304-305,-382 380,24-25,2 3,55-40,-60 50,-2-1,47-52,-32 30,-41 44,1 2,24-17,30-23,131-120,-176 151,0 2,1 1,45-24,-34 21,36-27,24-23,-44 35,-2-3,49-48,-77 65,41-28,19-18,62-82,-65 65,98-83,-163 157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3:01:38.62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1297,'28'0,"0"-2,0 0,0-2,-1-1,1-1,42-17,270-102,-91 32,-2 0,-199 76,319-104,-233 78,43-10,44-5,-10 1,-209 56,84-22,159-66,-226 81,1 1,33-8,24-7,147-60,-154 51,-21 8,72-23,58-15,-65 23,193-92,-301 127,15-6,-1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20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121 1,'0'3,"-4"2,-1 3,1 4,-3 0,-1 2,-2-3,1 2,-2-2,1 1,-1-2,0 1,4 3,-2-2,1 2,1-3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5:53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0,'-2'1,"1"-1,0 1,-1 0,1 0,0 0,-1 0,1 0,0 0,0 0,0 0,0 0,0 1,0-1,0 0,0 1,1-1,-1 0,0 1,1-1,-1 3,-11 32,1-2,7-23,1 0,0 0,0 1,1-1,-1 19,3-27,1 1,-1-1,1 0,-1 0,1 0,0 0,0 0,0 0,1 0,-1 0,1 0,-1 0,1-1,0 1,0 0,0-1,1 0,-1 0,0 1,1-1,0-1,-1 1,1 0,5 2,0 0,1 0,-1 0,1-1,0 0,-1-1,13 2,-19-4,0 1,-1-1,1 0,0 0,0 0,0-1,0 1,0 0,0-1,-1 1,1-1,0 1,0-1,-1 0,1 0,0 0,-1 0,1 0,-1 0,1 0,-1-1,1 1,-1-1,0 1,0-1,0 1,0-1,0 1,0-1,0 0,-1 0,1 1,0-1,-1 0,0 0,1-2,1-12,0 0,-1 0,-1 1,0-1,-1 0,-1 0,0 1,-7-22,5 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5:5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1,'-4'0,"-4"0,-5 0,-4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5:54.6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18,'-1'-1,"1"0,0 0,0 0,-1 1,1-1,-1 0,1 0,-1 0,1 1,-1-1,1 0,-1 0,1 1,-1-1,0 1,0-1,1 1,-1-1,0 1,0-1,0 1,1-1,-1 1,0 0,0 0,0-1,0 1,0 0,0 0,0 0,0 0,1 0,-1 0,0 0,0 0,0 1,-2-1,0 1,-1-1,1 1,0-1,-1 1,1 0,0 0,0 1,0-1,-4 3,4 0,0 0,0 0,1 0,-1 0,1 1,0-1,0 1,1-1,-1 1,1 0,0 0,0-1,1 1,0 0,0 8,5 77,-4-86,0 2,1 0,0 0,0 1,0-2,1 1,0 0,1 0,-1-1,1 0,0 1,0-2,0 1,1 0,0-1,0 0,0 0,0 0,8 4,-7-5,-1 0,1 0,-1 0,1-1,0 0,0 0,0 0,0-1,1 0,-1 0,0 0,1-1,-1 0,0 0,0-1,1 1,-1-1,12-4,-16 3,1 1,-1-1,0 0,0 0,1 0,-1 0,0 0,-1 0,1 0,0-1,-1 1,1-1,-1 1,0-1,0 1,0-1,0 0,0 0,-1 0,1 1,-1-1,0-3,2-11,-2 0,-2-28,0 19,1 5,1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5:55.0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65,'0'-4,"-4"0,-1-4,-3-1,-4 2,-3 1,0-1,0 1,-2 0,-1 3,-2 0,0 2,-1 0,0 5,3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5:59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285 0,'-8'1,"0"0,0 0,0 1,0 0,0 1,0-1,0 1,1 1,0 0,-1 0,-9 7,-2 3,1 1,-29 30,41-37,-1 1,2 0,-1 1,1-1,-6 17,-7 13,6-20,8-13,0 1,0 0,1-1,0 1,0 0,-3 15,5-20,1 0,0 0,1 0,-1 1,0-1,1 0,-1 0,1 0,-1 0,1 0,0 0,0 0,0 0,0 0,0 0,1-1,-1 1,0 0,1-1,-1 1,1-1,0 1,-1-1,1 0,0 0,0 0,0 0,0 0,2 1,14 7,0-1,1 0,0-1,0-1,32 5,-21-6,-13-2,-1 0,1-1,0-1,0 0,29-4,-42 3,1-1,0-1,-1 1,1-1,-1 0,0 0,0 0,1-1,-1 1,-1-1,1 0,0 0,-1 0,1-1,-1 1,0-1,0 0,-1 0,1 0,-1 0,0 0,0 0,0-1,0 1,1-7,4-12,2-6,-1 1,-1-2,-1 1,2-39,-7 64,-1 0,0 0,0 0,-1 0,1 0,-1 1,0-1,0 0,0 0,0 0,-1 1,0-1,1 0,-1 1,0 0,-1-1,1 1,-1 0,1 0,-1 0,0 1,0-1,0 1,-5-3,0 2,0-1,0 2,0-1,-1 1,1 1,-1-1,0 2,1-1,-17 2,6-1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6:01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1,'-7'0,"1"1,-1 1,1-1,0 1,-1 0,1 0,0 1,0 0,0 0,0 0,1 1,0-1,-1 1,1 1,0-1,1 1,-1 0,1 0,0 0,0 1,1-1,0 1,0 0,0 0,0 0,1 0,0 1,-2 11,3-12,-1-1,1 1,0-1,0 1,1-1,0 1,0-1,0 1,1 0,0-1,0 1,0-1,1 1,-1-1,1 0,1 0,-1 0,1 0,-1 0,2 0,-1 0,0-1,1 0,0 0,0 0,0 0,0 0,1-1,0 0,-1 0,1 0,0-1,11 4,8 3,-13-5,1 0,0-1,-1 0,25 2,-34-5,1 0,-1 0,0 0,0 0,1 0,-1-1,0 1,1-1,-1 0,0 0,0 0,0 0,0 0,0 0,0 0,0 0,0-1,0 1,-1-1,1 0,0 1,-1-1,0 0,1 0,-1 0,0 0,0 0,0 0,0 0,0-1,0-2,4-12,2-3,-1-1,-1 1,-1-1,-1 0,1-26,-5 44,1 1,-1 0,1-1,-1 1,0 0,0-1,0 1,0 0,0 0,0 0,-1 0,1 0,-1 0,0 1,1-1,-1 0,0 1,0-1,0 1,0 0,0 0,0-1,0 1,-1 1,1-1,0 0,0 0,-1 1,1 0,-1-1,-3 1,-12-2,1 2,-1 0,-25 3,11-1,16-2,3 0,1 0,0 1,0 1,-21 4,20-1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6:03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 69,'-4'1,"0"-1,0 1,1 0,-1 1,0-1,0 1,0 0,1-1,-1 2,1-1,0 0,-1 1,1-1,0 1,1 0,-1 0,0 0,1 0,-1 1,1-1,0 1,1-1,-1 1,0 0,0 4,0-4,0 0,1 1,-1-1,1 0,0 1,1-1,-1 1,1 0,0-1,0 1,0-1,0 1,1-1,0 1,0-1,0 1,1-1,-1 0,1 1,0-1,0 0,4 5,-1-5,-1-1,1 1,0-1,0 0,0 0,0 0,1-1,-1 0,1 0,-1 0,1-1,0 1,8 0,12 0,45-1,-53-2,-11 2,0-1,-1-1,1 1,0-1,0-1,-1 1,1-1,-1 0,1 0,8-5,-11 4,-1 0,1 0,-1 0,0-1,1 1,-2-1,1 0,0 0,-1 0,0 0,1 0,-2-1,1 1,0-1,-1 1,1-6,4-13,-2 13,-1-1,0 1,-1-1,0 1,0-1,-1 0,-1 1,0-1,0 0,-1 0,-3-12,3 21,0 0,0 0,-1 0,1 0,-1 0,0 0,0 1,1-1,-1 0,0 1,0 0,-1-1,1 1,0 0,0 0,0 0,-1 1,1-1,0 0,-1 1,1 0,-1-1,-2 1,-67 2,50-1,17-1,-1 1,1 0,-1-1,1 2,-1-1,1 1,0-1,-1 1,1 1,0-1,1 1,-1 0,-7 6,4-2,0 1,1 1,0 0,0 0,-9 17,8-13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6:56.4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31,'4'0,"1"-4,3-1,4 1,3 0,4 2,-3-3,-3-1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6:03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0,'0'4,"-4"1,-1 3,0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6:05.8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23,'-6'-1,"0"1,0 1,0-1,0 1,0 0,0 0,0 1,0-1,0 1,-9 5,12-5,1 0,-1 1,1-1,-1 1,1-1,0 1,0 0,0 0,0 0,1 0,-1 0,1 0,0 0,0 1,0-1,0 0,0 1,1-1,-1 1,1 4,-10 109,9-115,1 1,0-1,0 0,0 0,1 0,-1 1,1-1,-1 0,1 0,-1 0,1 0,0 0,0 0,0 0,0 0,1 0,-1 0,0-1,1 1,-1 0,1-1,-1 1,1-1,0 0,0 0,0 1,0-1,0 0,0-1,0 1,0 0,0 0,0-1,0 1,0-1,1 0,1 0,14 2,0-1,0 0,31-4,-20 1,-23 2,0 1,0-1,0 0,-1-1,1 0,0 0,-1 0,1 0,0-1,-1 0,0 0,1 0,-1-1,0 0,0 0,0 0,-1-1,1 1,-1-1,0 0,0-1,0 1,-1-1,1 1,-1-1,5-11,-4 10,-1 0,0 0,0-1,-1 1,0-1,0 0,0 1,-1-1,0 0,0 0,-1 0,0 0,0 0,0 0,-1 0,-3-10,3 13,-1 0,0 0,0-1,0 1,-1 0,1 1,-1-1,0 0,0 1,-1-1,1 1,-1 0,1 0,-1 1,0-1,0 1,0 0,-1 0,1 0,0 0,-1 1,1 0,-1-1,1 2,-8-1,-13-1,-1 1,0 1,0 2,-46 8,15-2,41-6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6:08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187 47,'-9'0,"0"-1,0 2,-1 0,1 0,0 0,-12 5,17-4,0 0,0 0,0 0,0 1,0 0,1 0,0 0,-1 0,1 1,0-1,1 1,-1 0,1 0,-4 7,-13 19,12-20,1 0,0 0,-8 21,12-29,2 1,-1 0,0 0,1 0,-1 0,1 0,0 0,0 1,0-1,0 0,1 0,-1 0,1 0,0 0,-1 0,2-1,-1 1,0 0,3 4,48 92,-49-96,0 0,-1 0,1-1,0 1,1-1,-1 0,0 0,1 0,-1 0,1-1,0 1,-1-1,1 0,0 0,0 0,0-1,0 0,-1 1,1-1,0 0,0-1,0 1,6-2,0 1,0-1,-1 0,1-1,-1 0,0 0,0-1,0 0,12-8,-12 5,-1 0,0-1,0 0,-1 0,0-1,0 0,-1-1,0 1,0-1,-1 0,-1 0,0-1,4-13,-4 5,0 0,0 0,-2 0,-1-1,0 1,-4-36,3 53,-1 0,1-1,-1 1,1 0,-1 0,0 0,0 0,0 0,0 0,0 0,0 0,-1 0,1 0,-1 1,1-1,-1 1,0-1,0 1,1-1,-1 1,0 0,0 0,0 0,-1 0,1 0,0 1,0-1,0 0,0 1,-1 0,1-1,0 1,-1 0,1 0,0 1,0-1,-1 0,-2 2,-13 0,1 2,-1 0,-30 12,33-10,-1-1,2-1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1:27:02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1,'1'15,"1"1,1 0,0-1,10 29,-8-28,0 0,-1 0,-1 0,2 25,5 78,0 16,-10-116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34:5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39,'-3'0,"1"0,-1 0,1 0,-1 0,1 1,-1-1,1 1,-1-1,1 1,-1 0,1 0,0 0,0 0,-1 1,1-1,0 1,0-1,0 1,1-1,-1 1,0 0,1 0,-1 0,1 0,-3 4,2-1,1 0,0 0,-1 0,2 0,-1 1,0-1,1 0,0 0,0 0,1 1,0-1,1 5,-1-2,0 0,1 0,0 0,1-1,0 1,0-1,1 0,6 11,-8-15,1 0,0-1,0 1,0-1,0 1,0-1,0 0,1 0,-1 0,1-1,-1 1,1-1,0 0,-1 0,1 0,0 0,0-1,0 0,6 0,-3 1,0-1,1 0,-1 0,0-1,0 0,1-1,-1 1,0-1,0-1,-1 1,12-7,-15 7,0 0,-1-1,1 0,0 0,-1 1,1-2,-1 1,0 0,0 0,0-1,-1 1,1-1,-1 1,0-1,0 0,0 1,0-1,-1 0,0 0,1 1,-1-1,-1 0,0-7,1 7,-1 1,1-1,-1 1,0 0,0-1,0 1,0 0,-1 0,1-1,-1 1,0 0,0 0,0 1,0-1,-1 0,1 1,-6-5,-1 1,-1 0,0 1,0-1,-13-3,12 5,1-1,-1 0,-18-13,2 1,14 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34:57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69,'-19'62,"17"-50,1-1,0 1,0 0,2 0,-1 0,2-1,2 17,-2-25,-1 1,1-1,0 1,0-1,0 0,0 0,0 1,1-2,-1 1,1 0,0 0,0-1,0 0,0 1,0-1,1 0,-1-1,1 1,-1-1,1 1,0-1,-1 0,1 0,0-1,0 1,4-1,2 2,0-1,0 0,0-1,0 0,0-1,0 0,0-1,14-3,-19 3,0 0,-1 0,1-1,0 1,-1-1,0 0,0-1,0 1,0-1,0 1,-1-1,1 0,-1 0,0-1,0 1,-1-1,4-8,6-13,23-60,-33 81,0-1,-1 1,1-1,-1 0,-1 0,1 1,-1-1,0 0,-1 0,1 0,-1 1,-2-10,2 13,-1 0,1 0,0 0,-1 0,0 0,1 0,-1 1,0-1,0 1,0-1,0 1,0-1,0 1,0 0,-1 0,1 0,0 1,-1-1,1 0,0 1,-1 0,1-1,-4 1,-66 1,51 1,8-1,0 0,1 1,-1 0,1 2,0-1,-19 9,19-6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35:04.4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21,'0'-1,"-1"-1,0 1,1 0,-1 0,0 0,0 0,0 0,0 0,0 0,0 0,0 0,0 0,0 1,-1-1,1 0,0 1,0-1,-1 1,1-1,0 1,-1 0,1-1,-1 1,1 0,0 0,-1 0,-2 0,-40 2,41 0,-1 0,1 0,-1 0,1 1,0-1,0 1,0 0,0 0,0 0,0 0,1 1,0-1,0 0,0 1,0 0,0 0,1-1,-1 1,1 0,0 0,0 0,1 0,-1 1,1-1,0 6,0-6,0 1,0-1,0 0,0 0,1 0,0 0,0 0,0 1,0-2,0 1,1 0,0 0,0 0,0-1,0 1,1-1,-1 1,1-1,0 0,0 0,0 0,0-1,0 1,7 3,1-2,0 0,0 0,0-1,1-1,-1 0,1 0,20-1,-28-1,-1 0,0 0,0-1,1 1,-1-1,0 0,0 0,0 0,0 0,0 0,0-1,0 1,0-1,0 0,-1 0,1 0,-1 0,0-1,1 1,-1-1,0 1,0-1,-1 0,1 1,0-1,-1 0,0 0,0 0,0 0,0-1,1-5,3-17,-3 21,-1 0,0 0,0 0,0 0,-1 0,0-1,0 1,-1-5,1 7,-1 1,0 0,0 0,0-1,-1 1,1 0,-1 0,1 1,-1-1,1 0,-1 0,0 1,0-1,0 1,0-1,0 1,0 0,0 0,0 0,-1 0,-3-1,-14-5,-1 0,-33-7,35 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35:06.7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35:08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187 1,'-6'0,"-1"1,1 0,-1 1,1-1,0 1,0 1,0-1,0 1,0 0,1 0,-1 1,1-1,0 1,0 0,0 1,0-1,1 1,0 0,0 0,0 1,1-1,-1 1,-3 9,-5 11,1 0,1 1,-12 56,21-79,0-1,0 1,1-1,0 1,-1-1,1 1,0-1,1 1,-1-1,1 1,-1-1,1 1,0-1,1 0,-1 1,0-1,1 0,0 0,0 0,0 0,0 0,0 0,0-1,1 1,-1-1,1 1,0-1,0 0,0 0,0-1,0 1,6 2,-2-1,0-1,-1 0,1-1,0 0,0 0,0 0,0-1,0 0,0 0,0 0,0-1,0 0,0-1,0 0,0 0,6-3,-9 2,0 0,-1 0,1 0,-1 0,0 0,0-1,0 1,-1-1,1 0,-1 0,4-7,18-49,-19 46,0 0,-1-1,-1 1,0-1,-1 1,0-21,-2 31,0-1,-1 1,0-1,0 1,0 0,0-1,0 1,-1 0,0 0,0 0,0 0,0 0,-1 0,0 1,0-1,0 1,0 0,0 0,0 0,-1 0,1 0,-1 1,0-1,0 1,-5-2,-4-1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23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6:58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1,-1 4,0 2,-1 3,-2 0,0 1,3-3,1-1,-1 0,0 1,-2 1,0 1,-1 0,-1-3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28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34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36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38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1:40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2:11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2:23.1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10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0,'0'509,"0"-491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11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0,'-11'156,"0"7,10-120,-14 80,15-120,-6 81,6-66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1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1,'19'63,"-15"-2,-4 71,-2-48,2-66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0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44,'47'-35,"-44"33,1 1,-1-1,1 1,0 0,-1 1,1-1,0 1,-1 0,1-1,0 2,0-1,0 0,-1 1,1 0,0-1,-1 1,1 1,-1-1,6 3,-7-1,1-1,-1 1,1 0,-1 0,0 0,0 0,0 0,-1 0,1 1,-1-1,1 0,-1 1,0-1,-1 1,1 0,-1-1,1 1,-1 0,-1 6,1 0,-3 34,3-43,0 0,-1 1,1-1,-1 0,1 0,-1 0,1 0,-1 0,1 0,-1 0,0 0,0 0,0 0,1 0,-1-1,0 1,0 0,0-1,0 1,0 0,0-1,-1 1,1-1,0 0,0 1,0-1,0 0,0 0,-1 1,1-1,0 0,-2 0,-2 0,0 1,0-1,0 2,0-1,0 1,0-1,0 1,-9 5,13-7,0 1,0-1,0 1,0-1,0 1,0-1,0 1,0 0,0-1,0 1,0 0,1 0,-1 0,0 0,0-1,1 1,-1 0,1 0,-1 0,1 1,-1-1,1 0,0 0,-1 0,1 0,0 0,0 0,0 0,0 1,0-1,0 0,0 0,0 0,0 0,1 0,-1 0,0 1,1-1,-1 0,1 0,-1 0,1 0,0 0,-1 0,1-1,0 1,0 1,2 0,0 0,0 0,0 0,0-1,0 1,0-1,1 0,-1 0,0 0,1 0,-1 0,0-1,1 1,-1-1,1 0,-1 0,1-1,-1 1,0-1,1 1,-1-1,0 0,4-2,-5 2,-1 1,1-1,-1 1,0-1,1 0,-1 0,0 0,0 0,0 0,0 0,0 0,0 0,0 0,0 0,0-1,0 1,-1 0,1-1,0 1,-1-1,1-1,-1 1,0 0,0 0,-1 0,1 0,0 0,-1 0,0 0,1 0,-1 0,0 0,0 0,0 0,-1 0,1 1,0-1,0 1,-1-1,1 1,-1-1,-2-1,-7-6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13.6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14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1,'2'57,"12"77,-9-84,-4 87,-2-70,1-49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18,'-1'-1,"1"0,0 0,0 0,-1 1,1-1,-1 0,1 0,-1 0,1 1,-1-1,1 0,-1 0,1 1,-1-1,0 1,0-1,1 1,-1-1,0 1,0-1,0 1,1-1,-1 1,0 0,0 0,0-1,0 1,0 0,0 0,0 0,0 0,1 0,-1 0,0 0,0 0,0 1,-2-1,0 1,-1-1,1 1,0-1,-1 1,1 0,0 0,0 1,0-1,-4 3,4 0,0 0,0 0,1 0,-1 0,1 1,0-1,0 1,1-1,-1 1,1 0,0 0,0-1,1 1,0 0,0 8,5 77,-4-86,0 2,1 0,0 0,0 1,0-2,1 1,0 0,1 0,-1-1,1 0,0 1,0-2,0 1,1 0,0-1,0 0,0 0,0 0,8 4,-7-5,-1 0,1 0,-1 0,1-1,0 0,0 0,0 0,0-1,1 0,-1 0,0 0,1-1,-1 0,0 0,0-1,1 1,-1-1,12-4,-16 3,1 1,-1-1,0 0,0 0,1 0,-1 0,0 0,-1 0,1 0,0-1,-1 1,1-1,-1 1,0-1,0 1,0-1,0 0,0 0,-1 0,1 1,-1-1,0-3,2-11,-2 0,-2-28,0 19,1 5,1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65,'0'-4,"-4"0,-1-4,-3-1,-4 2,-3 1,0-1,0 1,-2 0,-1 3,-2 0,0 2,-1 0,0 5,3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2:47:32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2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34 257,'1'-1,"0"-1,0 1,0 0,0-1,0 1,0 0,0 0,0 0,1 0,-1 0,0 0,1 0,-1 0,1 0,-1 1,1-1,3 0,17-13,-20 11,0 1,0-1,0 0,0 0,-1 0,1 0,-1 0,0 0,0-1,0 1,0 0,-1-1,1 1,-1 0,0-1,0 1,0-1,0 1,-1 0,0-1,1 1,-3-6,1 5,-1-1,1 0,-1 1,0 0,0 0,0 0,-1 0,1 0,-1 0,0 1,0 0,0 0,-9-5,10 6,0 1,0-1,0 0,0-1,0 1,0 0,1-1,-1 0,1 0,-1 1,1-1,0-1,-3-5,5 8,0 0,0 0,-1 0,1 0,0 0,0 0,0 0,0 0,0 0,0 0,0 0,1 0,-1 0,0 0,0 0,1 0,-1 0,1 0,-1 1,2-3,-1 2,1-1,-1 1,1-1,0 1,0 0,0-1,0 1,0 0,0 0,0 1,0-1,0 0,3 0,11-2,0 1,0 1,0 0,27 3,-31-2,-2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18,'-1'-1,"1"0,0 0,0 0,-1 1,1-1,-1 0,1 0,-1 0,1 1,-1-1,1 0,-1 0,1 1,-1-1,0 1,0-1,1 1,-1-1,0 1,0-1,0 1,1-1,-1 1,0 0,0 0,0-1,0 1,0 0,0 0,0 0,0 0,1 0,-1 0,0 0,0 0,0 1,-2-1,0 1,-1-1,1 1,0-1,-1 1,1 0,0 0,0 1,0-1,-4 3,4 0,0 0,0 0,1 0,-1 0,1 1,0-1,0 1,1-1,-1 1,1 0,0 0,0-1,1 1,0 0,0 8,5 77,-4-86,0 2,1 0,0 0,0 1,0-2,1 1,0 0,1 0,-1-1,1 0,0 1,0-2,0 1,1 0,0-1,0 0,0 0,0 0,8 4,-7-5,-1 0,1 0,-1 0,1-1,0 0,0 0,0 0,0-1,1 0,-1 0,0 0,1-1,-1 0,0 0,0-1,1 1,-1-1,12-4,-16 3,1 1,-1-1,0 0,0 0,1 0,-1 0,0 0,-1 0,1 0,0-1,-1 1,1-1,-1 1,0-1,0 1,0-1,0 0,0 0,-1 0,1 1,-1-1,0-3,2-11,-2 0,-2-28,0 19,1 5,1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65,'0'-4,"-4"0,-1-4,-3-1,-4 2,-3 1,0-1,0 1,-2 0,-1 3,-2 0,0 2,-1 0,0 5,3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40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18,'-1'-1,"1"0,0 0,0 0,-1 1,1-1,-1 0,1 0,-1 0,1 1,-1-1,1 0,-1 0,1 1,-1-1,0 1,0-1,1 1,-1-1,0 1,0-1,0 1,1-1,-1 1,0 0,0 0,0-1,0 1,0 0,0 0,0 0,0 0,1 0,-1 0,0 0,0 0,0 1,-2-1,0 1,-1-1,1 1,0-1,-1 1,1 0,0 0,0 1,0-1,-4 3,4 0,0 0,0 0,1 0,-1 0,1 1,0-1,0 1,1-1,-1 1,1 0,0 0,0-1,1 1,0 0,0 8,5 77,-4-86,0 2,1 0,0 0,0 1,0-2,1 1,0 0,1 0,-1-1,1 0,0 1,0-2,0 1,1 0,0-1,0 0,0 0,0 0,8 4,-7-5,-1 0,1 0,-1 0,1-1,0 0,0 0,0 0,0-1,1 0,-1 0,0 0,1-1,-1 0,0 0,0-1,1 1,-1-1,12-4,-16 3,1 1,-1-1,0 0,0 0,1 0,-1 0,0 0,-1 0,1 0,0-1,-1 1,1-1,-1 1,0-1,0 1,0-1,0 0,0 0,-1 0,1 1,-1-1,0-3,2-11,-2 0,-2-28,0 19,1 5,1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209 65,'0'-4,"-4"0,-1-4,-3-1,-4 2,-3 1,0-1,0 1,-2 0,-1 3,-2 0,0 2,-1 0,0 5,3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5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0,'-2'32,"-1"0,-2-1,-10 38,-3 22,2-31,17-59,4-12,3-14,-6 12,1 0,1 0,0 0,0 1,1 0,1 0,0 0,0 0,2 1,13-17,-2 3,-18 19,-15 16,14-9,-1-1,0 1,0-1,1 1,-1 0,0 0,1-1,-1 1,0 0,1 0,0 0,-1 0,1 0,-1-1,1 1,0 0,-1 0,1 0,0 0,0 0,0 0,0 0,0 0,0 0,0 0,0 0,0 0,1 0,-1 0,0 0,1 1,24 26,-21-25,0 1,-1-1,0 0,1 1,-1 0,-1 0,4 5,1 10,-1 0,-1 1,4 24,-7-28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3:52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1,'-5'0,"-1"0,1 0,0 0,0 1,0 0,0 0,0 0,0 0,0 1,0 0,0 0,1 0,-1 1,1-1,-1 1,1 0,0 0,0 1,1-1,-1 1,1 0,-1 0,1 0,0 1,1-1,-1 1,1-1,0 1,0 0,-1 5,-2 2,1 0,1 0,0 0,1 1,0-1,1 1,0-1,1 17,1-25,-1 0,1 0,0-1,0 1,1 0,-1-1,1 1,0-1,0 1,0-1,0 0,0 1,1-1,-1-1,1 1,0 0,0-1,0 1,0-1,1 0,-1 0,1 0,-1 0,1-1,-1 1,1-1,0 0,0 0,0-1,5 1,5 2,-1-1,1-1,0-1,17-1,-28 1,0 0,0 0,0-1,0 1,-1-1,1 0,0 0,0 0,-1 0,1-1,-1 1,1-1,-1 0,0 1,1-1,-1 0,0 0,0 0,0-1,0 1,-1 0,1-1,-1 1,1-1,1-5,7-22,16-59,-25 82,1 1,-2 0,1 0,-1 0,0-1,0 1,0 0,-1-1,0 1,0 0,-4-9,4 12,-1 1,0 0,1 0,-1-1,0 1,0 1,0-1,0 0,0 0,-1 1,1-1,0 1,-1 0,1 0,-1 0,1 0,-1 0,0 0,1 1,-6-1,-11-4,5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05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0,'0'446,"0"-428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14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1,'0'3,"0"6,0 4,0 3,0 3,0 2,0 1,0 0,0 0,0 0,-3 0,-2-1,1 1,0-1,1 0,2 0,0 0,1-3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15.5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0,'20'63,"4"69,-3-30,-13-69,-3-19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17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 0,'-1'13,"0"0,-2-1,1 1,-2-1,-5 15,-9 36,15-47,0 0,2 0,-1 0,2 0,0 0,1 0,1 0,4 18,-4-32,-1 1,1-1,0 0,0 0,0 0,0 0,0 0,0 0,1 0,-1-1,1 1,-1-1,1 0,-1 0,1 0,0 0,0 0,-1 0,1-1,0 1,0-1,0 0,0 0,0 0,-1 0,1-1,0 1,3-2,8 0,-1 0,0-1,0-1,21-9,-30 11,1 0,-1-1,1 0,-1 0,0 0,0 0,0 0,-1-1,1 0,-1 0,0 0,0 0,0 0,-1-1,1 1,1-6,1-6,-1 1,0-1,3-28,-4 24,-3 18,1 0,-1 0,1 0,-1 1,0-1,1 0,-1 0,0 0,-1 0,1 0,0 0,0 0,-1 0,1 0,-1 0,0 0,1 1,-1-1,0 0,0 0,0 1,0-1,-1 1,1-1,0 1,-1-1,1 1,-1 0,1-1,-1 1,1 0,-1 0,0 0,0 1,0-1,1 0,-1 1,0-1,0 1,0-1,0 1,-2 0,-10 0,0 1,0 0,0 1,0 0,-16 6,-17 1,9-8,27-2,0 1,1 1,-21 3,18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18.4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1,'-5'2,"1"0,-1 0,0 0,1 1,0 0,-1 0,1 0,0 0,-5 6,-8 5,12-10,0-1,1 1,-1 0,1 0,0 0,-1 0,2 1,-1-1,1 1,-1 0,-4 11,6-8,-1 1,2 0,-1 0,1 0,0 0,1 0,0 11,1-6,-2 0,2-1,0 0,0 0,6 19,-6-29,-1 0,1 0,0-1,1 1,-1 0,0-1,1 1,0-1,-1 0,1 1,0-1,0 0,0 0,1 0,-1-1,0 1,1 0,-1-1,1 1,-1-1,1 0,0 0,0 0,0 0,5 0,-2 0,0 0,0-1,0 0,0 0,0 0,0-1,0 0,0 0,0 0,0-1,0 0,0 0,-1-1,1 0,-1 0,1 0,6-6,-5 3,0-1,-1 0,0 0,0-1,0 0,-1 0,0 0,-1 0,0-1,5-16,12-27,-15 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18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195 78,'-3'0,"-6"0,-4 0,0-4,-1-1,-3 1,3-4,-1 1,-1-3,-1 1,-2 1,3-1,0 1,3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6.4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13,'4'0,"4"0,2-4,2 0,-1-1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20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86,'-4'0,"0"0,0 0,1 1,-1 0,0 0,0 0,0 0,1 0,-1 1,0 0,1 0,0 0,-1 0,1 0,0 1,0-1,0 1,0 0,1 0,-1 0,1 0,0 0,-4 7,2-1,-1 1,2 1,-1-1,1 0,1 1,0 0,-1 13,-4 23,5-33,0-1,1 1,0 22,2-31,-1 1,1-1,1 1,-1-1,1 1,0-1,0 0,0 0,1 0,0 0,0-1,6 8,18 23,-20-25,0 0,1-1,0 0,1 0,16 13,-21-20,1 1,-1-1,0 0,1-1,-1 1,1-1,-1 0,1 0,-1 0,1-1,0 1,0-1,-1 0,1-1,0 1,-1-1,1 0,0 0,4-2,-3 1,0 0,0 0,0-1,-1 0,1 0,-1-1,0 0,0 1,0-2,0 1,-1 0,1-1,3-6,3-5,0-1,14-35,-8 17,-3 4,16-47,-29 74,-1 1,0-1,0 1,0-1,-1 1,1-1,-1 0,0 1,0 0,0-1,0 1,-1-1,1 1,-1 0,0 0,0 0,0 0,0 0,-1 1,1-1,-1 1,1-1,-6-2,-8-9,-1 1,-28-16,-124-75,164 101,0 0,0 1,-1-1,1 1,-1 0,1 0,-1 1,0 0,1 0,-1 0,0 1,0 0,0 0,0 0,-10 2,2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4:21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5,'-2'4,"-1"-1,0 0,0 1,0-1,0 0,0 0,-1-1,1 1,-1-1,-5 3,-7 7,7-4,0 1,1-1,1 2,0-1,0 1,0 0,2 1,-1-1,1 1,1 0,-6 22,8-27,0 0,1 1,0 0,1-1,0 1,0-1,0 1,1 0,-1-1,2 1,-1-1,1 0,0 1,0-1,1 0,-1 0,2 0,-1 0,0-1,1 1,0-1,7 7,-7-8,1 0,-1 0,1 0,0-1,0 1,0-1,0 0,1-1,-1 1,1-1,0 0,-1 0,1-1,0 0,8 1,-8-3,-1 1,0-1,1 0,-1 0,0 0,0-1,0 0,0 0,0 0,0-1,0 0,-1 0,1 0,-1 0,0-1,0 1,5-7,-2 2,-1-1,0 0,0 0,-1 0,0-1,0 0,-1 0,-1 0,0 0,0-1,1-12,1-13,0-73,-5 107,1-1,-1 1,0-1,0 1,-1 0,1-1,0 1,-1-1,0 1,1 0,-1 0,0-1,0 1,0 0,0 0,-1 0,1 0,-1 0,1 0,-1 0,0 1,1-1,-1 0,0 1,0 0,0-1,-3 0,-3-1,1 2,-1-1,0 1,1 0,-1 0,0 1,-11 1,9 0,-4-1,0 0,0 2,0 0,-21 5,21-2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3:05:1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1,'1'19,"1"0,1 0,0 0,2 0,7 20,40 90,-47-118,0 1,0 1,-2-1,1 1,-2-1,0 1,0 0,-1 26,-1-21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1:54:01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3016,'0'-47,"1"-3,-1 0,-4 0,-13-77,12 100,1 0,0-36,3 38,0 0,-2 0,-7-29,-1 0,3 0,3 0,2-1,6-98,0 28,-3-493,-2 583,-1 1,-9-39,5 35,-3-57,8-469,5 270,-2 275,1-1,1 1,7-26,4-25,-11 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1:54:18.61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1456,'5'-1,"1"-1,-1-1,0 1,0-1,0 0,0 0,-1 0,1-1,6-6,13-9,3 1,-1-2,26-23,-24 18,35-23,-14 11,-2-2,-2-2,51-59,-16 16,-66 72,1 0,31-19,-1 0,406-294,-407 297,1 2,62-24,45-25,-22 7,-92 51,-1-2,0-1,-2-2,37-30,-8 5,-43 34,34-31,4 2,-43 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1:55:16.38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1339,'10'-3,"-1"1,0-1,0 0,-1-1,1 0,-1-1,0 1,0-1,0-1,7-6,-4 4,90-73,-59 45,50-31,-49 40,-1-2,-1-1,45-45,-74 65,1 0,-1 0,2 2,-1-1,20-7,39-27,-16 4,-32 24,-1-2,32-29,-32 23,291-316,-294 314,1 2,1 0,1 2,0 0,40-25,-8 6,-33 22,1 1,39-20,-11 6,-41 24,0 1,0-1,1 2,0-1,18-5,-5 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07:02.5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1,'2'40,"13"75,-8-74,4 71,-13 336,1-421,-2-1,-10 45,7-43,1 0,-1 32,6 145,1-175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07:20.42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108 0,'1'45,"3"1,12 67,-7-50,-4 1,-3 112,-4-97,0-47,-2 0,-1-1,-18 61,13-54,1 0,-4 41,-5 47,9-77,-3 85,12-99,-2-1,-1 1,-11 47,5-28,3 0,3 0,5 103,1-43,-4-53,-1-31,2-1,1 1,1-1,11 53,30 81,-35-119,-2 0,-2 1,-2 0,-6 71,1-10,3 167,0-243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08:17.46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16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283 1,'-7'0,"0"1,-1-1,1 2,0-1,0 1,0 0,0 0,0 1,0 0,1 0,0 1,-1-1,1 1,0 1,1-1,-1 1,-6 8,-4 6,0 2,2 0,-20 37,14-23,11-19,1 1,0-1,2 2,0-1,1 1,0 0,2 0,0 0,1 0,0 1,2-1,2 24,-1-37,0 0,0 0,0-1,1 1,-1 0,1-1,0 0,1 1,-1-1,1 0,0 0,0 0,0-1,0 1,1-1,-1 1,1-1,0-1,0 1,0 0,0-1,6 3,10 3,1 0,1-1,35 7,-8-2,-18-5,0-2,1 0,-1-3,1 0,0-2,39-5,-59 3,0-1,0 0,0-1,0 0,-1-1,0 0,0-1,0 0,-1-1,0 0,0 0,0-1,-1-1,0 1,-1-1,14-20,-11 13,0 0,-1-1,-1 0,-1-1,0 1,-1-2,-1 1,-1-1,-1 0,3-23,-6 31,0-1,-1 0,0 0,-1 0,-1 0,1 1,-7-20,5 23,0 1,-1 0,1 0,-2 0,1 0,-1 0,0 1,0 0,-1 0,0 0,-13-9,9 8,0 1,-1 0,1 1,-2 0,1 0,0 2,-1-1,0 1,1 1,-21-2,-12 2,-72 5,30 0,25-2,35-1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6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1,'4'0,"5"0,4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19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0,'-2'1,"0"0,0 0,0 0,0 0,1 0,-1 1,0-1,0 0,1 1,-1-1,1 1,-1 0,1-1,0 1,0 0,0 0,-2 4,-16 35,9-13,5-16,1-1,0 2,1-1,0 0,1 1,-1 13,3-22,0-1,0 0,1 0,-1 0,1 1,0-1,0 0,0 0,1 0,-1 0,1-1,-1 1,1 0,0 0,0-1,0 1,1-1,-1 0,0 0,1 0,0 0,-1 0,1 0,0-1,0 1,0-1,0 0,0 0,4 1,0 1,1-1,-1 0,1-1,0 0,0 0,-1 0,1-1,0 0,14-2,-19 1,0 0,0 0,0 0,0 0,0 0,-1 0,1-1,0 0,-1 1,1-1,-1 0,1 0,-1-1,0 1,0 0,0-1,0 1,0-1,-1 1,1-1,-1 0,1 0,-1 0,0 0,0 0,0-5,2-4,-1-1,-1 0,0 0,-1 0,0 0,-1 0,-3-19,3 27,0 0,-1 0,1 0,-1 0,0 1,-1-1,1 1,-1-1,0 1,0 0,0 0,0 0,-1 0,1 0,-1 1,0 0,0 0,-1 0,1 0,0 1,-8-4,-8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19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26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1,'2'99,"-5"112,-12-127,10-62,0 1,-1 34,4 618,5-327,-4-287,3-1,16 98,13 90,1-31,-27-180,-2 1,-1 54,1 18,11-25,-9-61,0-1,0 31,-6 68,-1-78,1 0,3-1,12 77,-5-66,-3 1,-2 0,-5 97,3 58,13-106,-9-65,4 66,-10-74,0 24,2 1,14 81,-16-134,1 1,0 0,0 0,0 0,-1 0,0 1,0-1,-1 7,1-10,0 0,-1 0,0-1,1 1,-1 0,1 0,-1-1,0 1,0-1,1 1,-1 0,0-1,0 1,0-1,0 0,1 1,-1-1,0 0,0 1,0-1,0 0,0 0,0 0,0 0,0 0,0 0,0 0,0 0,0 0,0 0,0-1,1 1,-1 0,0-1,0 1,0-1,0 1,0-1,-9-2,1 0,0 1,-1 1,1-1,-1 1,1 1,-1 0,0 0,1 1,-17 3,22-2,-1 0,0 0,1 0,-1 0,1 1,0-1,0 1,0 0,0 1,0-1,1 1,0-1,-1 1,1 0,1 0,-1 1,1-1,-1 1,1-1,0 1,1-1,-2 9,-1 3,1 1,1 0,-1 33,3-32,-1 0,0 0,-7 24,4-24,0 0,1-1,1 1,0 0,2 33,1-41,1 0,-1-1,2 1,-1 0,1-1,1 0,0 0,0 0,1 0,0 0,0-1,8 9,2 1,-9-9,0-1,1 0,0 0,0 0,1-1,0 0,0-1,1 0,0 0,0 0,0-1,19 7,1-3,57 11,-74-18,-1-1,1-1,0 0,0 0,0-1,0-1,22-5,-19 3,-1-1,1 0,-1 0,0-2,0 0,-1 0,0-2,0 1,-1-2,0 1,-1-2,0 0,0 0,-1 0,16-26,-4 1,-3 8,-2-1,-1-1,-1 0,-2-1,16-51,-20 48,-4 20,-2 0,1 0,-2 0,0 0,1-21,-4 31,1 0,-1 0,1 0,-1 0,0 0,-1 0,1 0,-1 1,1-1,-1 1,0-1,-1 1,1-1,0 1,-1 0,0 0,0 0,0 1,0-1,0 1,0-1,-1 1,1 0,-5-1,-19-8,1 2,-2 0,-34-5,39 9,-15-1,-1 1,0 2,0 2,-72 7,22 12,50-8,16-3,4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34.8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1 223,'0'-13,"2"1,-1-1,2 1,0 0,0 0,1 0,0 0,1 1,0 0,1 0,1 0,7-10,-11 16,1 1,-1-1,1 1,-1 0,1 0,0 1,1-1,-1 1,1 0,-1 0,1 0,0 1,0 0,0 0,0 0,1 0,-1 1,0 0,1 0,-1 0,1 1,-1 0,1 0,-1 0,1 1,-1-1,0 1,1 1,7 2,-10-2,0 0,0 0,0 0,0 0,0 1,0-1,-1 1,1 0,-1 0,0 0,0 0,0 0,0 0,0 0,-1 1,1-1,-1 1,0-1,0 1,0 0,-1-1,1 1,-1 0,0-1,0 1,-1 4,1 1,-1 0,0 0,0 0,-1-1,0 1,-1-1,1 1,-2-1,1 0,-6 8,-21 30,0 1,-66 79,95-126,1 0,0 1,-1-1,1 0,-1 1,1-1,-1 1,1-1,0 1,-1-1,1 1,0-1,0 1,-1-1,1 1,0-1,0 1,0-1,0 1,0 0,0-1,0 1,0-1,0 1,0-1,0 1,0 0,0-1,0 1,0-1,1 2,17 6,38-7,-47-2,16 0,0-1,0-1,42-12,-45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44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2547,'1'-6,"-1"-1,2 1,-1 0,1 0,0-1,0 1,0 1,1-1,4-7,36-50,-35 51,-1 3,31-43,52-96,-82 135,0 0,1 1,1 1,0-1,0 2,22-18,27-30,-31 25,1 0,2 2,1 1,41-29,-44 36,-2 0,25-29,-30 29,1 1,1 1,27-19,-24 20,-1 0,45-48,-48 44,0 1,2 2,29-20,89-63,-19 11,-83 51,-6 5,118-106,-146 136,15-13,37-25,13-13,56-71,41-37,-1 27,-162 134,-1 0,1 0,0 0,0 1,0 0,0 0,1 0,0 1,8-3,-14 6,0 0,-1 1,1-1,0 0,0 0,0 1,-1-1,1 1,0-1,0 1,-1-1,1 1,0-1,-1 1,1-1,-1 1,1 0,-1-1,1 1,-1 0,1 0,-1-1,1 1,-1 0,0 0,0 0,1-1,-1 1,0 0,0 0,0 0,0 0,0 0,2 36,-2-32,0 22,-1-10,1 0,1 0,1 0,7 34,-8-47,1 0,-1 0,1 0,0 0,0 0,0 0,1 0,0-1,-1 1,1-1,0 1,1-1,-1 0,0-1,1 1,0 0,0-1,0 0,0 0,0 0,0-1,0 1,0-1,6 1,16 2,-1-2,0-1,0-1,1-1,-1-1,0-2,0 0,-1-2,1 0,35-16,-10 6,-24 9,-1-2,27-13,-44 18,-1 0,0-1,0 0,0 0,0 0,-1-1,0 0,0 0,0-1,8-12,27-36,-33 46,0-1,-1 0,0 0,0-1,-1 0,9-21,-5 2,-1-1,9-50,-17 72,0 0,-1 1,1-1,-2 0,1 0,-1 0,-1 0,1 0,-2 1,1-1,-1 1,0 0,-1-1,-6-9,5 9,-1 0,-1 0,0 0,0 1,-12-12,14 17,0 0,0 0,0 1,0-1,-1 1,1 0,-1 1,1-1,-1 1,0 0,1 0,-9 1,-74-3,-106 10,185-7,0 2,0-1,0 1,0 1,1-1,-1 1,1 1,0 0,0 0,0 0,0 1,1 0,0 1,0 0,0 0,1 0,0 1,0 0,1 0,0 0,-6 12,-8 7,-34 36,37-45,1 1,1 0,0 1,-16 31,-11 32,30-66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5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291 1,'-14'-1,"1"2,0 0,0 0,0 1,0 1,0 0,0 0,-21 11,30-12,0 0,1 0,0 1,-1-1,1 1,0 0,0 0,0 0,1 0,-1 1,1-1,0 1,-1-1,2 1,-1 0,0 0,1 0,0 0,0 0,0 0,0 0,1 0,-1 0,1 1,0-1,0 0,1 0,0 0,-1 0,1 1,2 4,-2-6,0 0,-1 0,1 0,0 0,0-1,1 1,-1-1,0 1,1-1,0 1,0-1,-1 0,1 1,1-1,-1 0,0 0,0-1,1 1,-1 0,1-1,5 3,-6-4,1 1,0-1,0 0,-1 0,1 0,0 0,-1 0,1-1,0 1,0-1,-1 0,1 0,-1 0,1 0,-1 0,1 0,-1-1,0 1,1-1,-1 0,0 1,0-1,3-4,4-3,0 0,1 1,0 0,0 0,1 1,0 1,0 0,14-6,-22 11,-1 0,1 0,0 0,0 1,-1-1,1 1,0-1,0 1,0 0,0 0,-1 0,1 0,0 1,0-1,0 1,0 0,-1-1,1 1,0 1,-1-1,1 0,-1 1,1-1,-1 1,0 0,0-1,0 1,0 0,0 1,0-1,0 0,0 0,-1 1,1-1,-1 1,0 0,0-1,0 1,0 0,0-1,0 7,0-4,0 0,0 0,0 1,-1-1,1 0,-1 1,-1-1,1 0,-1 1,0-1,0 0,-1 0,1 0,-1 0,0 0,-4 6,2-4,-2 1,1-1,-1 0,0-1,0 1,-1-1,1 0,-1-1,-10 6,6-4,-1 0,0-1,0-1,0 0,0-1,-1 0,0-1,0 0,0-1,0 0,0-1,0-1,-18-1,18-2,1 0,0 0,0-1,0-1,0 0,1-1,-1 0,-18-14,30 19,-1 1,0-1,1 1,-1 0,1-1,-1 1,0-1,1 1,-1-1,1 0,0 1,-1-1,1 1,-1-1,1 0,0 0,0 1,-1-1,1 0,0 1,0-1,0 0,0 0,0 1,0-1,0 0,0 1,0-1,0 0,0 0,0 1,1-1,-1-1,8-5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58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501 0,'0'931,"2"-901,1 0,8 38,-5-35,4 53,-9 258,-2-161,-1-151,-2 0,-12 54,8-51,7-31,1-1,-2 0,1 1,0-1,-1 0,1 1,-1-1,0 0,0 0,0-1,-1 1,1 0,-1-1,1 1,-1-1,0 0,0 0,0 0,0 0,-4 1,-6 3,-1-1,-1-1,-25 5,27-6,-1 0,1 0,-21 10,19-5,1 1,0 1,1 0,0 1,1 0,0 1,1 0,-11 16,2 0,1 1,-29 59,-13 67,56-141,1 1,-1-1,2 0,0 1,1 0,0 17,4 95,1-52,-4-47,0-17,1-1,0 1,1 0,0 0,4 15,-5-24,1 1,1 0,-1-1,0 1,0 0,1-1,0 0,-1 1,1-1,0 0,0 0,0 0,0 0,1 0,-1-1,0 1,1-1,0 1,-1-1,1 0,-1 0,1 0,0 0,0-1,3 1,29 3,-1-2,1-1,49-6,10 1,-78 3,1-1,0 0,0-1,-1-1,0-1,18-7,91-47,-109 48,1-1,-1 0,-1-1,-1-1,0-1,0 0,-2 0,20-32,-20 24,-1 0,-2 0,0-1,-1 0,-2-1,4-26,-1 9,-5 26,-1 0,-1-1,-1 0,0 1,-1-1,-1 0,-1 1,0-1,-5-19,3 24,1 1,-2 0,1 0,-1 1,-1-1,0 1,0 0,-1 1,0-1,-1 2,0-1,-1 1,-18-14,8 11,-1 1,-1 1,0 1,0 1,0 1,-43-6,15 1,24 6,2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48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2507,'3'-2,"1"-1,0 1,-1-1,1 0,-1 0,0 0,0 0,0-1,0 0,-1 1,0-1,4-7,6-6,108-154,-7 9,-3 13,-61 79,2 3,64-64,-103 118,-1-1,0 0,9-18,16-20,-17 28,0 1,2 1,43-36,-47 42,0 0,19-24,-30 33,92-107,212-230,-295 330,1 1,22-13,-20 14,-1 0,19-18,-17 11,21-19,-1-3,-2-1,32-46,-69 87,0 1,1-1,-1 1,0-1,0 1,0-1,1 1,-1 0,0-1,0 1,1-1,-1 1,1 0,-1-1,0 1,1 0,-1 0,0-1,1 1,-1 0,1 0,-1 0,1-1,-1 1,1 0,-1 0,1 0,-1 0,1 0,-1 0,1 0,6 15,-4 38,-3-40,1-6,0 1,1-1,0 1,0-1,1 0,0 0,0 0,1 0,0 0,0-1,0 0,1 0,0 0,0 0,0-1,10 8,9 5,1-1,52 27,-25-16,-40-22,0-1,1 0,-1-1,1 0,0-1,0 0,0-1,22 1,3-3,65-6,-85 4,-1-2,0 0,0-1,-1-1,0 0,0-1,0-1,-1-1,0 0,19-15,-4 0,-2-2,-1 0,41-52,-34 29,-2-2,-2 0,31-77,-56 119,-2-1,1 1,-1-1,-1 0,0 0,0 0,-1 0,0 0,-1 0,0-1,-2-16,0 21,1 0,0 0,-1 1,0-1,-1 0,1 1,-1 0,0-1,0 1,-1 0,1 1,-1-1,0 1,0-1,-1 1,0 0,1 1,-1-1,0 1,-11-5,-59-28,-77-33,134 62,-1 1,-1 0,1 2,-1 0,0 1,-22 0,31 4,-1 0,0 1,1 0,0 0,-1 2,1-1,0 1,-12 7,-85 52,21-10,70-43,0 1,2 1,-1 1,2 0,-1 0,2 2,0 0,1 0,0 1,1 1,1 0,1 0,1 1,0 0,-8 29,6-19,2 0,1 1,1-1,1 1,0 34,5-60,0 0,1 0,-1 0,1 0,-1 0,1 0,0 0,0 0,1-1,-1 1,1 0,-1-1,3 4,10 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1:49.5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1,'0'5,"0"7,0 7,0 6,0 3,0 2,0 2,0 1,0-1,0 0,0 0,0-1,0 0,0 0,0 0,0-5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2:02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342 0,'-5'7,"0"1,1-1,0 1,1 0,0 0,0 0,0 0,1 1,1-1,-1 0,1 1,1 11,-9 36,3-27,1 0,2 0,0 0,4 41,-4 37,-12-21,10-64,0 1,-1 33,7 286,0-320,2 1,9 42,-6-40,-2-1,2 32,-7 56,-1-70,2 0,2 0,10 62,0-29,-4 1,-4-1,-6 114,-1-46,3 600,1-720,2-1,9 44,-6-42,-2 1,2 31,-4 453,-4-243,2-262,0 1,0-1,0 1,-1-1,0 1,1-1,-1 0,-1 0,1 1,-1-1,1 0,-1 0,0 0,-6 7,5-9,0 1,0 0,-1-1,1 0,-1 0,0 0,0 0,1-1,-1 1,0-1,0 0,-1 0,1-1,0 1,0-1,-5 0,5 1,-8-1,1 1,0 0,0 1,-17 4,25-5,0 0,1 1,-1-1,0 0,0 1,1 0,-1 0,1 0,-1 0,1 0,0 0,0 0,0 1,0-1,0 1,1 0,-1-1,1 1,-1 0,1 0,-1 3,-75 271,74-266,-8 22,1-1,2 1,1 1,2 0,2 0,0 62,4-91,0 0,0 0,0-1,1 1,0 0,-1-1,2 0,-1 1,0-1,1 0,0 0,0 0,0-1,1 1,-1-1,1 1,-1-1,1 0,0-1,1 1,-1-1,0 1,6 1,13 4,-1 0,1-2,40 6,1 1,-29-5,1-2,1-2,-1-1,1-2,-1-1,38-6,-61 4,0-1,0 0,0-1,0-1,-1 0,0 0,0-2,0 1,0-1,-1-1,-1 0,1-1,-1 0,11-13,-7 6,0 0,-1-2,-1 1,0-2,-2 1,0-2,-1 1,8-26,-12 20,0-1,-1-1,-2 1,-1 0,-1-1,-1 1,-1 0,-7-32,5 38,-1 1,0 0,-2 1,0-1,-17-28,19 38,-1 0,0 1,-1 0,0 0,0 0,-1 1,0 0,0 1,0 0,-1 0,0 0,-11-4,-20-6,-69-17,0 1,95 27,0 2,0 0,0 0,0 1,0 1,-1 0,1 1,0 1,-1 0,1 1,0 1,-25 7,18-4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0:47:07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2:05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148 30,'0'-1,"1"-1,0 1,-1-1,1 1,0-1,0 1,0-1,0 1,0 0,0 0,1 0,-1 0,0 0,1 0,-1 0,0 0,1 0,-1 0,1 1,-1-1,1 1,0-1,-1 1,1 0,0-1,-1 1,3 0,47-4,-46 5,1-1,-1 2,1-1,-1 0,0 1,0 0,0 0,0 1,0-1,0 1,-1 0,1 1,-1-1,0 1,0 0,4 4,-6-6,-1 0,1 0,-1 0,1 0,-1 0,1 1,-1-1,0 0,0 1,0-1,-1 1,1-1,0 1,-1 0,0-1,0 1,0 0,0-1,0 1,0-1,0 1,-1 0,0-1,1 1,-1-1,0 1,0-1,0 0,-1 1,1-1,0 0,-1 0,0 0,1 0,-3 2,-4 2,1-1,-1-1,-1 1,1-1,0-1,-1 1,0-2,0 1,-14 2,-12 4,109-4,-69-4,0 0,0 0,0 0,0 1,0-1,0 1,-1 1,1-1,-1 0,0 1,1 0,-1 0,-1 1,1-1,0 1,-1 0,0-1,0 2,0-1,0 0,0 0,-1 1,0 0,0-1,0 1,-1 0,0 0,0 0,0 0,0 0,-1 0,1 0,-2 0,1 0,0 0,-1 0,0 0,0 0,0 0,-1 0,0 0,0 0,0-1,0 1,-1-1,0 0,0 1,0-1,0-1,-7 7,0-3,0-1,0 0,-1-1,0 0,0-1,0 0,-1-1,1 0,-1-1,0 0,1-1,-17 0,19-1,1 0,-1 0,0-1,1 0,-1-1,1 0,-1 0,1-1,0 0,0 0,0-1,0 0,1-1,-1 1,1-1,0-1,-7-7,2-2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12:11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0,'0'34,"-1"-18,0 1,2-1,0 0,1 0,5 21,-6-33,0 0,1 0,-1-1,1 1,0-1,0 1,0-1,1 0,-1 0,1 0,0 0,-1 0,1 0,1-1,-1 0,0 1,1-1,-1 0,1-1,-1 1,1-1,0 1,0-1,0 0,0-1,6 2,-2-2,0 1,0-1,0-1,-1 1,1-1,0-1,0 1,-1-1,1-1,-1 1,0-1,12-7,-16 8,1 0,-1 0,0 0,0-1,0 1,-1-1,1 0,-1 1,1-1,-1 0,0-1,0 1,0 0,-1-1,1 1,-1-1,0 1,0-1,0 0,0 1,0-1,-1 0,0 0,0 0,0 1,0-1,-2-6,-23-81,24 100,0 1,0-1,1 0,0 1,2 11,51 218,-50-216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09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1599,'12'0,"0"-1,-1-1,1 0,0-1,-1 0,0 0,0-1,0-1,0 0,11-7,11-9,52-44,7-4,-68 53,14-8,-1-1,55-49,-24 21,2-2,-40 27,59-42,66-53,-103 86,24-16,96-86,-139 111,1 2,65-37,-64 42,91-73,-39 27,36-25,-84 64,-2 2,0-2,40-40,-53 47,1 0,1 2,34-20,21-15,-64 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24.1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1383,'4'-1,"1"-1,-1 1,0-1,1 0,-1-1,0 1,-1-1,1 0,0 0,-1 0,1 0,-1 0,5-7,17-15,221-138,-177 114,122-77,-37 34,14-15,4-3,-116 76,53-46,-36 27,-47 34,23-15,-2-2,55-53,-71 60,1 1,48-30,-42 31,55-50,1-17,-79 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24.50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33.84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0,'0'2573,"1"-2549,2-1,8 41,-5-38,-2-1,2 29,-5-20,1 0,14 66,-11-72,-1-1,-2 1,0 30,-2-32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42.1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64 1,'0'59,"2"11,-4-1,-16 106,11-128,3 0,4 91,-2 32,-14-86,11-62,1 1,-3 34,7 35,0-65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8:49.105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32 0,'0'529,"1"-506,2-1,9 44,-6-42,-2 1,2 31,-6 285,-2-318,0 0,-10 42,6-40,2 0,-3 31,9 60,-4 46,-12-78,8-61,2 0,-2 33,5 330,3-182,-1-183,2 1,1 0,0-1,2 0,10 27,11 42,-20-58,1 3,-1 1,-2-1,1 45,-8 261,2-315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283 1,'-7'0,"0"1,-1-1,1 2,0-1,0 1,0 0,0 0,0 1,0 0,1 0,0 1,-1-1,1 1,0 1,1-1,-1 1,-6 8,-4 6,0 2,2 0,-20 37,14-23,11-19,1 1,0-1,2 2,0-1,1 1,0 0,2 0,0 0,1 0,0 1,2-1,2 24,-1-37,0 0,0 0,0-1,1 1,-1 0,1-1,0 0,1 1,-1-1,1 0,0 0,0 0,0-1,0 1,1-1,-1 1,1-1,0-1,0 1,0 0,0-1,6 3,10 3,1 0,1-1,35 7,-8-2,-18-5,0-2,1 0,-1-3,1 0,0-2,39-5,-59 3,0-1,0 0,0-1,0 0,-1-1,0 0,0-1,0 0,-1-1,0 0,0 0,0-1,-1-1,0 1,-1-1,14-20,-11 13,0 0,-1-1,-1 0,-1-1,0 1,-1-2,-1 1,-1-1,-1 0,3-23,-6 31,0-1,-1 0,0 0,-1 0,-1 0,1 1,-7-20,5 23,0 1,-1 0,1 0,-2 0,1 0,-1 0,0 1,0 0,-1 0,0 0,-13-9,9 8,0 1,-1 0,1 1,-2 0,1 0,0 2,-1-1,0 1,1 1,-21-2,-12 2,-72 5,30 0,25-2,35-1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22:29:19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0,'-2'1,"0"0,0 0,0 0,0 0,1 0,-1 1,0-1,0 0,1 1,-1-1,1 1,-1 0,1-1,0 1,0 0,0 0,-2 4,-16 35,9-13,5-16,1-1,0 2,1-1,0 0,1 1,-1 13,3-22,0-1,0 0,1 0,-1 0,1 1,0-1,0 0,0 0,1 0,-1 0,1-1,-1 1,1 0,0 0,0-1,0 1,1-1,-1 0,0 0,1 0,0 0,-1 0,1 0,0-1,0 1,0-1,0 0,0 0,4 1,0 1,1-1,-1 0,1-1,0 0,0 0,-1 0,1-1,0 0,14-2,-19 1,0 0,0 0,0 0,0 0,0 0,-1 0,1-1,0 0,-1 1,1-1,-1 0,1 0,-1-1,0 1,0 0,0-1,0 1,0-1,-1 1,1-1,-1 0,1 0,-1 0,0 0,0 0,0-5,2-4,-1-1,-1 0,0 0,-1 0,0 0,-1 0,-3-19,3 27,0 0,-1 0,1 0,-1 0,0 1,-1-1,1 1,-1-1,0 1,0 0,0 0,0 0,-1 0,1 0,-1 1,0 0,0 0,-1 0,1 0,0 1,-8-4,-8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24" Type="http://schemas.openxmlformats.org/officeDocument/2006/relationships/customXml" Target="../ink/ink10.xml"/><Relationship Id="rId5" Type="http://schemas.openxmlformats.org/officeDocument/2006/relationships/image" Target="../media/image2.jpe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customXml" Target="../ink/ink34.xml"/><Relationship Id="rId21" Type="http://schemas.openxmlformats.org/officeDocument/2006/relationships/image" Target="../media/image24.png"/><Relationship Id="rId34" Type="http://schemas.openxmlformats.org/officeDocument/2006/relationships/customXml" Target="../ink/ink29.xml"/><Relationship Id="rId42" Type="http://schemas.openxmlformats.org/officeDocument/2006/relationships/customXml" Target="../ink/ink37.xml"/><Relationship Id="rId47" Type="http://schemas.openxmlformats.org/officeDocument/2006/relationships/image" Target="../media/image33.png"/><Relationship Id="rId50" Type="http://schemas.openxmlformats.org/officeDocument/2006/relationships/customXml" Target="../ink/ink41.xml"/><Relationship Id="rId55" Type="http://schemas.openxmlformats.org/officeDocument/2006/relationships/customXml" Target="../ink/ink45.xml"/><Relationship Id="rId63" Type="http://schemas.openxmlformats.org/officeDocument/2006/relationships/customXml" Target="../ink/ink53.xml"/><Relationship Id="rId68" Type="http://schemas.openxmlformats.org/officeDocument/2006/relationships/customXml" Target="../ink/ink58.xml"/><Relationship Id="rId76" Type="http://schemas.openxmlformats.org/officeDocument/2006/relationships/customXml" Target="../ink/ink65.xml"/><Relationship Id="rId84" Type="http://schemas.openxmlformats.org/officeDocument/2006/relationships/customXml" Target="../ink/ink69.xml"/><Relationship Id="rId89" Type="http://schemas.openxmlformats.org/officeDocument/2006/relationships/image" Target="../media/image43.png"/><Relationship Id="rId7" Type="http://schemas.openxmlformats.org/officeDocument/2006/relationships/image" Target="../media/image17.png"/><Relationship Id="rId71" Type="http://schemas.openxmlformats.org/officeDocument/2006/relationships/customXml" Target="../ink/ink61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customXml" Target="../ink/ink32.xml"/><Relationship Id="rId40" Type="http://schemas.openxmlformats.org/officeDocument/2006/relationships/customXml" Target="../ink/ink35.xml"/><Relationship Id="rId45" Type="http://schemas.openxmlformats.org/officeDocument/2006/relationships/image" Target="../media/image32.png"/><Relationship Id="rId53" Type="http://schemas.openxmlformats.org/officeDocument/2006/relationships/customXml" Target="../ink/ink43.xml"/><Relationship Id="rId58" Type="http://schemas.openxmlformats.org/officeDocument/2006/relationships/customXml" Target="../ink/ink48.xml"/><Relationship Id="rId66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38.png"/><Relationship Id="rId87" Type="http://schemas.openxmlformats.org/officeDocument/2006/relationships/image" Target="../media/image42.png"/><Relationship Id="rId5" Type="http://schemas.openxmlformats.org/officeDocument/2006/relationships/image" Target="../media/image16.png"/><Relationship Id="rId61" Type="http://schemas.openxmlformats.org/officeDocument/2006/relationships/customXml" Target="../ink/ink51.xml"/><Relationship Id="rId82" Type="http://schemas.openxmlformats.org/officeDocument/2006/relationships/customXml" Target="../ink/ink68.xml"/><Relationship Id="rId90" Type="http://schemas.openxmlformats.org/officeDocument/2006/relationships/customXml" Target="../ink/ink72.xml"/><Relationship Id="rId19" Type="http://schemas.openxmlformats.org/officeDocument/2006/relationships/image" Target="../media/image23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7.png"/><Relationship Id="rId30" Type="http://schemas.openxmlformats.org/officeDocument/2006/relationships/customXml" Target="../ink/ink27.xml"/><Relationship Id="rId35" Type="http://schemas.openxmlformats.org/officeDocument/2006/relationships/customXml" Target="../ink/ink30.xml"/><Relationship Id="rId43" Type="http://schemas.openxmlformats.org/officeDocument/2006/relationships/image" Target="../media/image31.png"/><Relationship Id="rId48" Type="http://schemas.openxmlformats.org/officeDocument/2006/relationships/customXml" Target="../ink/ink40.xml"/><Relationship Id="rId56" Type="http://schemas.openxmlformats.org/officeDocument/2006/relationships/customXml" Target="../ink/ink46.xml"/><Relationship Id="rId64" Type="http://schemas.openxmlformats.org/officeDocument/2006/relationships/customXml" Target="../ink/ink54.xml"/><Relationship Id="rId69" Type="http://schemas.openxmlformats.org/officeDocument/2006/relationships/customXml" Target="../ink/ink59.xml"/><Relationship Id="rId77" Type="http://schemas.openxmlformats.org/officeDocument/2006/relationships/image" Target="../media/image37.png"/><Relationship Id="rId8" Type="http://schemas.openxmlformats.org/officeDocument/2006/relationships/customXml" Target="../ink/ink16.xml"/><Relationship Id="rId51" Type="http://schemas.openxmlformats.org/officeDocument/2006/relationships/image" Target="../media/image35.png"/><Relationship Id="rId72" Type="http://schemas.openxmlformats.org/officeDocument/2006/relationships/customXml" Target="../ink/ink62.xml"/><Relationship Id="rId80" Type="http://schemas.openxmlformats.org/officeDocument/2006/relationships/customXml" Target="../ink/ink67.xml"/><Relationship Id="rId85" Type="http://schemas.openxmlformats.org/officeDocument/2006/relationships/image" Target="../media/image41.png"/><Relationship Id="rId3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3.xml"/><Relationship Id="rId46" Type="http://schemas.openxmlformats.org/officeDocument/2006/relationships/customXml" Target="../ink/ink39.xml"/><Relationship Id="rId59" Type="http://schemas.openxmlformats.org/officeDocument/2006/relationships/customXml" Target="../ink/ink49.xml"/><Relationship Id="rId67" Type="http://schemas.openxmlformats.org/officeDocument/2006/relationships/customXml" Target="../ink/ink57.xml"/><Relationship Id="rId20" Type="http://schemas.openxmlformats.org/officeDocument/2006/relationships/customXml" Target="../ink/ink22.xml"/><Relationship Id="rId41" Type="http://schemas.openxmlformats.org/officeDocument/2006/relationships/customXml" Target="../ink/ink36.xml"/><Relationship Id="rId54" Type="http://schemas.openxmlformats.org/officeDocument/2006/relationships/customXml" Target="../ink/ink44.xml"/><Relationship Id="rId62" Type="http://schemas.openxmlformats.org/officeDocument/2006/relationships/customXml" Target="../ink/ink52.xml"/><Relationship Id="rId70" Type="http://schemas.openxmlformats.org/officeDocument/2006/relationships/customXml" Target="../ink/ink60.xml"/><Relationship Id="rId75" Type="http://schemas.openxmlformats.org/officeDocument/2006/relationships/image" Target="../media/image36.png"/><Relationship Id="rId83" Type="http://schemas.openxmlformats.org/officeDocument/2006/relationships/image" Target="../media/image40.png"/><Relationship Id="rId88" Type="http://schemas.openxmlformats.org/officeDocument/2006/relationships/customXml" Target="../ink/ink71.xml"/><Relationship Id="rId9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6.xml"/><Relationship Id="rId36" Type="http://schemas.openxmlformats.org/officeDocument/2006/relationships/customXml" Target="../ink/ink31.xml"/><Relationship Id="rId49" Type="http://schemas.openxmlformats.org/officeDocument/2006/relationships/image" Target="../media/image34.png"/><Relationship Id="rId57" Type="http://schemas.openxmlformats.org/officeDocument/2006/relationships/customXml" Target="../ink/ink47.xml"/><Relationship Id="rId10" Type="http://schemas.openxmlformats.org/officeDocument/2006/relationships/customXml" Target="../ink/ink17.xml"/><Relationship Id="rId31" Type="http://schemas.openxmlformats.org/officeDocument/2006/relationships/image" Target="../media/image2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customXml" Target="../ink/ink55.xml"/><Relationship Id="rId73" Type="http://schemas.openxmlformats.org/officeDocument/2006/relationships/customXml" Target="../ink/ink63.xml"/><Relationship Id="rId78" Type="http://schemas.openxmlformats.org/officeDocument/2006/relationships/customXml" Target="../ink/ink66.xml"/><Relationship Id="rId81" Type="http://schemas.openxmlformats.org/officeDocument/2006/relationships/image" Target="../media/image39.png"/><Relationship Id="rId86" Type="http://schemas.openxmlformats.org/officeDocument/2006/relationships/customXml" Target="../ink/ink70.xml"/><Relationship Id="rId4" Type="http://schemas.openxmlformats.org/officeDocument/2006/relationships/customXml" Target="../ink/ink14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78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9" Type="http://schemas.openxmlformats.org/officeDocument/2006/relationships/customXml" Target="../ink/ink91.xml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34" Type="http://schemas.openxmlformats.org/officeDocument/2006/relationships/image" Target="../media/image63.png"/><Relationship Id="rId7" Type="http://schemas.openxmlformats.org/officeDocument/2006/relationships/customXml" Target="../ink/ink75.xml"/><Relationship Id="rId12" Type="http://schemas.openxmlformats.org/officeDocument/2006/relationships/image" Target="../media/image52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77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90.xml"/><Relationship Id="rId40" Type="http://schemas.openxmlformats.org/officeDocument/2006/relationships/image" Target="../media/image66.png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" Type="http://schemas.openxmlformats.org/officeDocument/2006/relationships/image" Target="../media/image48.png"/><Relationship Id="rId9" Type="http://schemas.openxmlformats.org/officeDocument/2006/relationships/customXml" Target="../ink/ink76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85.xml"/><Relationship Id="rId30" Type="http://schemas.openxmlformats.org/officeDocument/2006/relationships/image" Target="../media/image61.png"/><Relationship Id="rId35" Type="http://schemas.openxmlformats.org/officeDocument/2006/relationships/customXml" Target="../ink/ink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97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9" Type="http://schemas.openxmlformats.org/officeDocument/2006/relationships/customXml" Target="../ink/ink110.xml"/><Relationship Id="rId3" Type="http://schemas.openxmlformats.org/officeDocument/2006/relationships/customXml" Target="../ink/ink92.xml"/><Relationship Id="rId21" Type="http://schemas.openxmlformats.org/officeDocument/2006/relationships/customXml" Target="../ink/ink101.xml"/><Relationship Id="rId34" Type="http://schemas.openxmlformats.org/officeDocument/2006/relationships/image" Target="../media/image63.png"/><Relationship Id="rId7" Type="http://schemas.openxmlformats.org/officeDocument/2006/relationships/customXml" Target="../ink/ink94.xml"/><Relationship Id="rId12" Type="http://schemas.openxmlformats.org/officeDocument/2006/relationships/image" Target="../media/image71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96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109.xml"/><Relationship Id="rId40" Type="http://schemas.openxmlformats.org/officeDocument/2006/relationships/image" Target="../media/image66.png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10" Type="http://schemas.openxmlformats.org/officeDocument/2006/relationships/image" Target="../media/image70.png"/><Relationship Id="rId19" Type="http://schemas.openxmlformats.org/officeDocument/2006/relationships/customXml" Target="../ink/ink100.xml"/><Relationship Id="rId31" Type="http://schemas.openxmlformats.org/officeDocument/2006/relationships/customXml" Target="../ink/ink106.xml"/><Relationship Id="rId4" Type="http://schemas.openxmlformats.org/officeDocument/2006/relationships/image" Target="../media/image67.png"/><Relationship Id="rId9" Type="http://schemas.openxmlformats.org/officeDocument/2006/relationships/customXml" Target="../ink/ink95.xml"/><Relationship Id="rId14" Type="http://schemas.openxmlformats.org/officeDocument/2006/relationships/image" Target="../media/image72.png"/><Relationship Id="rId22" Type="http://schemas.openxmlformats.org/officeDocument/2006/relationships/image" Target="../media/image57.png"/><Relationship Id="rId27" Type="http://schemas.openxmlformats.org/officeDocument/2006/relationships/customXml" Target="../ink/ink104.xml"/><Relationship Id="rId30" Type="http://schemas.openxmlformats.org/officeDocument/2006/relationships/image" Target="../media/image61.png"/><Relationship Id="rId35" Type="http://schemas.openxmlformats.org/officeDocument/2006/relationships/customXml" Target="../ink/ink10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116.xml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12" Type="http://schemas.openxmlformats.org/officeDocument/2006/relationships/image" Target="../media/image78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15.xml"/><Relationship Id="rId5" Type="http://schemas.openxmlformats.org/officeDocument/2006/relationships/customXml" Target="../ink/ink112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114.xml"/><Relationship Id="rId1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32730"/>
              </p:ext>
            </p:extLst>
          </p:nvPr>
        </p:nvGraphicFramePr>
        <p:xfrm>
          <a:off x="541338" y="5113338"/>
          <a:ext cx="54403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83860" imgH="2464128" progId="Word.Document.8">
                  <p:embed/>
                </p:oleObj>
              </mc:Choice>
              <mc:Fallback>
                <p:oleObj name="Document" r:id="rId3" imgW="5483860" imgH="246412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113338"/>
                        <a:ext cx="5440362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A887130-7336-413C-A5CE-6C506E4F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3" y="2519680"/>
            <a:ext cx="4550628" cy="250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17C462-B06B-4D32-BAD8-875514DC2221}"/>
              </a:ext>
            </a:extLst>
          </p:cNvPr>
          <p:cNvGrpSpPr/>
          <p:nvPr/>
        </p:nvGrpSpPr>
        <p:grpSpPr>
          <a:xfrm>
            <a:off x="365220" y="3672540"/>
            <a:ext cx="475200" cy="206640"/>
            <a:chOff x="365220" y="3672540"/>
            <a:chExt cx="4752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65E54-396C-451E-B44B-746772404B9F}"/>
                    </a:ext>
                  </a:extLst>
                </p14:cNvPr>
                <p14:cNvContentPartPr/>
                <p14:nvPr/>
              </p14:nvContentPartPr>
              <p14:xfrm>
                <a:off x="365220" y="3707460"/>
                <a:ext cx="83160" cy="12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65E54-396C-451E-B44B-746772404B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580" y="3698820"/>
                  <a:ext cx="100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A7CA15-9233-4D04-8DBC-FABB1DEA791E}"/>
                    </a:ext>
                  </a:extLst>
                </p14:cNvPr>
                <p14:cNvContentPartPr/>
                <p14:nvPr/>
              </p14:nvContentPartPr>
              <p14:xfrm>
                <a:off x="373140" y="3775860"/>
                <a:ext cx="33480" cy="1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A7CA15-9233-4D04-8DBC-FABB1DEA79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140" y="3767220"/>
                  <a:ext cx="51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7BBC98-609B-4D8E-ACE1-D63DFB44FFEA}"/>
                    </a:ext>
                  </a:extLst>
                </p14:cNvPr>
                <p14:cNvContentPartPr/>
                <p14:nvPr/>
              </p14:nvContentPartPr>
              <p14:xfrm>
                <a:off x="472140" y="3710700"/>
                <a:ext cx="1584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7BBC98-609B-4D8E-ACE1-D63DFB44FF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500" y="370170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EF0D62-0223-4AAC-A7D5-EEC3F7373315}"/>
                    </a:ext>
                  </a:extLst>
                </p14:cNvPr>
                <p14:cNvContentPartPr/>
                <p14:nvPr/>
              </p14:nvContentPartPr>
              <p14:xfrm>
                <a:off x="510300" y="3725460"/>
                <a:ext cx="57600" cy="86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EF0D62-0223-4AAC-A7D5-EEC3F73733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300" y="3716460"/>
                  <a:ext cx="75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0F6BAA-8F98-44F6-B96B-15D4751507E8}"/>
                    </a:ext>
                  </a:extLst>
                </p14:cNvPr>
                <p14:cNvContentPartPr/>
                <p14:nvPr/>
              </p14:nvContentPartPr>
              <p14:xfrm>
                <a:off x="581940" y="3724740"/>
                <a:ext cx="59040" cy="9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0F6BAA-8F98-44F6-B96B-15D475150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940" y="3715740"/>
                  <a:ext cx="76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9348E9-7DA6-42A4-80F7-2E1F4C95F235}"/>
                    </a:ext>
                  </a:extLst>
                </p14:cNvPr>
                <p14:cNvContentPartPr/>
                <p14:nvPr/>
              </p14:nvContentPartPr>
              <p14:xfrm>
                <a:off x="648900" y="3718260"/>
                <a:ext cx="59400" cy="11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9348E9-7DA6-42A4-80F7-2E1F4C95F2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260" y="3709260"/>
                  <a:ext cx="77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A6DD23-B1ED-4269-922F-400AD0DCA101}"/>
                    </a:ext>
                  </a:extLst>
                </p14:cNvPr>
                <p14:cNvContentPartPr/>
                <p14:nvPr/>
              </p14:nvContentPartPr>
              <p14:xfrm>
                <a:off x="685620" y="3774780"/>
                <a:ext cx="16200" cy="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A6DD23-B1ED-4269-922F-400AD0DCA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6620" y="376578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29E3E-81DC-4613-8AD5-05AF839422E0}"/>
                    </a:ext>
                  </a:extLst>
                </p14:cNvPr>
                <p14:cNvContentPartPr/>
                <p14:nvPr/>
              </p14:nvContentPartPr>
              <p14:xfrm>
                <a:off x="715860" y="3771540"/>
                <a:ext cx="14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29E3E-81DC-4613-8AD5-05AF839422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860" y="376290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E6CEC8-EC30-43A9-946F-396A6BDAF35D}"/>
                    </a:ext>
                  </a:extLst>
                </p14:cNvPr>
                <p14:cNvContentPartPr/>
                <p14:nvPr/>
              </p14:nvContentPartPr>
              <p14:xfrm>
                <a:off x="746460" y="3766860"/>
                <a:ext cx="3600" cy="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E6CEC8-EC30-43A9-946F-396A6BDAF3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460" y="375822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F0DF7A-D3C0-46DF-BD26-48C443A1160B}"/>
                    </a:ext>
                  </a:extLst>
                </p14:cNvPr>
                <p14:cNvContentPartPr/>
                <p14:nvPr/>
              </p14:nvContentPartPr>
              <p14:xfrm>
                <a:off x="786780" y="3764340"/>
                <a:ext cx="5364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F0DF7A-D3C0-46DF-BD26-48C443A116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140" y="3755340"/>
                  <a:ext cx="71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CE184D-5519-44A9-BE94-19B17A047B66}"/>
                    </a:ext>
                  </a:extLst>
                </p14:cNvPr>
                <p14:cNvContentPartPr/>
                <p14:nvPr/>
              </p14:nvContentPartPr>
              <p14:xfrm>
                <a:off x="677700" y="3716460"/>
                <a:ext cx="20880" cy="55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CE184D-5519-44A9-BE94-19B17A047B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060" y="3707820"/>
                  <a:ext cx="38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94770E-E0CB-4F24-A8BE-4D11CA3488FD}"/>
                    </a:ext>
                  </a:extLst>
                </p14:cNvPr>
                <p14:cNvContentPartPr/>
                <p14:nvPr/>
              </p14:nvContentPartPr>
              <p14:xfrm>
                <a:off x="680220" y="3672540"/>
                <a:ext cx="43920" cy="6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94770E-E0CB-4F24-A8BE-4D11CA3488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1220" y="3663900"/>
                  <a:ext cx="61560" cy="8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F3B2A4-0122-4C61-A7BB-2BBFAC87D80A}"/>
              </a:ext>
            </a:extLst>
          </p:cNvPr>
          <p:cNvSpPr txBox="1"/>
          <p:nvPr/>
        </p:nvSpPr>
        <p:spPr>
          <a:xfrm>
            <a:off x="510300" y="304800"/>
            <a:ext cx="185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Alejandro Lazo</a:t>
            </a:r>
          </a:p>
          <a:p>
            <a:r>
              <a:rPr lang="en-US" sz="1800" dirty="0"/>
              <a:t>CMSC 204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D4531-D4D9-4215-A619-2F6CBD83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89891"/>
              </p:ext>
            </p:extLst>
          </p:nvPr>
        </p:nvGraphicFramePr>
        <p:xfrm>
          <a:off x="990600" y="4346846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3B94F1-F933-4965-834A-3F28BEE0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5048"/>
              </p:ext>
            </p:extLst>
          </p:nvPr>
        </p:nvGraphicFramePr>
        <p:xfrm>
          <a:off x="990600" y="4862635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FCB614-0E22-44E1-8C23-07D936A44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09521"/>
              </p:ext>
            </p:extLst>
          </p:nvPr>
        </p:nvGraphicFramePr>
        <p:xfrm>
          <a:off x="990600" y="537842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C587E1-2C5A-4B13-ABAF-21BFEBABCF4B}"/>
              </a:ext>
            </a:extLst>
          </p:cNvPr>
          <p:cNvSpPr txBox="1"/>
          <p:nvPr/>
        </p:nvSpPr>
        <p:spPr>
          <a:xfrm>
            <a:off x="76200" y="4362510"/>
            <a:ext cx="1187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predCount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topOrder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queue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31872EE3-0EB8-4CAB-B446-5EC9D12D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36108"/>
              </p:ext>
            </p:extLst>
          </p:nvPr>
        </p:nvGraphicFramePr>
        <p:xfrm>
          <a:off x="5562600" y="4346846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E6D0A2-6319-4A50-98DC-7B568A06BDE1}"/>
              </a:ext>
            </a:extLst>
          </p:cNvPr>
          <p:cNvSpPr txBox="1"/>
          <p:nvPr/>
        </p:nvSpPr>
        <p:spPr>
          <a:xfrm>
            <a:off x="975732" y="408523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187E6-46A7-4897-9AB3-2B1BEBA4B2DC}"/>
              </a:ext>
            </a:extLst>
          </p:cNvPr>
          <p:cNvSpPr txBox="1"/>
          <p:nvPr/>
        </p:nvSpPr>
        <p:spPr>
          <a:xfrm>
            <a:off x="1371600" y="3986217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427AF-D6D0-406F-A1E4-2ECF0D6E485E}"/>
              </a:ext>
            </a:extLst>
          </p:cNvPr>
          <p:cNvSpPr txBox="1"/>
          <p:nvPr/>
        </p:nvSpPr>
        <p:spPr>
          <a:xfrm>
            <a:off x="1866900" y="3979761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475F5-CF4B-4D94-AC95-E96DFB27AE61}"/>
              </a:ext>
            </a:extLst>
          </p:cNvPr>
          <p:cNvSpPr txBox="1"/>
          <p:nvPr/>
        </p:nvSpPr>
        <p:spPr>
          <a:xfrm>
            <a:off x="2359412" y="3986338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24EC5A-AEF6-484A-B79A-535B78C6032D}"/>
              </a:ext>
            </a:extLst>
          </p:cNvPr>
          <p:cNvSpPr txBox="1"/>
          <p:nvPr/>
        </p:nvSpPr>
        <p:spPr>
          <a:xfrm>
            <a:off x="2743200" y="3983226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3D484-3516-43DB-A64E-F34A3BF6F516}"/>
              </a:ext>
            </a:extLst>
          </p:cNvPr>
          <p:cNvSpPr txBox="1"/>
          <p:nvPr/>
        </p:nvSpPr>
        <p:spPr>
          <a:xfrm>
            <a:off x="3203652" y="399317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D6BDC-FB23-4C54-827E-A08D4A4539FD}"/>
              </a:ext>
            </a:extLst>
          </p:cNvPr>
          <p:cNvSpPr txBox="1"/>
          <p:nvPr/>
        </p:nvSpPr>
        <p:spPr>
          <a:xfrm>
            <a:off x="3671306" y="3977514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53B07-D51C-4A7E-BFCD-C039186B20B4}"/>
              </a:ext>
            </a:extLst>
          </p:cNvPr>
          <p:cNvSpPr txBox="1"/>
          <p:nvPr/>
        </p:nvSpPr>
        <p:spPr>
          <a:xfrm>
            <a:off x="4131526" y="3977514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96998B-D42B-433F-AA4A-AC4A240C3C2D}"/>
              </a:ext>
            </a:extLst>
          </p:cNvPr>
          <p:cNvSpPr txBox="1"/>
          <p:nvPr/>
        </p:nvSpPr>
        <p:spPr>
          <a:xfrm>
            <a:off x="4625896" y="399895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45F5E-778D-4296-8E82-C363C2F2726D}"/>
              </a:ext>
            </a:extLst>
          </p:cNvPr>
          <p:cNvSpPr txBox="1"/>
          <p:nvPr/>
        </p:nvSpPr>
        <p:spPr>
          <a:xfrm>
            <a:off x="5488487" y="4017231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3B037-6D4E-45FA-AF51-BB6D372533EF}"/>
              </a:ext>
            </a:extLst>
          </p:cNvPr>
          <p:cNvSpPr txBox="1"/>
          <p:nvPr/>
        </p:nvSpPr>
        <p:spPr>
          <a:xfrm>
            <a:off x="5056611" y="4002844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2ADE4-66E4-4190-94E7-B537C1721148}"/>
              </a:ext>
            </a:extLst>
          </p:cNvPr>
          <p:cNvSpPr txBox="1"/>
          <p:nvPr/>
        </p:nvSpPr>
        <p:spPr>
          <a:xfrm>
            <a:off x="5955440" y="4085236"/>
            <a:ext cx="614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ABFCC134-4126-4C1C-9917-77057B4B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04291"/>
              </p:ext>
            </p:extLst>
          </p:nvPr>
        </p:nvGraphicFramePr>
        <p:xfrm>
          <a:off x="5562600" y="488696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44C77070-D88F-413F-A458-D5598591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22238"/>
              </p:ext>
            </p:extLst>
          </p:nvPr>
        </p:nvGraphicFramePr>
        <p:xfrm>
          <a:off x="5562600" y="533400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442192D-2677-423A-AA0D-E20359A0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23393"/>
              </p:ext>
            </p:extLst>
          </p:nvPr>
        </p:nvGraphicFramePr>
        <p:xfrm>
          <a:off x="990600" y="6582676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7503F98-3DC9-4277-87B0-81DB58EF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94248"/>
              </p:ext>
            </p:extLst>
          </p:nvPr>
        </p:nvGraphicFramePr>
        <p:xfrm>
          <a:off x="990600" y="7098465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A4A7550-BD83-4206-BA92-EF866E6A2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52976"/>
              </p:ext>
            </p:extLst>
          </p:nvPr>
        </p:nvGraphicFramePr>
        <p:xfrm>
          <a:off x="990600" y="761425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1BA7626F-8F17-4497-BFA4-A35A0EC2B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4481"/>
              </p:ext>
            </p:extLst>
          </p:nvPr>
        </p:nvGraphicFramePr>
        <p:xfrm>
          <a:off x="5562600" y="6582676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65BEE3B-B124-4DB3-9CE0-4A1FE68751F0}"/>
              </a:ext>
            </a:extLst>
          </p:cNvPr>
          <p:cNvSpPr txBox="1"/>
          <p:nvPr/>
        </p:nvSpPr>
        <p:spPr>
          <a:xfrm>
            <a:off x="975732" y="632106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F4D30E-06CB-4320-A0B5-1AD6C8C72BDB}"/>
              </a:ext>
            </a:extLst>
          </p:cNvPr>
          <p:cNvSpPr txBox="1"/>
          <p:nvPr/>
        </p:nvSpPr>
        <p:spPr>
          <a:xfrm>
            <a:off x="1371600" y="6222047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44CDBB-A81D-4C51-8678-256DABB56776}"/>
              </a:ext>
            </a:extLst>
          </p:cNvPr>
          <p:cNvSpPr txBox="1"/>
          <p:nvPr/>
        </p:nvSpPr>
        <p:spPr>
          <a:xfrm>
            <a:off x="1866900" y="6215591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FD216-667D-448C-AFBC-DA9F0A7FF911}"/>
              </a:ext>
            </a:extLst>
          </p:cNvPr>
          <p:cNvSpPr txBox="1"/>
          <p:nvPr/>
        </p:nvSpPr>
        <p:spPr>
          <a:xfrm>
            <a:off x="2359412" y="6222168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ACB21-6405-4961-8280-62E02B3904E8}"/>
              </a:ext>
            </a:extLst>
          </p:cNvPr>
          <p:cNvSpPr txBox="1"/>
          <p:nvPr/>
        </p:nvSpPr>
        <p:spPr>
          <a:xfrm>
            <a:off x="2743200" y="6219056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96B0E-4651-4C05-B2FB-A66822C0EA02}"/>
              </a:ext>
            </a:extLst>
          </p:cNvPr>
          <p:cNvSpPr txBox="1"/>
          <p:nvPr/>
        </p:nvSpPr>
        <p:spPr>
          <a:xfrm>
            <a:off x="3203652" y="622900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4D5479-3220-4586-9A27-D2E586A88D8F}"/>
              </a:ext>
            </a:extLst>
          </p:cNvPr>
          <p:cNvSpPr txBox="1"/>
          <p:nvPr/>
        </p:nvSpPr>
        <p:spPr>
          <a:xfrm>
            <a:off x="3671306" y="6213344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76B3F-7B8F-4623-9491-0EF6E0F267A8}"/>
              </a:ext>
            </a:extLst>
          </p:cNvPr>
          <p:cNvSpPr txBox="1"/>
          <p:nvPr/>
        </p:nvSpPr>
        <p:spPr>
          <a:xfrm>
            <a:off x="4131526" y="6213344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D8E197-FAE7-49B8-86E7-FE2AD5882D65}"/>
              </a:ext>
            </a:extLst>
          </p:cNvPr>
          <p:cNvSpPr txBox="1"/>
          <p:nvPr/>
        </p:nvSpPr>
        <p:spPr>
          <a:xfrm>
            <a:off x="4625896" y="623478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1DF11-D9D1-48A0-968C-10D90E961FD4}"/>
              </a:ext>
            </a:extLst>
          </p:cNvPr>
          <p:cNvSpPr txBox="1"/>
          <p:nvPr/>
        </p:nvSpPr>
        <p:spPr>
          <a:xfrm>
            <a:off x="5488487" y="6253061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0738F-51E6-42CB-9B37-43DC09B7091D}"/>
              </a:ext>
            </a:extLst>
          </p:cNvPr>
          <p:cNvSpPr txBox="1"/>
          <p:nvPr/>
        </p:nvSpPr>
        <p:spPr>
          <a:xfrm>
            <a:off x="5056611" y="6238674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8F88BC-AE24-4A12-AC05-CE6D6D572452}"/>
              </a:ext>
            </a:extLst>
          </p:cNvPr>
          <p:cNvSpPr txBox="1"/>
          <p:nvPr/>
        </p:nvSpPr>
        <p:spPr>
          <a:xfrm>
            <a:off x="5955440" y="6253061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ED1C0D06-65A4-4BFF-B225-A3E3A7357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38597"/>
              </p:ext>
            </p:extLst>
          </p:nvPr>
        </p:nvGraphicFramePr>
        <p:xfrm>
          <a:off x="5562600" y="712279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120E9FBE-7214-48D5-89F5-C7F020947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24382"/>
              </p:ext>
            </p:extLst>
          </p:nvPr>
        </p:nvGraphicFramePr>
        <p:xfrm>
          <a:off x="5562600" y="756983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8A75FA22-2AC6-410C-9DB9-95B389CD8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19789"/>
              </p:ext>
            </p:extLst>
          </p:nvPr>
        </p:nvGraphicFramePr>
        <p:xfrm>
          <a:off x="685800" y="627211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2BC557F-12DA-4FDE-A546-A61B12A08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88384"/>
              </p:ext>
            </p:extLst>
          </p:nvPr>
        </p:nvGraphicFramePr>
        <p:xfrm>
          <a:off x="685800" y="114300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FC86F0B7-6429-4D9A-945E-17D9C11C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5614"/>
              </p:ext>
            </p:extLst>
          </p:nvPr>
        </p:nvGraphicFramePr>
        <p:xfrm>
          <a:off x="685800" y="1658789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12DB78EC-42E7-4252-93A2-45940E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70882"/>
              </p:ext>
            </p:extLst>
          </p:nvPr>
        </p:nvGraphicFramePr>
        <p:xfrm>
          <a:off x="5257800" y="627211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C0CDB16-CF02-4CBF-AC54-73423CB1CF7F}"/>
              </a:ext>
            </a:extLst>
          </p:cNvPr>
          <p:cNvSpPr txBox="1"/>
          <p:nvPr/>
        </p:nvSpPr>
        <p:spPr>
          <a:xfrm>
            <a:off x="670932" y="36560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0E0C7-D5F2-4C08-BBBD-79C8E5C68584}"/>
              </a:ext>
            </a:extLst>
          </p:cNvPr>
          <p:cNvSpPr txBox="1"/>
          <p:nvPr/>
        </p:nvSpPr>
        <p:spPr>
          <a:xfrm>
            <a:off x="1066800" y="266582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582CD-4875-48C8-BE02-B56664507148}"/>
              </a:ext>
            </a:extLst>
          </p:cNvPr>
          <p:cNvSpPr txBox="1"/>
          <p:nvPr/>
        </p:nvSpPr>
        <p:spPr>
          <a:xfrm>
            <a:off x="1562100" y="260126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35D0BC-AD63-4742-9CC2-AF96F69E4250}"/>
              </a:ext>
            </a:extLst>
          </p:cNvPr>
          <p:cNvSpPr txBox="1"/>
          <p:nvPr/>
        </p:nvSpPr>
        <p:spPr>
          <a:xfrm>
            <a:off x="2054612" y="266703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0F5173-9342-42C7-A6DB-EFD05F3D4912}"/>
              </a:ext>
            </a:extLst>
          </p:cNvPr>
          <p:cNvSpPr txBox="1"/>
          <p:nvPr/>
        </p:nvSpPr>
        <p:spPr>
          <a:xfrm>
            <a:off x="2438400" y="263591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DBF90-BB32-45DB-92AF-F248A929CC3B}"/>
              </a:ext>
            </a:extLst>
          </p:cNvPr>
          <p:cNvSpPr txBox="1"/>
          <p:nvPr/>
        </p:nvSpPr>
        <p:spPr>
          <a:xfrm>
            <a:off x="2898852" y="273543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1976C-DB16-49D8-B5C8-C6FBACD4502D}"/>
              </a:ext>
            </a:extLst>
          </p:cNvPr>
          <p:cNvSpPr txBox="1"/>
          <p:nvPr/>
        </p:nvSpPr>
        <p:spPr>
          <a:xfrm>
            <a:off x="3366506" y="257879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186696-FD25-4775-AD1D-9FD5BA797479}"/>
              </a:ext>
            </a:extLst>
          </p:cNvPr>
          <p:cNvSpPr txBox="1"/>
          <p:nvPr/>
        </p:nvSpPr>
        <p:spPr>
          <a:xfrm>
            <a:off x="3826726" y="257879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35EE7-388A-4449-A377-159170316223}"/>
              </a:ext>
            </a:extLst>
          </p:cNvPr>
          <p:cNvSpPr txBox="1"/>
          <p:nvPr/>
        </p:nvSpPr>
        <p:spPr>
          <a:xfrm>
            <a:off x="4321096" y="279317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85F4C7-A00F-42FB-B46F-8294CDD96B35}"/>
              </a:ext>
            </a:extLst>
          </p:cNvPr>
          <p:cNvSpPr txBox="1"/>
          <p:nvPr/>
        </p:nvSpPr>
        <p:spPr>
          <a:xfrm>
            <a:off x="5183687" y="297596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D80923-CC12-48D0-99D2-6347E4DD691B}"/>
              </a:ext>
            </a:extLst>
          </p:cNvPr>
          <p:cNvSpPr txBox="1"/>
          <p:nvPr/>
        </p:nvSpPr>
        <p:spPr>
          <a:xfrm>
            <a:off x="4751811" y="283209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F315C-1FA6-48FF-929C-22DA28BB084E}"/>
              </a:ext>
            </a:extLst>
          </p:cNvPr>
          <p:cNvSpPr txBox="1"/>
          <p:nvPr/>
        </p:nvSpPr>
        <p:spPr>
          <a:xfrm>
            <a:off x="5650640" y="297596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61A3A609-1015-4A5A-BF34-63DE933A7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7191"/>
              </p:ext>
            </p:extLst>
          </p:nvPr>
        </p:nvGraphicFramePr>
        <p:xfrm>
          <a:off x="5257800" y="1167325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93ACDA1E-CA88-4D75-8DF3-248AA2B6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00458"/>
              </p:ext>
            </p:extLst>
          </p:nvPr>
        </p:nvGraphicFramePr>
        <p:xfrm>
          <a:off x="5257800" y="1614365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85664971-E130-434A-8CBA-245485E0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31839"/>
              </p:ext>
            </p:extLst>
          </p:nvPr>
        </p:nvGraphicFramePr>
        <p:xfrm>
          <a:off x="670932" y="258232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706804-4816-4135-8CB4-940143E1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14874"/>
              </p:ext>
            </p:extLst>
          </p:nvPr>
        </p:nvGraphicFramePr>
        <p:xfrm>
          <a:off x="670932" y="309810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71C849A8-64F2-4795-A785-6F20B1F7E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71072"/>
              </p:ext>
            </p:extLst>
          </p:nvPr>
        </p:nvGraphicFramePr>
        <p:xfrm>
          <a:off x="670932" y="3613898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FF1B7EED-1CEA-49E8-AFE1-18D329006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66441"/>
              </p:ext>
            </p:extLst>
          </p:nvPr>
        </p:nvGraphicFramePr>
        <p:xfrm>
          <a:off x="5242932" y="258232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012736C-7664-4E48-BFA2-C255318CC3D9}"/>
              </a:ext>
            </a:extLst>
          </p:cNvPr>
          <p:cNvSpPr txBox="1"/>
          <p:nvPr/>
        </p:nvSpPr>
        <p:spPr>
          <a:xfrm>
            <a:off x="656064" y="23207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08C237-77E8-4DB0-99E4-2D614E620C43}"/>
              </a:ext>
            </a:extLst>
          </p:cNvPr>
          <p:cNvSpPr txBox="1"/>
          <p:nvPr/>
        </p:nvSpPr>
        <p:spPr>
          <a:xfrm>
            <a:off x="1051932" y="2221691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97464-FC55-4196-9078-D72A44CD9B50}"/>
              </a:ext>
            </a:extLst>
          </p:cNvPr>
          <p:cNvSpPr txBox="1"/>
          <p:nvPr/>
        </p:nvSpPr>
        <p:spPr>
          <a:xfrm>
            <a:off x="1547232" y="2215235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01884E-F97C-4630-9F9E-793127B7F956}"/>
              </a:ext>
            </a:extLst>
          </p:cNvPr>
          <p:cNvSpPr txBox="1"/>
          <p:nvPr/>
        </p:nvSpPr>
        <p:spPr>
          <a:xfrm>
            <a:off x="2039744" y="2221812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DA27EA-39CF-4DDC-A729-747612011BB5}"/>
              </a:ext>
            </a:extLst>
          </p:cNvPr>
          <p:cNvSpPr txBox="1"/>
          <p:nvPr/>
        </p:nvSpPr>
        <p:spPr>
          <a:xfrm>
            <a:off x="2423532" y="2218700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7112F6-8753-4437-802C-F36218AFD953}"/>
              </a:ext>
            </a:extLst>
          </p:cNvPr>
          <p:cNvSpPr txBox="1"/>
          <p:nvPr/>
        </p:nvSpPr>
        <p:spPr>
          <a:xfrm>
            <a:off x="2883984" y="222865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C94795-E7D7-4412-9706-E831F011BDE3}"/>
              </a:ext>
            </a:extLst>
          </p:cNvPr>
          <p:cNvSpPr txBox="1"/>
          <p:nvPr/>
        </p:nvSpPr>
        <p:spPr>
          <a:xfrm>
            <a:off x="3351638" y="221298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5D1183-1FF3-425E-9E4F-40F2A7707913}"/>
              </a:ext>
            </a:extLst>
          </p:cNvPr>
          <p:cNvSpPr txBox="1"/>
          <p:nvPr/>
        </p:nvSpPr>
        <p:spPr>
          <a:xfrm>
            <a:off x="3811858" y="2212988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98473F-F944-44FC-87F2-8B5955654E25}"/>
              </a:ext>
            </a:extLst>
          </p:cNvPr>
          <p:cNvSpPr txBox="1"/>
          <p:nvPr/>
        </p:nvSpPr>
        <p:spPr>
          <a:xfrm>
            <a:off x="4306228" y="2234426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0D85A5-AF6C-425E-8070-D2AE22FB0830}"/>
              </a:ext>
            </a:extLst>
          </p:cNvPr>
          <p:cNvSpPr txBox="1"/>
          <p:nvPr/>
        </p:nvSpPr>
        <p:spPr>
          <a:xfrm>
            <a:off x="5168819" y="2252705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4F8CBC-D097-4455-B4D8-58C4A78F081F}"/>
              </a:ext>
            </a:extLst>
          </p:cNvPr>
          <p:cNvSpPr txBox="1"/>
          <p:nvPr/>
        </p:nvSpPr>
        <p:spPr>
          <a:xfrm>
            <a:off x="4736943" y="223831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3E1A26-716C-4CAA-AA8C-0D5AAAACFC81}"/>
              </a:ext>
            </a:extLst>
          </p:cNvPr>
          <p:cNvSpPr txBox="1"/>
          <p:nvPr/>
        </p:nvSpPr>
        <p:spPr>
          <a:xfrm>
            <a:off x="5635772" y="2252705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93E90C64-DE26-4D31-A0B8-A5D32A9E6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81947"/>
              </p:ext>
            </p:extLst>
          </p:nvPr>
        </p:nvGraphicFramePr>
        <p:xfrm>
          <a:off x="5242932" y="3122434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57" name="Table 8">
            <a:extLst>
              <a:ext uri="{FF2B5EF4-FFF2-40B4-BE49-F238E27FC236}">
                <a16:creationId xmlns:a16="http://schemas.microsoft.com/office/drawing/2014/main" id="{06C8D912-60DD-4545-B4DB-8E5EC13CA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27149"/>
              </p:ext>
            </p:extLst>
          </p:nvPr>
        </p:nvGraphicFramePr>
        <p:xfrm>
          <a:off x="5242932" y="3569474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9D7D965B-7D09-4170-B226-8EEB1F6E3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40259"/>
              </p:ext>
            </p:extLst>
          </p:nvPr>
        </p:nvGraphicFramePr>
        <p:xfrm>
          <a:off x="666519" y="447318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D53DB2F-CFC1-49BC-8C56-9DF9B2D2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280"/>
              </p:ext>
            </p:extLst>
          </p:nvPr>
        </p:nvGraphicFramePr>
        <p:xfrm>
          <a:off x="666519" y="498896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E69B4551-290E-4F86-AF05-DECE4783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61184"/>
              </p:ext>
            </p:extLst>
          </p:nvPr>
        </p:nvGraphicFramePr>
        <p:xfrm>
          <a:off x="666519" y="5504758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Algorith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Hi-lv</a:t>
                      </a:r>
                    </a:p>
                    <a:p>
                      <a:r>
                        <a:rPr lang="en-US" sz="1000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Op.</a:t>
                      </a:r>
                    </a:p>
                    <a:p>
                      <a:r>
                        <a:rPr lang="en-US" sz="1000" dirty="0"/>
                        <a:t>Syst.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DC4F4AE1-D090-461E-8A5A-21919816B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64101"/>
              </p:ext>
            </p:extLst>
          </p:nvPr>
        </p:nvGraphicFramePr>
        <p:xfrm>
          <a:off x="5238519" y="447318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F7248574-2E34-428B-96B8-B31CE2BCA681}"/>
              </a:ext>
            </a:extLst>
          </p:cNvPr>
          <p:cNvSpPr txBox="1"/>
          <p:nvPr/>
        </p:nvSpPr>
        <p:spPr>
          <a:xfrm>
            <a:off x="651651" y="421157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5268D7-2EF5-42AE-8D4B-03DF5E2E3685}"/>
              </a:ext>
            </a:extLst>
          </p:cNvPr>
          <p:cNvSpPr txBox="1"/>
          <p:nvPr/>
        </p:nvSpPr>
        <p:spPr>
          <a:xfrm>
            <a:off x="1047519" y="4112551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C1B554-3CEA-4716-8A8A-F31E36562989}"/>
              </a:ext>
            </a:extLst>
          </p:cNvPr>
          <p:cNvSpPr txBox="1"/>
          <p:nvPr/>
        </p:nvSpPr>
        <p:spPr>
          <a:xfrm>
            <a:off x="1542819" y="4106095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CE90CB-8C8E-4B4C-BAD6-E33E7C31C9FC}"/>
              </a:ext>
            </a:extLst>
          </p:cNvPr>
          <p:cNvSpPr txBox="1"/>
          <p:nvPr/>
        </p:nvSpPr>
        <p:spPr>
          <a:xfrm>
            <a:off x="2035331" y="4112672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2B839-D229-4B33-9117-A8B43DB63E38}"/>
              </a:ext>
            </a:extLst>
          </p:cNvPr>
          <p:cNvSpPr txBox="1"/>
          <p:nvPr/>
        </p:nvSpPr>
        <p:spPr>
          <a:xfrm>
            <a:off x="2419119" y="4109560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306746-07DB-4926-A0DF-E66A514286C9}"/>
              </a:ext>
            </a:extLst>
          </p:cNvPr>
          <p:cNvSpPr txBox="1"/>
          <p:nvPr/>
        </p:nvSpPr>
        <p:spPr>
          <a:xfrm>
            <a:off x="2879571" y="411951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F0812F-545D-41F2-84CE-2AA7DCB30F88}"/>
              </a:ext>
            </a:extLst>
          </p:cNvPr>
          <p:cNvSpPr txBox="1"/>
          <p:nvPr/>
        </p:nvSpPr>
        <p:spPr>
          <a:xfrm>
            <a:off x="3347225" y="410384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E72DF4-E356-4B5B-975C-1593F2274516}"/>
              </a:ext>
            </a:extLst>
          </p:cNvPr>
          <p:cNvSpPr txBox="1"/>
          <p:nvPr/>
        </p:nvSpPr>
        <p:spPr>
          <a:xfrm>
            <a:off x="3807445" y="4103848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24A2B6-301F-41A6-9113-0B4BA818FBDD}"/>
              </a:ext>
            </a:extLst>
          </p:cNvPr>
          <p:cNvSpPr txBox="1"/>
          <p:nvPr/>
        </p:nvSpPr>
        <p:spPr>
          <a:xfrm>
            <a:off x="4301815" y="4125286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746712-8C61-4356-990D-10F97C34C5E0}"/>
              </a:ext>
            </a:extLst>
          </p:cNvPr>
          <p:cNvSpPr txBox="1"/>
          <p:nvPr/>
        </p:nvSpPr>
        <p:spPr>
          <a:xfrm>
            <a:off x="5164406" y="4143565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44D4F-A07F-4682-ADB9-C278FA8EA3A7}"/>
              </a:ext>
            </a:extLst>
          </p:cNvPr>
          <p:cNvSpPr txBox="1"/>
          <p:nvPr/>
        </p:nvSpPr>
        <p:spPr>
          <a:xfrm>
            <a:off x="4732530" y="412917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4B41C-63C0-4E65-9B62-F5DEC3328C96}"/>
              </a:ext>
            </a:extLst>
          </p:cNvPr>
          <p:cNvSpPr txBox="1"/>
          <p:nvPr/>
        </p:nvSpPr>
        <p:spPr>
          <a:xfrm>
            <a:off x="5631359" y="4143565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E2A2D5EF-7E6C-481B-AAC9-02E9836A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1092"/>
              </p:ext>
            </p:extLst>
          </p:nvPr>
        </p:nvGraphicFramePr>
        <p:xfrm>
          <a:off x="5238519" y="5013294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75" name="Table 8">
            <a:extLst>
              <a:ext uri="{FF2B5EF4-FFF2-40B4-BE49-F238E27FC236}">
                <a16:creationId xmlns:a16="http://schemas.microsoft.com/office/drawing/2014/main" id="{DA4EAFED-61AA-4B80-BBB6-659DE36B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16546"/>
              </p:ext>
            </p:extLst>
          </p:nvPr>
        </p:nvGraphicFramePr>
        <p:xfrm>
          <a:off x="5238519" y="5460334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76" name="Table 4">
            <a:extLst>
              <a:ext uri="{FF2B5EF4-FFF2-40B4-BE49-F238E27FC236}">
                <a16:creationId xmlns:a16="http://schemas.microsoft.com/office/drawing/2014/main" id="{47A7D7E6-ED05-411E-9457-196FCA73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94304"/>
              </p:ext>
            </p:extLst>
          </p:nvPr>
        </p:nvGraphicFramePr>
        <p:xfrm>
          <a:off x="673722" y="6323222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3F4D4B28-5B30-4C73-8FA4-C9FADB23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72575"/>
              </p:ext>
            </p:extLst>
          </p:nvPr>
        </p:nvGraphicFramePr>
        <p:xfrm>
          <a:off x="673722" y="6839011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B433713F-8F11-4E81-83B0-37DB724B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8733"/>
              </p:ext>
            </p:extLst>
          </p:nvPr>
        </p:nvGraphicFramePr>
        <p:xfrm>
          <a:off x="673722" y="7354800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Algorith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Hi-lv</a:t>
                      </a:r>
                    </a:p>
                    <a:p>
                      <a:r>
                        <a:rPr lang="en-US" sz="1000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Op.</a:t>
                      </a:r>
                    </a:p>
                    <a:p>
                      <a:r>
                        <a:rPr lang="en-US" sz="1000" dirty="0"/>
                        <a:t>Syst.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Theo</a:t>
                      </a:r>
                    </a:p>
                    <a:p>
                      <a:r>
                        <a:rPr lang="en-US" sz="1000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79" name="Table 8">
            <a:extLst>
              <a:ext uri="{FF2B5EF4-FFF2-40B4-BE49-F238E27FC236}">
                <a16:creationId xmlns:a16="http://schemas.microsoft.com/office/drawing/2014/main" id="{12D1A82B-B2B1-4C58-9241-22A1B2B43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29172"/>
              </p:ext>
            </p:extLst>
          </p:nvPr>
        </p:nvGraphicFramePr>
        <p:xfrm>
          <a:off x="5245722" y="6323222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0705081D-904F-469B-B22F-6CC204AD6829}"/>
              </a:ext>
            </a:extLst>
          </p:cNvPr>
          <p:cNvSpPr txBox="1"/>
          <p:nvPr/>
        </p:nvSpPr>
        <p:spPr>
          <a:xfrm>
            <a:off x="658854" y="606161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1DBD9-5FEC-407E-A269-3143486EE34B}"/>
              </a:ext>
            </a:extLst>
          </p:cNvPr>
          <p:cNvSpPr txBox="1"/>
          <p:nvPr/>
        </p:nvSpPr>
        <p:spPr>
          <a:xfrm>
            <a:off x="1054722" y="5962593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A0E681-44B0-467C-8507-EC8D9EA248BF}"/>
              </a:ext>
            </a:extLst>
          </p:cNvPr>
          <p:cNvSpPr txBox="1"/>
          <p:nvPr/>
        </p:nvSpPr>
        <p:spPr>
          <a:xfrm>
            <a:off x="1550022" y="5956137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72524-FA55-4AE1-AD7E-85EC9902C804}"/>
              </a:ext>
            </a:extLst>
          </p:cNvPr>
          <p:cNvSpPr txBox="1"/>
          <p:nvPr/>
        </p:nvSpPr>
        <p:spPr>
          <a:xfrm>
            <a:off x="2042534" y="5962714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CFBCA3-0C3C-4F9B-B27A-DABCD54D3C46}"/>
              </a:ext>
            </a:extLst>
          </p:cNvPr>
          <p:cNvSpPr txBox="1"/>
          <p:nvPr/>
        </p:nvSpPr>
        <p:spPr>
          <a:xfrm>
            <a:off x="2426322" y="5959602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F9E7F-3E6B-49FA-9753-7C4E6C5D9080}"/>
              </a:ext>
            </a:extLst>
          </p:cNvPr>
          <p:cNvSpPr txBox="1"/>
          <p:nvPr/>
        </p:nvSpPr>
        <p:spPr>
          <a:xfrm>
            <a:off x="2886774" y="5969554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4D6310-DC6E-4D0F-8293-CAED4311ECDE}"/>
              </a:ext>
            </a:extLst>
          </p:cNvPr>
          <p:cNvSpPr txBox="1"/>
          <p:nvPr/>
        </p:nvSpPr>
        <p:spPr>
          <a:xfrm>
            <a:off x="3354428" y="5953890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4DF4D5-D4D3-4356-999B-0AEC042C72A2}"/>
              </a:ext>
            </a:extLst>
          </p:cNvPr>
          <p:cNvSpPr txBox="1"/>
          <p:nvPr/>
        </p:nvSpPr>
        <p:spPr>
          <a:xfrm>
            <a:off x="3814648" y="5953890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93074-C32D-436B-9F9B-C2ED3054E56F}"/>
              </a:ext>
            </a:extLst>
          </p:cNvPr>
          <p:cNvSpPr txBox="1"/>
          <p:nvPr/>
        </p:nvSpPr>
        <p:spPr>
          <a:xfrm>
            <a:off x="4309018" y="597532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F41662-CE60-4825-9296-E9CC44D3E020}"/>
              </a:ext>
            </a:extLst>
          </p:cNvPr>
          <p:cNvSpPr txBox="1"/>
          <p:nvPr/>
        </p:nvSpPr>
        <p:spPr>
          <a:xfrm>
            <a:off x="5171609" y="5993607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494C8D-D074-402D-89B5-2B68CFD8A84F}"/>
              </a:ext>
            </a:extLst>
          </p:cNvPr>
          <p:cNvSpPr txBox="1"/>
          <p:nvPr/>
        </p:nvSpPr>
        <p:spPr>
          <a:xfrm>
            <a:off x="4739733" y="5979220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9FC519-7942-49E1-87B0-81A475F79BAD}"/>
              </a:ext>
            </a:extLst>
          </p:cNvPr>
          <p:cNvSpPr txBox="1"/>
          <p:nvPr/>
        </p:nvSpPr>
        <p:spPr>
          <a:xfrm>
            <a:off x="5638562" y="5993607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475DE05A-B690-46D7-822F-2124E34E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30050"/>
              </p:ext>
            </p:extLst>
          </p:nvPr>
        </p:nvGraphicFramePr>
        <p:xfrm>
          <a:off x="5245722" y="6863336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ADE9B140-71C3-4F9E-8B81-C04410BB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62563"/>
              </p:ext>
            </p:extLst>
          </p:nvPr>
        </p:nvGraphicFramePr>
        <p:xfrm>
          <a:off x="5245722" y="7310376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1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B567D8-6371-4F6A-B5DE-4FE92861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15316"/>
              </p:ext>
            </p:extLst>
          </p:nvPr>
        </p:nvGraphicFramePr>
        <p:xfrm>
          <a:off x="685800" y="68580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867DE-535C-45EF-BB54-CFF84E1A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316"/>
              </p:ext>
            </p:extLst>
          </p:nvPr>
        </p:nvGraphicFramePr>
        <p:xfrm>
          <a:off x="685800" y="120158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5F8C2ED-A4C8-4E2D-9741-9F0EAEAAA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4104"/>
              </p:ext>
            </p:extLst>
          </p:nvPr>
        </p:nvGraphicFramePr>
        <p:xfrm>
          <a:off x="685800" y="1717378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Algorith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Hi-lv</a:t>
                      </a:r>
                    </a:p>
                    <a:p>
                      <a:r>
                        <a:rPr lang="en-US" sz="1000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Op.</a:t>
                      </a:r>
                    </a:p>
                    <a:p>
                      <a:r>
                        <a:rPr lang="en-US" sz="1000" dirty="0"/>
                        <a:t>Syst.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Theo</a:t>
                      </a:r>
                    </a:p>
                    <a:p>
                      <a:r>
                        <a:rPr lang="en-US" sz="1000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91E88DD-B89C-424C-A4BC-40469BFD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23691"/>
              </p:ext>
            </p:extLst>
          </p:nvPr>
        </p:nvGraphicFramePr>
        <p:xfrm>
          <a:off x="5257800" y="68580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D3ED5-C312-45C7-86FE-1007A65BD7C7}"/>
              </a:ext>
            </a:extLst>
          </p:cNvPr>
          <p:cNvSpPr txBox="1"/>
          <p:nvPr/>
        </p:nvSpPr>
        <p:spPr>
          <a:xfrm>
            <a:off x="670932" y="4241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0E83B-47DB-4C66-8E20-5EEC93FC954B}"/>
              </a:ext>
            </a:extLst>
          </p:cNvPr>
          <p:cNvSpPr txBox="1"/>
          <p:nvPr/>
        </p:nvSpPr>
        <p:spPr>
          <a:xfrm>
            <a:off x="1066800" y="325171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E38AC-B66C-48AA-84A6-828098213C51}"/>
              </a:ext>
            </a:extLst>
          </p:cNvPr>
          <p:cNvSpPr txBox="1"/>
          <p:nvPr/>
        </p:nvSpPr>
        <p:spPr>
          <a:xfrm>
            <a:off x="1562100" y="318715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212DE-59D0-4294-A7A2-F1286CB9C727}"/>
              </a:ext>
            </a:extLst>
          </p:cNvPr>
          <p:cNvSpPr txBox="1"/>
          <p:nvPr/>
        </p:nvSpPr>
        <p:spPr>
          <a:xfrm>
            <a:off x="2054612" y="325292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A1CE2-4149-4A62-A6D7-D582F9CDA8E3}"/>
              </a:ext>
            </a:extLst>
          </p:cNvPr>
          <p:cNvSpPr txBox="1"/>
          <p:nvPr/>
        </p:nvSpPr>
        <p:spPr>
          <a:xfrm>
            <a:off x="2438400" y="322180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202A2-78C3-4B86-8D9B-109810C17CE0}"/>
              </a:ext>
            </a:extLst>
          </p:cNvPr>
          <p:cNvSpPr txBox="1"/>
          <p:nvPr/>
        </p:nvSpPr>
        <p:spPr>
          <a:xfrm>
            <a:off x="2898852" y="33213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0B7CF-D7F0-4FBE-A636-4891284C7091}"/>
              </a:ext>
            </a:extLst>
          </p:cNvPr>
          <p:cNvSpPr txBox="1"/>
          <p:nvPr/>
        </p:nvSpPr>
        <p:spPr>
          <a:xfrm>
            <a:off x="3366506" y="31646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4FFC8-ADB0-4454-8B32-53C12A813E3C}"/>
              </a:ext>
            </a:extLst>
          </p:cNvPr>
          <p:cNvSpPr txBox="1"/>
          <p:nvPr/>
        </p:nvSpPr>
        <p:spPr>
          <a:xfrm>
            <a:off x="3826726" y="316468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F9E69-856D-485A-AC28-299BCE1206FF}"/>
              </a:ext>
            </a:extLst>
          </p:cNvPr>
          <p:cNvSpPr txBox="1"/>
          <p:nvPr/>
        </p:nvSpPr>
        <p:spPr>
          <a:xfrm>
            <a:off x="4321096" y="337906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DC967-370A-48EF-8F1E-62ED2AD60BFF}"/>
              </a:ext>
            </a:extLst>
          </p:cNvPr>
          <p:cNvSpPr txBox="1"/>
          <p:nvPr/>
        </p:nvSpPr>
        <p:spPr>
          <a:xfrm>
            <a:off x="5183687" y="356185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B247F-A301-450A-B861-82DB4700F3D7}"/>
              </a:ext>
            </a:extLst>
          </p:cNvPr>
          <p:cNvSpPr txBox="1"/>
          <p:nvPr/>
        </p:nvSpPr>
        <p:spPr>
          <a:xfrm>
            <a:off x="4751811" y="34179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128A2-935E-4750-9283-7F272D18B8AE}"/>
              </a:ext>
            </a:extLst>
          </p:cNvPr>
          <p:cNvSpPr txBox="1"/>
          <p:nvPr/>
        </p:nvSpPr>
        <p:spPr>
          <a:xfrm>
            <a:off x="5650640" y="356185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6C7EF97-B25A-4936-AF5B-A9DD9950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89871"/>
              </p:ext>
            </p:extLst>
          </p:nvPr>
        </p:nvGraphicFramePr>
        <p:xfrm>
          <a:off x="5257800" y="1225914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5208C682-4733-422A-B986-562247AAA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00707"/>
              </p:ext>
            </p:extLst>
          </p:nvPr>
        </p:nvGraphicFramePr>
        <p:xfrm>
          <a:off x="5257800" y="1672954"/>
          <a:ext cx="9144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Sen</a:t>
                      </a:r>
                    </a:p>
                    <a:p>
                      <a:r>
                        <a:rPr lang="en-US" sz="1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6C1F14BA-3928-4655-983F-8B605A12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2531"/>
              </p:ext>
            </p:extLst>
          </p:nvPr>
        </p:nvGraphicFramePr>
        <p:xfrm>
          <a:off x="611687" y="263905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B0740A99-0979-4898-8A6D-96050FFC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88839"/>
              </p:ext>
            </p:extLst>
          </p:nvPr>
        </p:nvGraphicFramePr>
        <p:xfrm>
          <a:off x="611687" y="3670628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Algorith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Hi-lv</a:t>
                      </a:r>
                    </a:p>
                    <a:p>
                      <a:r>
                        <a:rPr lang="en-US" sz="1000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Op.</a:t>
                      </a:r>
                    </a:p>
                    <a:p>
                      <a:r>
                        <a:rPr lang="en-US" sz="1000" dirty="0"/>
                        <a:t>Syst.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Theo</a:t>
                      </a:r>
                    </a:p>
                    <a:p>
                      <a:r>
                        <a:rPr lang="en-US" sz="1000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4428074-895B-457D-B092-20D1DBD3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57343"/>
              </p:ext>
            </p:extLst>
          </p:nvPr>
        </p:nvGraphicFramePr>
        <p:xfrm>
          <a:off x="5183687" y="2639050"/>
          <a:ext cx="79731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8656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B6CE105-CEA6-4AF8-A531-F2C96DF7B714}"/>
              </a:ext>
            </a:extLst>
          </p:cNvPr>
          <p:cNvSpPr txBox="1"/>
          <p:nvPr/>
        </p:nvSpPr>
        <p:spPr>
          <a:xfrm>
            <a:off x="596819" y="237744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12F1D-F3AB-432C-888F-A4D9C2CDF5AA}"/>
              </a:ext>
            </a:extLst>
          </p:cNvPr>
          <p:cNvSpPr txBox="1"/>
          <p:nvPr/>
        </p:nvSpPr>
        <p:spPr>
          <a:xfrm>
            <a:off x="992687" y="2278421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175D3-2436-4F12-9FDB-96C1A70F5075}"/>
              </a:ext>
            </a:extLst>
          </p:cNvPr>
          <p:cNvSpPr txBox="1"/>
          <p:nvPr/>
        </p:nvSpPr>
        <p:spPr>
          <a:xfrm>
            <a:off x="1487987" y="2271965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A935A-F034-42CC-B14B-4ED00E5F966E}"/>
              </a:ext>
            </a:extLst>
          </p:cNvPr>
          <p:cNvSpPr txBox="1"/>
          <p:nvPr/>
        </p:nvSpPr>
        <p:spPr>
          <a:xfrm>
            <a:off x="1980499" y="2278542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B2E9C-6B98-471A-A45D-07A0881896A3}"/>
              </a:ext>
            </a:extLst>
          </p:cNvPr>
          <p:cNvSpPr txBox="1"/>
          <p:nvPr/>
        </p:nvSpPr>
        <p:spPr>
          <a:xfrm>
            <a:off x="2364287" y="2275430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7C418-2308-48EC-9F44-304141FFE136}"/>
              </a:ext>
            </a:extLst>
          </p:cNvPr>
          <p:cNvSpPr txBox="1"/>
          <p:nvPr/>
        </p:nvSpPr>
        <p:spPr>
          <a:xfrm>
            <a:off x="2824739" y="2285382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C6EBB-E1C6-4C76-B2E5-B5E913A52BF7}"/>
              </a:ext>
            </a:extLst>
          </p:cNvPr>
          <p:cNvSpPr txBox="1"/>
          <p:nvPr/>
        </p:nvSpPr>
        <p:spPr>
          <a:xfrm>
            <a:off x="3292393" y="226971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Comp.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C3B5CA-8169-4D4D-ADAA-0892F4420AA2}"/>
              </a:ext>
            </a:extLst>
          </p:cNvPr>
          <p:cNvSpPr txBox="1"/>
          <p:nvPr/>
        </p:nvSpPr>
        <p:spPr>
          <a:xfrm>
            <a:off x="3752613" y="2269718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F3F8B-03F0-4F51-AC27-71F89169B59D}"/>
              </a:ext>
            </a:extLst>
          </p:cNvPr>
          <p:cNvSpPr txBox="1"/>
          <p:nvPr/>
        </p:nvSpPr>
        <p:spPr>
          <a:xfrm>
            <a:off x="4246983" y="2291156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94D861-6827-457C-83F1-E7B331934111}"/>
              </a:ext>
            </a:extLst>
          </p:cNvPr>
          <p:cNvSpPr txBox="1"/>
          <p:nvPr/>
        </p:nvSpPr>
        <p:spPr>
          <a:xfrm>
            <a:off x="5109574" y="2309435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Compil-ers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3903F-F242-4E50-BFDB-81A3BC09AA13}"/>
              </a:ext>
            </a:extLst>
          </p:cNvPr>
          <p:cNvSpPr txBox="1"/>
          <p:nvPr/>
        </p:nvSpPr>
        <p:spPr>
          <a:xfrm>
            <a:off x="4677698" y="2295048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Operat</a:t>
            </a:r>
            <a:r>
              <a:rPr lang="en-US" sz="900" dirty="0"/>
              <a:t>.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2EE795-170B-4B36-8506-EA9A61BDECE2}"/>
              </a:ext>
            </a:extLst>
          </p:cNvPr>
          <p:cNvSpPr txBox="1"/>
          <p:nvPr/>
        </p:nvSpPr>
        <p:spPr>
          <a:xfrm>
            <a:off x="5576527" y="2309435"/>
            <a:ext cx="41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BB29D86C-0977-4B34-AFBC-439C6763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46279"/>
              </p:ext>
            </p:extLst>
          </p:nvPr>
        </p:nvGraphicFramePr>
        <p:xfrm>
          <a:off x="5183687" y="3626204"/>
          <a:ext cx="9144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Sen</a:t>
                      </a:r>
                    </a:p>
                    <a:p>
                      <a:r>
                        <a:rPr lang="en-US" sz="1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C246766A-3F70-4260-BD0D-79E0B7D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44508"/>
              </p:ext>
            </p:extLst>
          </p:nvPr>
        </p:nvGraphicFramePr>
        <p:xfrm>
          <a:off x="611687" y="3129439"/>
          <a:ext cx="45720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Disc.</a:t>
                      </a:r>
                    </a:p>
                    <a:p>
                      <a:r>
                        <a:rPr lang="en-US" sz="10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Prog.</a:t>
                      </a:r>
                    </a:p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</a:t>
                      </a:r>
                    </a:p>
                    <a:p>
                      <a:r>
                        <a:rPr lang="en-US" sz="1000" dirty="0" err="1"/>
                        <a:t>Orga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Algorith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Hi-lv</a:t>
                      </a:r>
                    </a:p>
                    <a:p>
                      <a:r>
                        <a:rPr lang="en-US" sz="1000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Op.</a:t>
                      </a:r>
                    </a:p>
                    <a:p>
                      <a:r>
                        <a:rPr lang="en-US" sz="1000" dirty="0"/>
                        <a:t>Syst.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Theo</a:t>
                      </a:r>
                    </a:p>
                    <a:p>
                      <a:r>
                        <a:rPr lang="en-US" sz="1000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9C93A254-AA3C-4D38-8ABD-5F814563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00864"/>
              </p:ext>
            </p:extLst>
          </p:nvPr>
        </p:nvGraphicFramePr>
        <p:xfrm>
          <a:off x="5183687" y="3085015"/>
          <a:ext cx="914400" cy="396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Sen</a:t>
                      </a:r>
                    </a:p>
                    <a:p>
                      <a:r>
                        <a:rPr lang="en-US" sz="1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BB78F5C-3DCC-4AE5-B411-931CC99EB568}"/>
              </a:ext>
            </a:extLst>
          </p:cNvPr>
          <p:cNvSpPr txBox="1"/>
          <p:nvPr/>
        </p:nvSpPr>
        <p:spPr>
          <a:xfrm>
            <a:off x="517130" y="4572000"/>
            <a:ext cx="459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 the final topological order is</a:t>
            </a:r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FD00472E-F7E4-4E7D-ABA8-49E401D3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04881"/>
              </p:ext>
            </p:extLst>
          </p:nvPr>
        </p:nvGraphicFramePr>
        <p:xfrm>
          <a:off x="96238" y="5191923"/>
          <a:ext cx="5480290" cy="4754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029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548029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47544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9606" marR="109606" marT="54803" marB="54803"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46" name="Table 8">
            <a:extLst>
              <a:ext uri="{FF2B5EF4-FFF2-40B4-BE49-F238E27FC236}">
                <a16:creationId xmlns:a16="http://schemas.microsoft.com/office/drawing/2014/main" id="{04A400B3-C026-4EC2-A365-5B5F65CB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73278"/>
              </p:ext>
            </p:extLst>
          </p:nvPr>
        </p:nvGraphicFramePr>
        <p:xfrm>
          <a:off x="5586051" y="5191922"/>
          <a:ext cx="1086514" cy="47082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3257">
                  <a:extLst>
                    <a:ext uri="{9D8B030D-6E8A-4147-A177-3AD203B41FA5}">
                      <a16:colId xmlns:a16="http://schemas.microsoft.com/office/drawing/2014/main" val="3894881508"/>
                    </a:ext>
                  </a:extLst>
                </a:gridCol>
                <a:gridCol w="543257">
                  <a:extLst>
                    <a:ext uri="{9D8B030D-6E8A-4147-A177-3AD203B41FA5}">
                      <a16:colId xmlns:a16="http://schemas.microsoft.com/office/drawing/2014/main" val="2953468106"/>
                    </a:ext>
                  </a:extLst>
                </a:gridCol>
              </a:tblGrid>
              <a:tr h="4708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08651" marR="108651" marT="54326" marB="54326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</a:t>
                      </a:r>
                    </a:p>
                  </a:txBody>
                  <a:tcPr marL="108651" marR="108651" marT="54326" marB="54326"/>
                </a:tc>
                <a:extLst>
                  <a:ext uri="{0D108BD9-81ED-4DB2-BD59-A6C34878D82A}">
                    <a16:rowId xmlns:a16="http://schemas.microsoft.com/office/drawing/2014/main" val="426278728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7297996-1A5C-4E47-A973-471120AB4453}"/>
              </a:ext>
            </a:extLst>
          </p:cNvPr>
          <p:cNvSpPr txBox="1"/>
          <p:nvPr/>
        </p:nvSpPr>
        <p:spPr>
          <a:xfrm>
            <a:off x="628650" y="5189817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Discrete Math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BEC1EA-FA74-4261-B075-B4BDF6B1D6D8}"/>
              </a:ext>
            </a:extLst>
          </p:cNvPr>
          <p:cNvSpPr txBox="1"/>
          <p:nvPr/>
        </p:nvSpPr>
        <p:spPr>
          <a:xfrm>
            <a:off x="1181100" y="5220843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781DFB-86B9-4EED-A31F-1964693E9FFB}"/>
              </a:ext>
            </a:extLst>
          </p:cNvPr>
          <p:cNvSpPr txBox="1"/>
          <p:nvPr/>
        </p:nvSpPr>
        <p:spPr>
          <a:xfrm>
            <a:off x="1762123" y="5213480"/>
            <a:ext cx="571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Progr</a:t>
            </a:r>
            <a:r>
              <a:rPr lang="en-US" sz="1050" dirty="0"/>
              <a:t>.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35D751-9699-4974-99DA-E37342C262E7}"/>
              </a:ext>
            </a:extLst>
          </p:cNvPr>
          <p:cNvSpPr txBox="1"/>
          <p:nvPr/>
        </p:nvSpPr>
        <p:spPr>
          <a:xfrm>
            <a:off x="2266249" y="5189817"/>
            <a:ext cx="74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Computer</a:t>
            </a:r>
          </a:p>
          <a:p>
            <a:r>
              <a:rPr lang="en-US" sz="900" dirty="0" err="1"/>
              <a:t>Organiz</a:t>
            </a:r>
            <a:r>
              <a:rPr lang="en-US" sz="9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68981E-8DCC-4FDB-A7EC-BABAB0E3A736}"/>
              </a:ext>
            </a:extLst>
          </p:cNvPr>
          <p:cNvSpPr txBox="1"/>
          <p:nvPr/>
        </p:nvSpPr>
        <p:spPr>
          <a:xfrm>
            <a:off x="2760350" y="5267010"/>
            <a:ext cx="743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Algorithms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CBF60C-C1B3-4DBB-9BCE-EF7BFC676D34}"/>
              </a:ext>
            </a:extLst>
          </p:cNvPr>
          <p:cNvSpPr txBox="1"/>
          <p:nvPr/>
        </p:nvSpPr>
        <p:spPr>
          <a:xfrm>
            <a:off x="3340828" y="5220843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High-</a:t>
            </a:r>
            <a:r>
              <a:rPr lang="en-US" sz="900" dirty="0" err="1"/>
              <a:t>Lvl</a:t>
            </a:r>
            <a:endParaRPr lang="en-US" sz="900" dirty="0"/>
          </a:p>
          <a:p>
            <a:r>
              <a:rPr lang="en-US" sz="900" dirty="0"/>
              <a:t>Lang.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AF1AB-C7D6-4B50-8173-0957D2FB62C5}"/>
              </a:ext>
            </a:extLst>
          </p:cNvPr>
          <p:cNvSpPr txBox="1"/>
          <p:nvPr/>
        </p:nvSpPr>
        <p:spPr>
          <a:xfrm>
            <a:off x="3876021" y="5231020"/>
            <a:ext cx="66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Operating</a:t>
            </a:r>
          </a:p>
          <a:p>
            <a:r>
              <a:rPr lang="en-US" sz="900" dirty="0"/>
              <a:t>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0A41EF-68A0-43FC-87B6-9869248B44FF}"/>
              </a:ext>
            </a:extLst>
          </p:cNvPr>
          <p:cNvSpPr txBox="1"/>
          <p:nvPr/>
        </p:nvSpPr>
        <p:spPr>
          <a:xfrm>
            <a:off x="4448452" y="5232297"/>
            <a:ext cx="70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Theory of</a:t>
            </a:r>
          </a:p>
          <a:p>
            <a:r>
              <a:rPr lang="en-US" sz="900" dirty="0" err="1"/>
              <a:t>Comput</a:t>
            </a:r>
            <a:r>
              <a:rPr lang="en-US" sz="9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D20657-D04D-4790-9CB1-39D8D01FFEEC}"/>
              </a:ext>
            </a:extLst>
          </p:cNvPr>
          <p:cNvSpPr txBox="1"/>
          <p:nvPr/>
        </p:nvSpPr>
        <p:spPr>
          <a:xfrm>
            <a:off x="4989406" y="5275444"/>
            <a:ext cx="741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Compilers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405873-B7F9-4AC2-95A7-04B43A28124A}"/>
              </a:ext>
            </a:extLst>
          </p:cNvPr>
          <p:cNvSpPr txBox="1"/>
          <p:nvPr/>
        </p:nvSpPr>
        <p:spPr>
          <a:xfrm>
            <a:off x="5569547" y="5231020"/>
            <a:ext cx="6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Senior</a:t>
            </a:r>
          </a:p>
          <a:p>
            <a:r>
              <a:rPr lang="en-US" sz="900" dirty="0"/>
              <a:t>Seminar</a:t>
            </a:r>
          </a:p>
        </p:txBody>
      </p:sp>
    </p:spTree>
    <p:extLst>
      <p:ext uri="{BB962C8B-B14F-4D97-AF65-F5344CB8AC3E}">
        <p14:creationId xmlns:p14="http://schemas.microsoft.com/office/powerpoint/2010/main" val="23151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Alaska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California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Hawaii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New York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Oregon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Texas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/>
              <a:t>Vermont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Alaska,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California,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Hawaii,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New York,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Oregon,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Texas,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/>
                <a:t>Vermont, 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51CFB-8779-43CB-9132-873698EBB059}"/>
              </a:ext>
            </a:extLst>
          </p:cNvPr>
          <p:cNvCxnSpPr>
            <a:cxnSpLocks/>
          </p:cNvCxnSpPr>
          <p:nvPr/>
        </p:nvCxnSpPr>
        <p:spPr bwMode="auto">
          <a:xfrm>
            <a:off x="27432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138258-1813-4444-8030-7C7F4429B657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1C61AD-2E9C-4E6B-9B6D-D92D97945A14}"/>
              </a:ext>
            </a:extLst>
          </p:cNvPr>
          <p:cNvCxnSpPr>
            <a:cxnSpLocks/>
          </p:cNvCxnSpPr>
          <p:nvPr/>
        </p:nvCxnSpPr>
        <p:spPr bwMode="auto">
          <a:xfrm>
            <a:off x="33528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575BF8-DDC8-492A-88D5-C24BD65F76A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0898A6-B272-4734-8C8B-F832AAA7AB4E}"/>
              </a:ext>
            </a:extLst>
          </p:cNvPr>
          <p:cNvCxnSpPr>
            <a:cxnSpLocks/>
          </p:cNvCxnSpPr>
          <p:nvPr/>
        </p:nvCxnSpPr>
        <p:spPr bwMode="auto">
          <a:xfrm>
            <a:off x="39624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F7E056-F089-4E72-B45F-D521E07E827C}"/>
              </a:ext>
            </a:extLst>
          </p:cNvPr>
          <p:cNvCxnSpPr>
            <a:cxnSpLocks/>
          </p:cNvCxnSpPr>
          <p:nvPr/>
        </p:nvCxnSpPr>
        <p:spPr bwMode="auto">
          <a:xfrm>
            <a:off x="42672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E50321-0159-498B-82C1-63BE74CD185D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31CAEB-EEF8-46F1-90ED-8CC1099666A4}"/>
              </a:ext>
            </a:extLst>
          </p:cNvPr>
          <p:cNvCxnSpPr>
            <a:cxnSpLocks/>
          </p:cNvCxnSpPr>
          <p:nvPr/>
        </p:nvCxnSpPr>
        <p:spPr bwMode="auto">
          <a:xfrm>
            <a:off x="2439988" y="19812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0A9094-4BB2-4898-A37F-D15C661EBBFA}"/>
              </a:ext>
            </a:extLst>
          </p:cNvPr>
          <p:cNvCxnSpPr>
            <a:cxnSpLocks/>
          </p:cNvCxnSpPr>
          <p:nvPr/>
        </p:nvCxnSpPr>
        <p:spPr bwMode="auto">
          <a:xfrm>
            <a:off x="2439988" y="22860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832F8E-EA6E-4007-9C63-D78EFE6E93C3}"/>
              </a:ext>
            </a:extLst>
          </p:cNvPr>
          <p:cNvCxnSpPr>
            <a:cxnSpLocks/>
          </p:cNvCxnSpPr>
          <p:nvPr/>
        </p:nvCxnSpPr>
        <p:spPr bwMode="auto">
          <a:xfrm>
            <a:off x="2439988" y="25908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86D95-8B1A-453F-9002-A37B548C3DE4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8956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3BA22E-D71E-4439-8D36-EDC03FEB771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32004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31A0E9-04DF-4260-B565-1DF662BF344C}"/>
              </a:ext>
            </a:extLst>
          </p:cNvPr>
          <p:cNvCxnSpPr>
            <a:cxnSpLocks/>
          </p:cNvCxnSpPr>
          <p:nvPr/>
        </p:nvCxnSpPr>
        <p:spPr bwMode="auto">
          <a:xfrm>
            <a:off x="2438400" y="3505200"/>
            <a:ext cx="213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08E7BD-77F1-4209-95B9-A0B3327671DE}"/>
              </a:ext>
            </a:extLst>
          </p:cNvPr>
          <p:cNvSpPr txBox="1"/>
          <p:nvPr/>
        </p:nvSpPr>
        <p:spPr>
          <a:xfrm>
            <a:off x="2286000" y="1487487"/>
            <a:ext cx="2895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sz="700" dirty="0"/>
              <a:t>Alaska, </a:t>
            </a:r>
            <a:r>
              <a:rPr lang="en-US" altLang="en-US" sz="700" dirty="0" err="1"/>
              <a:t>California,Hawaii</a:t>
            </a:r>
            <a:r>
              <a:rPr lang="en-US" altLang="en-US" sz="700" dirty="0"/>
              <a:t>, New </a:t>
            </a:r>
            <a:r>
              <a:rPr lang="en-US" altLang="en-US" sz="700" dirty="0" err="1"/>
              <a:t>York,Oregon</a:t>
            </a:r>
            <a:r>
              <a:rPr lang="en-US" altLang="en-US" sz="700" dirty="0"/>
              <a:t>, Texas, Vermont,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8E96FB-5C06-4311-92BF-A227F3CA6568}"/>
              </a:ext>
            </a:extLst>
          </p:cNvPr>
          <p:cNvGrpSpPr/>
          <p:nvPr/>
        </p:nvGrpSpPr>
        <p:grpSpPr>
          <a:xfrm>
            <a:off x="2560500" y="1798020"/>
            <a:ext cx="63000" cy="99360"/>
            <a:chOff x="2560500" y="1798020"/>
            <a:chExt cx="6300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6DBCDA-52D8-4E23-89D8-6FAEDF324336}"/>
                    </a:ext>
                  </a:extLst>
                </p14:cNvPr>
                <p14:cNvContentPartPr/>
                <p14:nvPr/>
              </p14:nvContentPartPr>
              <p14:xfrm>
                <a:off x="2560500" y="1798020"/>
                <a:ext cx="63000" cy="9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6DBCDA-52D8-4E23-89D8-6FAEDF3243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1500" y="1789020"/>
                  <a:ext cx="80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72BD31-4C28-4B50-A8F3-9254C99A2F9C}"/>
                    </a:ext>
                  </a:extLst>
                </p14:cNvPr>
                <p14:cNvContentPartPr/>
                <p14:nvPr/>
              </p14:nvContentPartPr>
              <p14:xfrm>
                <a:off x="2592900" y="1805580"/>
                <a:ext cx="208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72BD31-4C28-4B50-A8F3-9254C99A2F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3900" y="17969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FF5DE7-E631-4846-9B17-478E57F4C8B0}"/>
              </a:ext>
            </a:extLst>
          </p:cNvPr>
          <p:cNvGrpSpPr/>
          <p:nvPr/>
        </p:nvGrpSpPr>
        <p:grpSpPr>
          <a:xfrm>
            <a:off x="2816820" y="2041380"/>
            <a:ext cx="88200" cy="129960"/>
            <a:chOff x="2816820" y="2041380"/>
            <a:chExt cx="8820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E3351D-4247-4503-B886-11D712F9BBF3}"/>
                    </a:ext>
                  </a:extLst>
                </p14:cNvPr>
                <p14:cNvContentPartPr/>
                <p14:nvPr/>
              </p14:nvContentPartPr>
              <p14:xfrm>
                <a:off x="2816820" y="2058300"/>
                <a:ext cx="88200" cy="11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E3351D-4247-4503-B886-11D712F9BB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8180" y="2049660"/>
                  <a:ext cx="105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0EC70F-D66F-4003-8543-066F7C6D2804}"/>
                    </a:ext>
                  </a:extLst>
                </p14:cNvPr>
                <p14:cNvContentPartPr/>
                <p14:nvPr/>
              </p14:nvContentPartPr>
              <p14:xfrm>
                <a:off x="2827980" y="2041380"/>
                <a:ext cx="75240" cy="2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0EC70F-D66F-4003-8543-066F7C6D28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8980" y="2032380"/>
                  <a:ext cx="92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6FA220-8B1A-495B-B2CA-4FAAA0C53225}"/>
                  </a:ext>
                </a:extLst>
              </p14:cNvPr>
              <p14:cNvContentPartPr/>
              <p14:nvPr/>
            </p14:nvContentPartPr>
            <p14:xfrm>
              <a:off x="3105180" y="2392380"/>
              <a:ext cx="170640" cy="150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6FA220-8B1A-495B-B2CA-4FAAA0C532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6180" y="2383380"/>
                <a:ext cx="188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9C2862-BB49-44C7-925B-1C66632D1A59}"/>
                  </a:ext>
                </a:extLst>
              </p14:cNvPr>
              <p14:cNvContentPartPr/>
              <p14:nvPr/>
            </p14:nvContentPartPr>
            <p14:xfrm>
              <a:off x="3464460" y="2696940"/>
              <a:ext cx="106560" cy="115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9C2862-BB49-44C7-925B-1C66632D1A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5820" y="2688300"/>
                <a:ext cx="12420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4E156F1-DD16-433C-BC3D-BF1A3C18B512}"/>
              </a:ext>
            </a:extLst>
          </p:cNvPr>
          <p:cNvGrpSpPr/>
          <p:nvPr/>
        </p:nvGrpSpPr>
        <p:grpSpPr>
          <a:xfrm>
            <a:off x="3739500" y="3023100"/>
            <a:ext cx="132120" cy="101880"/>
            <a:chOff x="3739500" y="3023100"/>
            <a:chExt cx="13212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B24209-1D38-4949-8B48-907B14305C74}"/>
                    </a:ext>
                  </a:extLst>
                </p14:cNvPr>
                <p14:cNvContentPartPr/>
                <p14:nvPr/>
              </p14:nvContentPartPr>
              <p14:xfrm>
                <a:off x="3739500" y="3023100"/>
                <a:ext cx="132120" cy="10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B24209-1D38-4949-8B48-907B14305C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0860" y="3014100"/>
                  <a:ext cx="149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219A30-3ECC-4750-AE1A-37F0AEA0B54E}"/>
                    </a:ext>
                  </a:extLst>
                </p14:cNvPr>
                <p14:cNvContentPartPr/>
                <p14:nvPr/>
              </p14:nvContentPartPr>
              <p14:xfrm>
                <a:off x="3759300" y="3070620"/>
                <a:ext cx="5040" cy="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219A30-3ECC-4750-AE1A-37F0AEA0B5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0300" y="3061620"/>
                  <a:ext cx="2268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361CDEE-F960-478C-98DD-8ECDC47596F3}"/>
                  </a:ext>
                </a:extLst>
              </p14:cNvPr>
              <p14:cNvContentPartPr/>
              <p14:nvPr/>
            </p14:nvContentPartPr>
            <p14:xfrm>
              <a:off x="4039020" y="3313980"/>
              <a:ext cx="126360" cy="101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361CDEE-F960-478C-98DD-8ECDC47596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0380" y="3305340"/>
                <a:ext cx="144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156606-7A14-4D1D-B9DB-778B41EB2528}"/>
                  </a:ext>
                </a:extLst>
              </p14:cNvPr>
              <p14:cNvContentPartPr/>
              <p14:nvPr/>
            </p14:nvContentPartPr>
            <p14:xfrm>
              <a:off x="4382460" y="3640500"/>
              <a:ext cx="129600" cy="141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156606-7A14-4D1D-B9DB-778B41EB25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3820" y="3631500"/>
                <a:ext cx="147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12B0D6-9A12-4CF9-BD5C-33B5B95881D9}"/>
                  </a:ext>
                </a:extLst>
              </p14:cNvPr>
              <p14:cNvContentPartPr/>
              <p14:nvPr/>
            </p14:nvContentPartPr>
            <p14:xfrm>
              <a:off x="3802140" y="1752300"/>
              <a:ext cx="23400" cy="174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12B0D6-9A12-4CF9-BD5C-33B5B95881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3140" y="1743660"/>
                <a:ext cx="41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2EF7FA-171E-493F-9A77-8C616595D604}"/>
                  </a:ext>
                </a:extLst>
              </p14:cNvPr>
              <p14:cNvContentPartPr/>
              <p14:nvPr/>
            </p14:nvContentPartPr>
            <p14:xfrm>
              <a:off x="2879460" y="1783980"/>
              <a:ext cx="86040" cy="92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2EF7FA-171E-493F-9A77-8C616595D6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0460" y="1774980"/>
                <a:ext cx="103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746339-1DF5-46C9-9573-8D435B11F747}"/>
                  </a:ext>
                </a:extLst>
              </p14:cNvPr>
              <p14:cNvContentPartPr/>
              <p14:nvPr/>
            </p14:nvContentPartPr>
            <p14:xfrm>
              <a:off x="3138300" y="1811700"/>
              <a:ext cx="115920" cy="109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746339-1DF5-46C9-9573-8D435B11F7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9300" y="1802700"/>
                <a:ext cx="133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72" name="Ink 3071">
                <a:extLst>
                  <a:ext uri="{FF2B5EF4-FFF2-40B4-BE49-F238E27FC236}">
                    <a16:creationId xmlns:a16="http://schemas.microsoft.com/office/drawing/2014/main" id="{D05F386D-9014-49D1-863F-60540862FB87}"/>
                  </a:ext>
                </a:extLst>
              </p14:cNvPr>
              <p14:cNvContentPartPr/>
              <p14:nvPr/>
            </p14:nvContentPartPr>
            <p14:xfrm>
              <a:off x="3464820" y="1821060"/>
              <a:ext cx="90000" cy="76680"/>
            </p14:xfrm>
          </p:contentPart>
        </mc:Choice>
        <mc:Fallback xmlns="">
          <p:pic>
            <p:nvPicPr>
              <p:cNvPr id="3072" name="Ink 3071">
                <a:extLst>
                  <a:ext uri="{FF2B5EF4-FFF2-40B4-BE49-F238E27FC236}">
                    <a16:creationId xmlns:a16="http://schemas.microsoft.com/office/drawing/2014/main" id="{D05F386D-9014-49D1-863F-60540862FB8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6180" y="1812420"/>
                <a:ext cx="107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73" name="Ink 3072">
                <a:extLst>
                  <a:ext uri="{FF2B5EF4-FFF2-40B4-BE49-F238E27FC236}">
                    <a16:creationId xmlns:a16="http://schemas.microsoft.com/office/drawing/2014/main" id="{972DC13E-67F5-4877-A093-E67DFF34B909}"/>
                  </a:ext>
                </a:extLst>
              </p14:cNvPr>
              <p14:cNvContentPartPr/>
              <p14:nvPr/>
            </p14:nvContentPartPr>
            <p14:xfrm>
              <a:off x="4099860" y="1797660"/>
              <a:ext cx="99000" cy="109080"/>
            </p14:xfrm>
          </p:contentPart>
        </mc:Choice>
        <mc:Fallback xmlns="">
          <p:pic>
            <p:nvPicPr>
              <p:cNvPr id="3073" name="Ink 3072">
                <a:extLst>
                  <a:ext uri="{FF2B5EF4-FFF2-40B4-BE49-F238E27FC236}">
                    <a16:creationId xmlns:a16="http://schemas.microsoft.com/office/drawing/2014/main" id="{972DC13E-67F5-4877-A093-E67DFF34B9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91220" y="1789020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76" name="Ink 3075">
                <a:extLst>
                  <a:ext uri="{FF2B5EF4-FFF2-40B4-BE49-F238E27FC236}">
                    <a16:creationId xmlns:a16="http://schemas.microsoft.com/office/drawing/2014/main" id="{BE8036CE-20C6-4DC6-9CA2-A7E5C101D2B5}"/>
                  </a:ext>
                </a:extLst>
              </p14:cNvPr>
              <p14:cNvContentPartPr/>
              <p14:nvPr/>
            </p14:nvContentPartPr>
            <p14:xfrm>
              <a:off x="4367340" y="1805580"/>
              <a:ext cx="96120" cy="132120"/>
            </p14:xfrm>
          </p:contentPart>
        </mc:Choice>
        <mc:Fallback xmlns="">
          <p:pic>
            <p:nvPicPr>
              <p:cNvPr id="3076" name="Ink 3075">
                <a:extLst>
                  <a:ext uri="{FF2B5EF4-FFF2-40B4-BE49-F238E27FC236}">
                    <a16:creationId xmlns:a16="http://schemas.microsoft.com/office/drawing/2014/main" id="{BE8036CE-20C6-4DC6-9CA2-A7E5C101D2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8340" y="1796940"/>
                <a:ext cx="113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9228DEE-DFD6-40DA-B2A3-2CAF218CEBAB}"/>
                  </a:ext>
                </a:extLst>
              </p14:cNvPr>
              <p14:cNvContentPartPr/>
              <p14:nvPr/>
            </p14:nvContentPartPr>
            <p14:xfrm>
              <a:off x="2549881" y="2071501"/>
              <a:ext cx="99000" cy="109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9228DEE-DFD6-40DA-B2A3-2CAF218CEB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1241" y="206286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82BAFA-470D-4924-8B8A-7C874C74EE7B}"/>
                  </a:ext>
                </a:extLst>
              </p14:cNvPr>
              <p14:cNvContentPartPr/>
              <p14:nvPr/>
            </p14:nvContentPartPr>
            <p14:xfrm>
              <a:off x="3156541" y="2071501"/>
              <a:ext cx="99000" cy="109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82BAFA-470D-4924-8B8A-7C874C74EE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7901" y="206286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20D4A0-6E47-43F8-8334-BE5427C7EAF2}"/>
                  </a:ext>
                </a:extLst>
              </p14:cNvPr>
              <p14:cNvContentPartPr/>
              <p14:nvPr/>
            </p14:nvContentPartPr>
            <p14:xfrm>
              <a:off x="3482400" y="2094221"/>
              <a:ext cx="99000" cy="109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20D4A0-6E47-43F8-8334-BE5427C7EA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3760" y="208558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640BD8-904D-4B9A-9DC2-A0DD9840A9FA}"/>
                  </a:ext>
                </a:extLst>
              </p14:cNvPr>
              <p14:cNvContentPartPr/>
              <p14:nvPr/>
            </p14:nvContentPartPr>
            <p14:xfrm>
              <a:off x="3779730" y="2086261"/>
              <a:ext cx="99000" cy="109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640BD8-904D-4B9A-9DC2-A0DD9840A9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1090" y="207762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AE9367-F2EE-4F32-B70B-7A268BF2C406}"/>
                  </a:ext>
                </a:extLst>
              </p14:cNvPr>
              <p14:cNvContentPartPr/>
              <p14:nvPr/>
            </p14:nvContentPartPr>
            <p14:xfrm>
              <a:off x="4076909" y="2114820"/>
              <a:ext cx="99000" cy="109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AE9367-F2EE-4F32-B70B-7A268BF2C4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8269" y="2106180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FFB3990-17B7-4383-8C1C-D05A05FCF12A}"/>
                  </a:ext>
                </a:extLst>
              </p14:cNvPr>
              <p14:cNvContentPartPr/>
              <p14:nvPr/>
            </p14:nvContentPartPr>
            <p14:xfrm>
              <a:off x="4343401" y="2114820"/>
              <a:ext cx="99000" cy="109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FFB3990-17B7-4383-8C1C-D05A05FCF1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4761" y="2106180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E102FF1-B53A-4860-8589-A6BEA61313A9}"/>
                  </a:ext>
                </a:extLst>
              </p14:cNvPr>
              <p14:cNvContentPartPr/>
              <p14:nvPr/>
            </p14:nvContentPartPr>
            <p14:xfrm>
              <a:off x="4365900" y="2384401"/>
              <a:ext cx="99000" cy="109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E102FF1-B53A-4860-8589-A6BEA61313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7260" y="237576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AE6279-E33E-4094-93BC-C4C99A325CF7}"/>
                  </a:ext>
                </a:extLst>
              </p14:cNvPr>
              <p14:cNvContentPartPr/>
              <p14:nvPr/>
            </p14:nvContentPartPr>
            <p14:xfrm>
              <a:off x="3756930" y="2391420"/>
              <a:ext cx="99000" cy="109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AE6279-E33E-4094-93BC-C4C99A325C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48290" y="2382780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81" name="Ink 3080">
                <a:extLst>
                  <a:ext uri="{FF2B5EF4-FFF2-40B4-BE49-F238E27FC236}">
                    <a16:creationId xmlns:a16="http://schemas.microsoft.com/office/drawing/2014/main" id="{5E4A4A71-B405-425E-A1A4-41721ECBE4EF}"/>
                  </a:ext>
                </a:extLst>
              </p14:cNvPr>
              <p14:cNvContentPartPr/>
              <p14:nvPr/>
            </p14:nvContentPartPr>
            <p14:xfrm>
              <a:off x="2590380" y="2339100"/>
              <a:ext cx="360" cy="190080"/>
            </p14:xfrm>
          </p:contentPart>
        </mc:Choice>
        <mc:Fallback xmlns="">
          <p:pic>
            <p:nvPicPr>
              <p:cNvPr id="3081" name="Ink 3080">
                <a:extLst>
                  <a:ext uri="{FF2B5EF4-FFF2-40B4-BE49-F238E27FC236}">
                    <a16:creationId xmlns:a16="http://schemas.microsoft.com/office/drawing/2014/main" id="{5E4A4A71-B405-425E-A1A4-41721ECBE4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1740" y="2330100"/>
                <a:ext cx="18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82" name="Ink 3081">
                <a:extLst>
                  <a:ext uri="{FF2B5EF4-FFF2-40B4-BE49-F238E27FC236}">
                    <a16:creationId xmlns:a16="http://schemas.microsoft.com/office/drawing/2014/main" id="{A972C2E6-7CDD-4D25-A7EB-512B6B75E761}"/>
                  </a:ext>
                </a:extLst>
              </p14:cNvPr>
              <p14:cNvContentPartPr/>
              <p14:nvPr/>
            </p14:nvContentPartPr>
            <p14:xfrm>
              <a:off x="2887380" y="2369700"/>
              <a:ext cx="15840" cy="212760"/>
            </p14:xfrm>
          </p:contentPart>
        </mc:Choice>
        <mc:Fallback xmlns="">
          <p:pic>
            <p:nvPicPr>
              <p:cNvPr id="3082" name="Ink 3081">
                <a:extLst>
                  <a:ext uri="{FF2B5EF4-FFF2-40B4-BE49-F238E27FC236}">
                    <a16:creationId xmlns:a16="http://schemas.microsoft.com/office/drawing/2014/main" id="{A972C2E6-7CDD-4D25-A7EB-512B6B75E7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78380" y="2360700"/>
                <a:ext cx="3348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5952A03C-FCC4-4233-A515-A23E853A6933}"/>
              </a:ext>
            </a:extLst>
          </p:cNvPr>
          <p:cNvGrpSpPr/>
          <p:nvPr/>
        </p:nvGrpSpPr>
        <p:grpSpPr>
          <a:xfrm>
            <a:off x="3504780" y="2376900"/>
            <a:ext cx="8640" cy="137520"/>
            <a:chOff x="3504780" y="2376900"/>
            <a:chExt cx="864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7C164440-6735-4CAD-8FF7-F25F6B7E4AC1}"/>
                    </a:ext>
                  </a:extLst>
                </p14:cNvPr>
                <p14:cNvContentPartPr/>
                <p14:nvPr/>
              </p14:nvContentPartPr>
              <p14:xfrm>
                <a:off x="3504780" y="2376900"/>
                <a:ext cx="8640" cy="129240"/>
              </p14:xfrm>
            </p:contentPart>
          </mc:Choice>
          <mc:Fallback xmlns=""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7C164440-6735-4CAD-8FF7-F25F6B7E4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6140" y="2368260"/>
                  <a:ext cx="26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2F559F29-6794-4A1A-AF43-21B87C2558B0}"/>
                    </a:ext>
                  </a:extLst>
                </p14:cNvPr>
                <p14:cNvContentPartPr/>
                <p14:nvPr/>
              </p14:nvContentPartPr>
              <p14:xfrm>
                <a:off x="3512700" y="2514060"/>
                <a:ext cx="360" cy="360"/>
              </p14:xfrm>
            </p:contentPart>
          </mc:Choice>
          <mc:Fallback xmlns=""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2F559F29-6794-4A1A-AF43-21B87C2558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03700" y="250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86" name="Ink 3085">
                <a:extLst>
                  <a:ext uri="{FF2B5EF4-FFF2-40B4-BE49-F238E27FC236}">
                    <a16:creationId xmlns:a16="http://schemas.microsoft.com/office/drawing/2014/main" id="{2A2D6444-114E-4C31-87CD-165201D3C46B}"/>
                  </a:ext>
                </a:extLst>
              </p14:cNvPr>
              <p14:cNvContentPartPr/>
              <p14:nvPr/>
            </p14:nvContentPartPr>
            <p14:xfrm>
              <a:off x="4114620" y="2376900"/>
              <a:ext cx="8280" cy="167040"/>
            </p14:xfrm>
          </p:contentPart>
        </mc:Choice>
        <mc:Fallback xmlns="">
          <p:pic>
            <p:nvPicPr>
              <p:cNvPr id="3086" name="Ink 3085">
                <a:extLst>
                  <a:ext uri="{FF2B5EF4-FFF2-40B4-BE49-F238E27FC236}">
                    <a16:creationId xmlns:a16="http://schemas.microsoft.com/office/drawing/2014/main" id="{2A2D6444-114E-4C31-87CD-165201D3C4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05620" y="2368260"/>
                <a:ext cx="25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69F650C-98FA-47B7-AA7D-4C3934A9176B}"/>
                  </a:ext>
                </a:extLst>
              </p14:cNvPr>
              <p14:cNvContentPartPr/>
              <p14:nvPr/>
            </p14:nvContentPartPr>
            <p14:xfrm>
              <a:off x="2809710" y="2667092"/>
              <a:ext cx="88200" cy="113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69F650C-98FA-47B7-AA7D-4C3934A91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070" y="2658452"/>
                <a:ext cx="105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95FF876-3BC6-43DD-91AA-64A77D5FE0D4}"/>
                  </a:ext>
                </a:extLst>
              </p14:cNvPr>
              <p14:cNvContentPartPr/>
              <p14:nvPr/>
            </p14:nvContentPartPr>
            <p14:xfrm>
              <a:off x="2820870" y="2650172"/>
              <a:ext cx="75240" cy="23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95FF876-3BC6-43DD-91AA-64A77D5FE0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1870" y="2641172"/>
                <a:ext cx="92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E95CEA-34F5-490C-8233-947E027AD84F}"/>
                  </a:ext>
                </a:extLst>
              </p14:cNvPr>
              <p14:cNvContentPartPr/>
              <p14:nvPr/>
            </p14:nvContentPartPr>
            <p14:xfrm>
              <a:off x="2542771" y="2680293"/>
              <a:ext cx="99000" cy="109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E95CEA-34F5-490C-8233-947E027AD8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4131" y="267165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FF8A77-C4D7-4E3B-AFBA-1C516DBE09FA}"/>
                  </a:ext>
                </a:extLst>
              </p14:cNvPr>
              <p14:cNvContentPartPr/>
              <p14:nvPr/>
            </p14:nvContentPartPr>
            <p14:xfrm>
              <a:off x="3149431" y="2680293"/>
              <a:ext cx="99000" cy="10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FF8A77-C4D7-4E3B-AFBA-1C516DBE09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0791" y="267165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360ED9F-CD44-4A5D-BAD8-652CFDEC2D0C}"/>
                  </a:ext>
                </a:extLst>
              </p14:cNvPr>
              <p14:cNvContentPartPr/>
              <p14:nvPr/>
            </p14:nvContentPartPr>
            <p14:xfrm>
              <a:off x="3475290" y="2703013"/>
              <a:ext cx="99000" cy="109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360ED9F-CD44-4A5D-BAD8-652CFDEC2D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6650" y="269437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EFE3EB-3756-49E8-BDA6-F2514E58530E}"/>
                  </a:ext>
                </a:extLst>
              </p14:cNvPr>
              <p14:cNvContentPartPr/>
              <p14:nvPr/>
            </p14:nvContentPartPr>
            <p14:xfrm>
              <a:off x="3772620" y="2695053"/>
              <a:ext cx="99000" cy="109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EFE3EB-3756-49E8-BDA6-F2514E5853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3980" y="268641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206EAD-85C6-48DD-800D-229FF62A7509}"/>
                  </a:ext>
                </a:extLst>
              </p14:cNvPr>
              <p14:cNvContentPartPr/>
              <p14:nvPr/>
            </p14:nvContentPartPr>
            <p14:xfrm>
              <a:off x="4069799" y="2723612"/>
              <a:ext cx="99000" cy="109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206EAD-85C6-48DD-800D-229FF62A75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1159" y="271497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7096322-CFAB-47FB-B8FC-6B0FCD52A6C4}"/>
                  </a:ext>
                </a:extLst>
              </p14:cNvPr>
              <p14:cNvContentPartPr/>
              <p14:nvPr/>
            </p14:nvContentPartPr>
            <p14:xfrm>
              <a:off x="4336291" y="2723612"/>
              <a:ext cx="99000" cy="109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7096322-CFAB-47FB-B8FC-6B0FCD52A6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7651" y="271497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59B8463-6A5F-41F7-833B-1AB63698C97F}"/>
                  </a:ext>
                </a:extLst>
              </p14:cNvPr>
              <p14:cNvContentPartPr/>
              <p14:nvPr/>
            </p14:nvContentPartPr>
            <p14:xfrm>
              <a:off x="2809710" y="2980771"/>
              <a:ext cx="88200" cy="11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59B8463-6A5F-41F7-833B-1AB63698C9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070" y="2972131"/>
                <a:ext cx="105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9EA1ABF-396E-4393-A092-11D52568467A}"/>
                  </a:ext>
                </a:extLst>
              </p14:cNvPr>
              <p14:cNvContentPartPr/>
              <p14:nvPr/>
            </p14:nvContentPartPr>
            <p14:xfrm>
              <a:off x="2820870" y="2963851"/>
              <a:ext cx="75240" cy="23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9EA1ABF-396E-4393-A092-11D5256846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1870" y="2954851"/>
                <a:ext cx="92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B2C4608-FE37-49DC-875F-012321A4E71C}"/>
                  </a:ext>
                </a:extLst>
              </p14:cNvPr>
              <p14:cNvContentPartPr/>
              <p14:nvPr/>
            </p14:nvContentPartPr>
            <p14:xfrm>
              <a:off x="2542771" y="2993972"/>
              <a:ext cx="99000" cy="109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B2C4608-FE37-49DC-875F-012321A4E7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4131" y="298533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9703099-CCE6-4860-80E7-3E70C51B5E7E}"/>
                  </a:ext>
                </a:extLst>
              </p14:cNvPr>
              <p14:cNvContentPartPr/>
              <p14:nvPr/>
            </p14:nvContentPartPr>
            <p14:xfrm>
              <a:off x="3149431" y="2993972"/>
              <a:ext cx="99000" cy="109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9703099-CCE6-4860-80E7-3E70C51B5E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0791" y="298533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D69A395-EC2D-4B02-9423-F29339AECB5F}"/>
                  </a:ext>
                </a:extLst>
              </p14:cNvPr>
              <p14:cNvContentPartPr/>
              <p14:nvPr/>
            </p14:nvContentPartPr>
            <p14:xfrm>
              <a:off x="3475290" y="3016692"/>
              <a:ext cx="99000" cy="109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D69A395-EC2D-4B02-9423-F29339AECB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6650" y="300805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B063380-66A6-4C1F-B73C-4C47B23B0522}"/>
                  </a:ext>
                </a:extLst>
              </p14:cNvPr>
              <p14:cNvContentPartPr/>
              <p14:nvPr/>
            </p14:nvContentPartPr>
            <p14:xfrm>
              <a:off x="3772620" y="3008732"/>
              <a:ext cx="99000" cy="109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B063380-66A6-4C1F-B73C-4C47B23B05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3980" y="300009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B7BA575-7C4B-42F7-A167-DD03276D001D}"/>
                  </a:ext>
                </a:extLst>
              </p14:cNvPr>
              <p14:cNvContentPartPr/>
              <p14:nvPr/>
            </p14:nvContentPartPr>
            <p14:xfrm>
              <a:off x="4069799" y="3037291"/>
              <a:ext cx="99000" cy="109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B7BA575-7C4B-42F7-A167-DD03276D00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1159" y="302865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00E65CE-107A-43FB-85B6-FD6284EC81EF}"/>
                  </a:ext>
                </a:extLst>
              </p14:cNvPr>
              <p14:cNvContentPartPr/>
              <p14:nvPr/>
            </p14:nvContentPartPr>
            <p14:xfrm>
              <a:off x="4336291" y="3037291"/>
              <a:ext cx="99000" cy="109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00E65CE-107A-43FB-85B6-FD6284EC81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7651" y="3028651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32A0B9E-7D5E-424D-9F4F-4940DF5A3D8D}"/>
                  </a:ext>
                </a:extLst>
              </p14:cNvPr>
              <p14:cNvContentPartPr/>
              <p14:nvPr/>
            </p14:nvContentPartPr>
            <p14:xfrm>
              <a:off x="2792806" y="3255352"/>
              <a:ext cx="88200" cy="113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32A0B9E-7D5E-424D-9F4F-4940DF5A3D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4166" y="3246712"/>
                <a:ext cx="105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7A7BC67-F29D-4EF4-A1AB-1A49D5535B4F}"/>
                  </a:ext>
                </a:extLst>
              </p14:cNvPr>
              <p14:cNvContentPartPr/>
              <p14:nvPr/>
            </p14:nvContentPartPr>
            <p14:xfrm>
              <a:off x="2803966" y="3238432"/>
              <a:ext cx="75240" cy="23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7A7BC67-F29D-4EF4-A1AB-1A49D5535B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4966" y="3229432"/>
                <a:ext cx="92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A9B48DE-5E5D-4DA4-8CFB-5C36B7D010EA}"/>
                  </a:ext>
                </a:extLst>
              </p14:cNvPr>
              <p14:cNvContentPartPr/>
              <p14:nvPr/>
            </p14:nvContentPartPr>
            <p14:xfrm>
              <a:off x="2525867" y="3268553"/>
              <a:ext cx="99000" cy="109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A9B48DE-5E5D-4DA4-8CFB-5C36B7D010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7227" y="325991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4F8A08F-6248-4566-9FCF-A68ABC2F5CA9}"/>
                  </a:ext>
                </a:extLst>
              </p14:cNvPr>
              <p14:cNvContentPartPr/>
              <p14:nvPr/>
            </p14:nvContentPartPr>
            <p14:xfrm>
              <a:off x="3458386" y="3291273"/>
              <a:ext cx="99000" cy="109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4F8A08F-6248-4566-9FCF-A68ABC2F5C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49746" y="328263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441C8F2-3B27-40A1-927A-1BC9F05E762C}"/>
                  </a:ext>
                </a:extLst>
              </p14:cNvPr>
              <p14:cNvContentPartPr/>
              <p14:nvPr/>
            </p14:nvContentPartPr>
            <p14:xfrm>
              <a:off x="3755716" y="3283313"/>
              <a:ext cx="99000" cy="109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441C8F2-3B27-40A1-927A-1BC9F05E76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47076" y="3274673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B7C6DDA-86E7-482E-9F84-4143706DC341}"/>
                  </a:ext>
                </a:extLst>
              </p14:cNvPr>
              <p14:cNvContentPartPr/>
              <p14:nvPr/>
            </p14:nvContentPartPr>
            <p14:xfrm>
              <a:off x="4052895" y="3311872"/>
              <a:ext cx="99000" cy="109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B7C6DDA-86E7-482E-9F84-4143706DC3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4255" y="3303232"/>
                <a:ext cx="116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087" name="Ink 3086">
                <a:extLst>
                  <a:ext uri="{FF2B5EF4-FFF2-40B4-BE49-F238E27FC236}">
                    <a16:creationId xmlns:a16="http://schemas.microsoft.com/office/drawing/2014/main" id="{34F756CB-D830-4BC5-80AA-ECD84315859C}"/>
                  </a:ext>
                </a:extLst>
              </p14:cNvPr>
              <p14:cNvContentPartPr/>
              <p14:nvPr/>
            </p14:nvContentPartPr>
            <p14:xfrm>
              <a:off x="4419180" y="3306780"/>
              <a:ext cx="360" cy="167040"/>
            </p14:xfrm>
          </p:contentPart>
        </mc:Choice>
        <mc:Fallback xmlns="">
          <p:pic>
            <p:nvPicPr>
              <p:cNvPr id="3087" name="Ink 3086">
                <a:extLst>
                  <a:ext uri="{FF2B5EF4-FFF2-40B4-BE49-F238E27FC236}">
                    <a16:creationId xmlns:a16="http://schemas.microsoft.com/office/drawing/2014/main" id="{34F756CB-D830-4BC5-80AA-ECD8431585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10540" y="3297780"/>
                <a:ext cx="18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88" name="Ink 3087">
                <a:extLst>
                  <a:ext uri="{FF2B5EF4-FFF2-40B4-BE49-F238E27FC236}">
                    <a16:creationId xmlns:a16="http://schemas.microsoft.com/office/drawing/2014/main" id="{BA17056C-5216-4C81-854F-F9BE75C9168A}"/>
                  </a:ext>
                </a:extLst>
              </p14:cNvPr>
              <p14:cNvContentPartPr/>
              <p14:nvPr/>
            </p14:nvContentPartPr>
            <p14:xfrm>
              <a:off x="2567340" y="3763980"/>
              <a:ext cx="8280" cy="121320"/>
            </p14:xfrm>
          </p:contentPart>
        </mc:Choice>
        <mc:Fallback xmlns="">
          <p:pic>
            <p:nvPicPr>
              <p:cNvPr id="3088" name="Ink 3087">
                <a:extLst>
                  <a:ext uri="{FF2B5EF4-FFF2-40B4-BE49-F238E27FC236}">
                    <a16:creationId xmlns:a16="http://schemas.microsoft.com/office/drawing/2014/main" id="{BA17056C-5216-4C81-854F-F9BE75C916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58700" y="3755340"/>
                <a:ext cx="25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89" name="Ink 3088">
                <a:extLst>
                  <a:ext uri="{FF2B5EF4-FFF2-40B4-BE49-F238E27FC236}">
                    <a16:creationId xmlns:a16="http://schemas.microsoft.com/office/drawing/2014/main" id="{96104175-98A7-4BEA-A2DF-90FD83DAC000}"/>
                  </a:ext>
                </a:extLst>
              </p14:cNvPr>
              <p14:cNvContentPartPr/>
              <p14:nvPr/>
            </p14:nvContentPartPr>
            <p14:xfrm>
              <a:off x="2842020" y="3756420"/>
              <a:ext cx="28440" cy="124200"/>
            </p14:xfrm>
          </p:contentPart>
        </mc:Choice>
        <mc:Fallback xmlns="">
          <p:pic>
            <p:nvPicPr>
              <p:cNvPr id="3089" name="Ink 3088">
                <a:extLst>
                  <a:ext uri="{FF2B5EF4-FFF2-40B4-BE49-F238E27FC236}">
                    <a16:creationId xmlns:a16="http://schemas.microsoft.com/office/drawing/2014/main" id="{96104175-98A7-4BEA-A2DF-90FD83DAC00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3020" y="3747420"/>
                <a:ext cx="46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90" name="Ink 3089">
                <a:extLst>
                  <a:ext uri="{FF2B5EF4-FFF2-40B4-BE49-F238E27FC236}">
                    <a16:creationId xmlns:a16="http://schemas.microsoft.com/office/drawing/2014/main" id="{0678B8E3-51F6-48C2-95CF-02C3E1EE774F}"/>
                  </a:ext>
                </a:extLst>
              </p14:cNvPr>
              <p14:cNvContentPartPr/>
              <p14:nvPr/>
            </p14:nvContentPartPr>
            <p14:xfrm>
              <a:off x="3135420" y="3725820"/>
              <a:ext cx="110520" cy="125280"/>
            </p14:xfrm>
          </p:contentPart>
        </mc:Choice>
        <mc:Fallback xmlns="">
          <p:pic>
            <p:nvPicPr>
              <p:cNvPr id="3090" name="Ink 3089">
                <a:extLst>
                  <a:ext uri="{FF2B5EF4-FFF2-40B4-BE49-F238E27FC236}">
                    <a16:creationId xmlns:a16="http://schemas.microsoft.com/office/drawing/2014/main" id="{0678B8E3-51F6-48C2-95CF-02C3E1EE774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26780" y="3716820"/>
                <a:ext cx="12816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EDD9F8F1-36F8-4658-B04E-5BC2AE2A32BD}"/>
              </a:ext>
            </a:extLst>
          </p:cNvPr>
          <p:cNvGrpSpPr/>
          <p:nvPr/>
        </p:nvGrpSpPr>
        <p:grpSpPr>
          <a:xfrm>
            <a:off x="3465540" y="3705660"/>
            <a:ext cx="100800" cy="128160"/>
            <a:chOff x="3465540" y="3705660"/>
            <a:chExt cx="10080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13ADE727-5680-4C67-B62B-F3F31E1F253B}"/>
                    </a:ext>
                  </a:extLst>
                </p14:cNvPr>
                <p14:cNvContentPartPr/>
                <p14:nvPr/>
              </p14:nvContentPartPr>
              <p14:xfrm>
                <a:off x="3465540" y="3710340"/>
                <a:ext cx="97920" cy="123480"/>
              </p14:xfrm>
            </p:contentPart>
          </mc:Choice>
          <mc:Fallback xmlns=""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13ADE727-5680-4C67-B62B-F3F31E1F25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56900" y="3701700"/>
                  <a:ext cx="115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D0044BB5-9EE0-46B2-96A8-21978464D437}"/>
                    </a:ext>
                  </a:extLst>
                </p14:cNvPr>
                <p14:cNvContentPartPr/>
                <p14:nvPr/>
              </p14:nvContentPartPr>
              <p14:xfrm>
                <a:off x="3495780" y="3705660"/>
                <a:ext cx="70560" cy="28440"/>
              </p14:xfrm>
            </p:contentPart>
          </mc:Choice>
          <mc:Fallback xmlns=""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D0044BB5-9EE0-46B2-96A8-21978464D4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86780" y="3696660"/>
                  <a:ext cx="8820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93" name="Ink 3092">
                <a:extLst>
                  <a:ext uri="{FF2B5EF4-FFF2-40B4-BE49-F238E27FC236}">
                    <a16:creationId xmlns:a16="http://schemas.microsoft.com/office/drawing/2014/main" id="{7882A4B4-8313-405E-8F06-30F86531C1DB}"/>
                  </a:ext>
                </a:extLst>
              </p14:cNvPr>
              <p14:cNvContentPartPr/>
              <p14:nvPr/>
            </p14:nvContentPartPr>
            <p14:xfrm>
              <a:off x="3704940" y="3710340"/>
              <a:ext cx="145800" cy="198720"/>
            </p14:xfrm>
          </p:contentPart>
        </mc:Choice>
        <mc:Fallback xmlns="">
          <p:pic>
            <p:nvPicPr>
              <p:cNvPr id="3093" name="Ink 3092">
                <a:extLst>
                  <a:ext uri="{FF2B5EF4-FFF2-40B4-BE49-F238E27FC236}">
                    <a16:creationId xmlns:a16="http://schemas.microsoft.com/office/drawing/2014/main" id="{7882A4B4-8313-405E-8F06-30F86531C1D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96300" y="3701700"/>
                <a:ext cx="163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94" name="Ink 3093">
                <a:extLst>
                  <a:ext uri="{FF2B5EF4-FFF2-40B4-BE49-F238E27FC236}">
                    <a16:creationId xmlns:a16="http://schemas.microsoft.com/office/drawing/2014/main" id="{8B8546F4-33C1-450B-9193-F2F529B96644}"/>
                  </a:ext>
                </a:extLst>
              </p14:cNvPr>
              <p14:cNvContentPartPr/>
              <p14:nvPr/>
            </p14:nvContentPartPr>
            <p14:xfrm>
              <a:off x="4061700" y="3731940"/>
              <a:ext cx="106920" cy="138600"/>
            </p14:xfrm>
          </p:contentPart>
        </mc:Choice>
        <mc:Fallback xmlns="">
          <p:pic>
            <p:nvPicPr>
              <p:cNvPr id="3094" name="Ink 3093">
                <a:extLst>
                  <a:ext uri="{FF2B5EF4-FFF2-40B4-BE49-F238E27FC236}">
                    <a16:creationId xmlns:a16="http://schemas.microsoft.com/office/drawing/2014/main" id="{8B8546F4-33C1-450B-9193-F2F529B966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53060" y="3722940"/>
                <a:ext cx="124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6" name="Ink 3095">
                <a:extLst>
                  <a:ext uri="{FF2B5EF4-FFF2-40B4-BE49-F238E27FC236}">
                    <a16:creationId xmlns:a16="http://schemas.microsoft.com/office/drawing/2014/main" id="{D62BEFE5-BCE5-46D8-AD52-5770320985DE}"/>
                  </a:ext>
                </a:extLst>
              </p14:cNvPr>
              <p14:cNvContentPartPr/>
              <p14:nvPr/>
            </p14:nvContentPartPr>
            <p14:xfrm>
              <a:off x="3200220" y="3299220"/>
              <a:ext cx="38880" cy="151200"/>
            </p14:xfrm>
          </p:contentPart>
        </mc:Choice>
        <mc:Fallback xmlns="">
          <p:pic>
            <p:nvPicPr>
              <p:cNvPr id="3096" name="Ink 3095">
                <a:extLst>
                  <a:ext uri="{FF2B5EF4-FFF2-40B4-BE49-F238E27FC236}">
                    <a16:creationId xmlns:a16="http://schemas.microsoft.com/office/drawing/2014/main" id="{D62BEFE5-BCE5-46D8-AD52-5770320985D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91220" y="3290580"/>
                <a:ext cx="56520" cy="1688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1DD527-D22F-4EAF-BE7E-7E1FFA0F9A67}"/>
              </a:ext>
            </a:extLst>
          </p:cNvPr>
          <p:cNvCxnSpPr/>
          <p:nvPr/>
        </p:nvCxnSpPr>
        <p:spPr bwMode="auto">
          <a:xfrm>
            <a:off x="990600" y="6400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9BD5D72-0CA9-4EBF-9296-B410D1F2A03F}"/>
              </a:ext>
            </a:extLst>
          </p:cNvPr>
          <p:cNvCxnSpPr/>
          <p:nvPr/>
        </p:nvCxnSpPr>
        <p:spPr bwMode="auto">
          <a:xfrm>
            <a:off x="990600" y="6781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32FDDB-D978-4296-877E-3976933C7ED2}"/>
              </a:ext>
            </a:extLst>
          </p:cNvPr>
          <p:cNvCxnSpPr/>
          <p:nvPr/>
        </p:nvCxnSpPr>
        <p:spPr bwMode="auto">
          <a:xfrm>
            <a:off x="990600" y="7162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B031E49-BB5D-4ECC-950D-749A59151AE0}"/>
              </a:ext>
            </a:extLst>
          </p:cNvPr>
          <p:cNvCxnSpPr/>
          <p:nvPr/>
        </p:nvCxnSpPr>
        <p:spPr bwMode="auto">
          <a:xfrm>
            <a:off x="990600" y="754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A63032F-A1E9-4B89-9294-4102547A0FF9}"/>
              </a:ext>
            </a:extLst>
          </p:cNvPr>
          <p:cNvCxnSpPr/>
          <p:nvPr/>
        </p:nvCxnSpPr>
        <p:spPr bwMode="auto">
          <a:xfrm>
            <a:off x="990600" y="7924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B602473-B87C-4896-B006-BA33AF7F9C0C}"/>
              </a:ext>
            </a:extLst>
          </p:cNvPr>
          <p:cNvCxnSpPr/>
          <p:nvPr/>
        </p:nvCxnSpPr>
        <p:spPr bwMode="auto">
          <a:xfrm>
            <a:off x="990600" y="8305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0EBE-5A57-4895-9D11-5922D3025CF4}"/>
              </a:ext>
            </a:extLst>
          </p:cNvPr>
          <p:cNvCxnSpPr/>
          <p:nvPr/>
        </p:nvCxnSpPr>
        <p:spPr bwMode="auto">
          <a:xfrm>
            <a:off x="1905000" y="6019800"/>
            <a:ext cx="0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1BAAED-AFF3-48A8-BE51-3F34251F3512}"/>
              </a:ext>
            </a:extLst>
          </p:cNvPr>
          <p:cNvCxnSpPr/>
          <p:nvPr/>
        </p:nvCxnSpPr>
        <p:spPr bwMode="auto">
          <a:xfrm>
            <a:off x="2057400" y="6248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86FF8D0-2F33-4DCD-8531-FAFCDA06A461}"/>
              </a:ext>
            </a:extLst>
          </p:cNvPr>
          <p:cNvCxnSpPr/>
          <p:nvPr/>
        </p:nvCxnSpPr>
        <p:spPr bwMode="auto">
          <a:xfrm>
            <a:off x="2049780" y="6629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DD54C55-3E1D-4366-84AE-CA761B8238BC}"/>
              </a:ext>
            </a:extLst>
          </p:cNvPr>
          <p:cNvCxnSpPr/>
          <p:nvPr/>
        </p:nvCxnSpPr>
        <p:spPr bwMode="auto">
          <a:xfrm>
            <a:off x="2049780" y="7010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E13D08-1C5D-47E8-BE49-808344357F1C}"/>
              </a:ext>
            </a:extLst>
          </p:cNvPr>
          <p:cNvCxnSpPr/>
          <p:nvPr/>
        </p:nvCxnSpPr>
        <p:spPr bwMode="auto">
          <a:xfrm>
            <a:off x="2057400" y="7391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51AB0E1-652A-478B-A776-35B2E9BE8194}"/>
              </a:ext>
            </a:extLst>
          </p:cNvPr>
          <p:cNvCxnSpPr/>
          <p:nvPr/>
        </p:nvCxnSpPr>
        <p:spPr bwMode="auto">
          <a:xfrm>
            <a:off x="2057400" y="7772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6FA9472-527B-4351-87F5-D22EA0DAAE97}"/>
              </a:ext>
            </a:extLst>
          </p:cNvPr>
          <p:cNvCxnSpPr/>
          <p:nvPr/>
        </p:nvCxnSpPr>
        <p:spPr bwMode="auto">
          <a:xfrm>
            <a:off x="2057400" y="8153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0D5CB8F-75B4-49A3-9C95-8EE795EEA740}"/>
              </a:ext>
            </a:extLst>
          </p:cNvPr>
          <p:cNvCxnSpPr/>
          <p:nvPr/>
        </p:nvCxnSpPr>
        <p:spPr bwMode="auto">
          <a:xfrm>
            <a:off x="2057400" y="8534400"/>
            <a:ext cx="845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D8FB0-8DE5-4A54-B114-1304A90C4D6E}"/>
              </a:ext>
            </a:extLst>
          </p:cNvPr>
          <p:cNvSpPr txBox="1"/>
          <p:nvPr/>
        </p:nvSpPr>
        <p:spPr>
          <a:xfrm>
            <a:off x="2895600" y="6107668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{Oregon}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2560CE-2FA9-4F2C-95C3-800AD05EE8E5}"/>
              </a:ext>
            </a:extLst>
          </p:cNvPr>
          <p:cNvSpPr txBox="1"/>
          <p:nvPr/>
        </p:nvSpPr>
        <p:spPr>
          <a:xfrm>
            <a:off x="2895600" y="6488668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null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413C6E-62F9-4001-80F1-6F2AEEA8CA5B}"/>
              </a:ext>
            </a:extLst>
          </p:cNvPr>
          <p:cNvSpPr txBox="1"/>
          <p:nvPr/>
        </p:nvSpPr>
        <p:spPr>
          <a:xfrm>
            <a:off x="2895600" y="6869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{Alaska, California, New York, Texas}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83E1A7-35F0-4A7F-8FF4-77C4FA685B56}"/>
              </a:ext>
            </a:extLst>
          </p:cNvPr>
          <p:cNvSpPr txBox="1"/>
          <p:nvPr/>
        </p:nvSpPr>
        <p:spPr>
          <a:xfrm>
            <a:off x="2895600" y="7250668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null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13E132-665E-48E9-8B94-EDD3D2826CFC}"/>
              </a:ext>
            </a:extLst>
          </p:cNvPr>
          <p:cNvSpPr txBox="1"/>
          <p:nvPr/>
        </p:nvSpPr>
        <p:spPr>
          <a:xfrm>
            <a:off x="2895600" y="7631668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null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FBC89A-42D1-4F46-B610-6896A1F3874B}"/>
              </a:ext>
            </a:extLst>
          </p:cNvPr>
          <p:cNvSpPr txBox="1"/>
          <p:nvPr/>
        </p:nvSpPr>
        <p:spPr>
          <a:xfrm>
            <a:off x="2895600" y="8012668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{Hawaii, Vermont}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16273E-F0B5-4850-8ED2-C47B3B540ED0}"/>
              </a:ext>
            </a:extLst>
          </p:cNvPr>
          <p:cNvSpPr txBox="1"/>
          <p:nvPr/>
        </p:nvSpPr>
        <p:spPr>
          <a:xfrm>
            <a:off x="2895600" y="8382000"/>
            <a:ext cx="28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{Alaska, California}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DF255-6B83-4A54-981C-580CDF6ED28B}"/>
              </a:ext>
            </a:extLst>
          </p:cNvPr>
          <p:cNvSpPr txBox="1"/>
          <p:nvPr/>
        </p:nvSpPr>
        <p:spPr>
          <a:xfrm>
            <a:off x="381000" y="4382429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Atlanta – </a:t>
            </a:r>
            <a:r>
              <a:rPr lang="en-US" sz="1800" dirty="0" err="1"/>
              <a:t>Washtington</a:t>
            </a:r>
            <a:r>
              <a:rPr lang="en-US" sz="1800" dirty="0"/>
              <a:t> : 600</a:t>
            </a:r>
          </a:p>
          <a:p>
            <a:r>
              <a:rPr lang="en-US" sz="1800" dirty="0"/>
              <a:t>Atlanta – Houston : 800</a:t>
            </a:r>
          </a:p>
          <a:p>
            <a:r>
              <a:rPr lang="en-US" sz="1800" dirty="0"/>
              <a:t>Atlanta – Washington – Dallas : 1900</a:t>
            </a:r>
          </a:p>
          <a:p>
            <a:r>
              <a:rPr lang="en-US" sz="1800" dirty="0"/>
              <a:t>Atlanta – Washington – Dallas – Denver : 2680</a:t>
            </a:r>
          </a:p>
          <a:p>
            <a:r>
              <a:rPr lang="en-US" sz="1800" dirty="0"/>
              <a:t>Atlanta – Washington – Dallas – Austin : 2100</a:t>
            </a:r>
          </a:p>
          <a:p>
            <a:r>
              <a:rPr lang="en-US" sz="1800" dirty="0"/>
              <a:t>Atlanta – Washington – Dallas – Chicago : 2800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ED45C6-45DA-4652-AB17-385A9945E5F6}"/>
                  </a:ext>
                </a:extLst>
              </p14:cNvPr>
              <p14:cNvContentPartPr/>
              <p14:nvPr/>
            </p14:nvContentPartPr>
            <p14:xfrm>
              <a:off x="950449" y="2027578"/>
              <a:ext cx="38520" cy="108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ED45C6-45DA-4652-AB17-385A9945E5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449" y="2018578"/>
                <a:ext cx="5616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97411-9B81-46B8-A678-5898EE4436CA}"/>
                  </a:ext>
                </a:extLst>
              </p14:cNvPr>
              <p14:cNvContentPartPr/>
              <p14:nvPr/>
            </p14:nvContentPartPr>
            <p14:xfrm>
              <a:off x="1198013" y="2742898"/>
              <a:ext cx="747720" cy="5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97411-9B81-46B8-A678-5898EE443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9373" y="2734258"/>
                <a:ext cx="765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D33EF1-6DFF-48B7-9312-E8BFD26AA274}"/>
                  </a:ext>
                </a:extLst>
              </p14:cNvPr>
              <p14:cNvContentPartPr/>
              <p14:nvPr/>
            </p14:nvContentPartPr>
            <p14:xfrm>
              <a:off x="2347609" y="1976818"/>
              <a:ext cx="617040" cy="48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D33EF1-6DFF-48B7-9312-E8BFD26AA2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8609" y="1967818"/>
                <a:ext cx="6346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829CDC-CB2A-4BE6-960E-C9F9FCCFECB6}"/>
                  </a:ext>
                </a:extLst>
              </p14:cNvPr>
              <p14:cNvContentPartPr/>
              <p14:nvPr/>
            </p14:nvContentPartPr>
            <p14:xfrm>
              <a:off x="2050609" y="2742898"/>
              <a:ext cx="13320" cy="44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829CDC-CB2A-4BE6-960E-C9F9FCCFE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1969" y="2734258"/>
                <a:ext cx="309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2C9CA3-992B-478A-B9C9-E79ECE5C6022}"/>
                  </a:ext>
                </a:extLst>
              </p14:cNvPr>
              <p14:cNvContentPartPr/>
              <p14:nvPr/>
            </p14:nvContentPartPr>
            <p14:xfrm>
              <a:off x="3136369" y="2026138"/>
              <a:ext cx="52200" cy="107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2C9CA3-992B-478A-B9C9-E79ECE5C60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7729" y="2017138"/>
                <a:ext cx="6984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363E86-9E08-468D-AD8D-D2E9D19BA5EE}"/>
                  </a:ext>
                </a:extLst>
              </p14:cNvPr>
              <p14:cNvContentPartPr/>
              <p14:nvPr/>
            </p14:nvContentPartPr>
            <p14:xfrm>
              <a:off x="2767369" y="490541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363E86-9E08-468D-AD8D-D2E9D19BA5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58729" y="48964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C2E571F-3D97-4A15-B669-3EAC458E53FC}"/>
              </a:ext>
            </a:extLst>
          </p:cNvPr>
          <p:cNvSpPr txBox="1"/>
          <p:nvPr/>
        </p:nvSpPr>
        <p:spPr>
          <a:xfrm>
            <a:off x="304800" y="381000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Visited = {0}</a:t>
            </a:r>
          </a:p>
          <a:p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0000"/>
                </a:solidFill>
              </a:rPr>
              <a:t>Visited</a:t>
            </a:r>
            <a:r>
              <a:rPr lang="en-US" sz="1800" dirty="0"/>
              <a:t> = {0, 2}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C000"/>
                </a:solidFill>
              </a:rPr>
              <a:t>Visited</a:t>
            </a:r>
            <a:r>
              <a:rPr lang="en-US" sz="1800" dirty="0"/>
              <a:t> = {0, 2, 5}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FF00"/>
                </a:solidFill>
              </a:rPr>
              <a:t>Visited</a:t>
            </a:r>
            <a:r>
              <a:rPr lang="en-US" sz="1800" dirty="0"/>
              <a:t> = {0, 2, 5, 1}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B050"/>
                </a:solidFill>
              </a:rPr>
              <a:t>Visited</a:t>
            </a:r>
            <a:r>
              <a:rPr lang="en-US" sz="1800" dirty="0"/>
              <a:t> = {0, 2, 5, 1, 4}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70C0"/>
                </a:solidFill>
              </a:rPr>
              <a:t>Visited</a:t>
            </a:r>
            <a:r>
              <a:rPr lang="en-US" sz="1800" dirty="0"/>
              <a:t> = {0, 2, 5, 1, 4, 3}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FD2DE1-7C24-40C2-BACB-B8618CDBC6DF}"/>
                  </a:ext>
                </a:extLst>
              </p14:cNvPr>
              <p14:cNvContentPartPr/>
              <p14:nvPr/>
            </p14:nvContentPartPr>
            <p14:xfrm>
              <a:off x="3455087" y="4170020"/>
              <a:ext cx="280800" cy="22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FD2DE1-7C24-40C2-BACB-B8618CDBC6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6447" y="4161380"/>
                <a:ext cx="29844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52FF98E-EF6A-489B-A121-F9F18E05D84D}"/>
              </a:ext>
            </a:extLst>
          </p:cNvPr>
          <p:cNvGrpSpPr/>
          <p:nvPr/>
        </p:nvGrpSpPr>
        <p:grpSpPr>
          <a:xfrm>
            <a:off x="3571367" y="4248140"/>
            <a:ext cx="306720" cy="1918440"/>
            <a:chOff x="3571367" y="4248140"/>
            <a:chExt cx="306720" cy="19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FFE19A-5E0E-4FE4-A77D-651ECD8671CE}"/>
                    </a:ext>
                  </a:extLst>
                </p14:cNvPr>
                <p14:cNvContentPartPr/>
                <p14:nvPr/>
              </p14:nvContentPartPr>
              <p14:xfrm>
                <a:off x="3571367" y="4248140"/>
                <a:ext cx="78120" cy="10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FFE19A-5E0E-4FE4-A77D-651ECD8671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62727" y="4239140"/>
                  <a:ext cx="95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AF083E-EF68-4B17-9CC6-91E74B612C06}"/>
                    </a:ext>
                  </a:extLst>
                </p14:cNvPr>
                <p14:cNvContentPartPr/>
                <p14:nvPr/>
              </p14:nvContentPartPr>
              <p14:xfrm>
                <a:off x="3601607" y="424814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AF083E-EF68-4B17-9CC6-91E74B612C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2607" y="4239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0857CB-20AE-4853-BE8F-E07F9D6C48B8}"/>
                    </a:ext>
                  </a:extLst>
                </p14:cNvPr>
                <p14:cNvContentPartPr/>
                <p14:nvPr/>
              </p14:nvContentPartPr>
              <p14:xfrm>
                <a:off x="3591167" y="4404380"/>
                <a:ext cx="286920" cy="176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0857CB-20AE-4853-BE8F-E07F9D6C48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82167" y="4395740"/>
                  <a:ext cx="304560" cy="177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FBAF75-3758-4E37-B8BA-5E47A5BAA4D7}"/>
                  </a:ext>
                </a:extLst>
              </p14:cNvPr>
              <p14:cNvContentPartPr/>
              <p14:nvPr/>
            </p14:nvContentPartPr>
            <p14:xfrm>
              <a:off x="3679367" y="5941220"/>
              <a:ext cx="113040" cy="15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FBAF75-3758-4E37-B8BA-5E47A5BAA4D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70727" y="5932580"/>
                <a:ext cx="130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81E723-1616-4032-B320-D45484C04AF9}"/>
                  </a:ext>
                </a:extLst>
              </p14:cNvPr>
              <p14:cNvContentPartPr/>
              <p14:nvPr/>
            </p14:nvContentPartPr>
            <p14:xfrm>
              <a:off x="3857567" y="5026460"/>
              <a:ext cx="1084320" cy="91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81E723-1616-4032-B320-D45484C04A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48927" y="5017820"/>
                <a:ext cx="110196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D3862687-4149-406C-85BC-BA23B24ABD37}"/>
                  </a:ext>
                </a:extLst>
              </p14:cNvPr>
              <p14:cNvContentPartPr/>
              <p14:nvPr/>
            </p14:nvContentPartPr>
            <p14:xfrm>
              <a:off x="4734887" y="5073260"/>
              <a:ext cx="149760" cy="133560"/>
            </p14:xfrm>
          </p:contentPart>
        </mc:Choice>
        <mc:Fallback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D3862687-4149-406C-85BC-BA23B24ABD3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26247" y="5064260"/>
                <a:ext cx="167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48490FBC-7CBF-4881-9219-EE18FCD9FB35}"/>
                  </a:ext>
                </a:extLst>
              </p14:cNvPr>
              <p14:cNvContentPartPr/>
              <p14:nvPr/>
            </p14:nvContentPartPr>
            <p14:xfrm>
              <a:off x="4647767" y="5229860"/>
              <a:ext cx="303120" cy="1040400"/>
            </p14:xfrm>
          </p:contentPart>
        </mc:Choice>
        <mc:Fallback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48490FBC-7CBF-4881-9219-EE18FCD9FB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9127" y="5220860"/>
                <a:ext cx="320760" cy="10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22EDF82-A007-42DC-938F-5D62E44195EF}"/>
              </a:ext>
            </a:extLst>
          </p:cNvPr>
          <p:cNvGrpSpPr/>
          <p:nvPr/>
        </p:nvGrpSpPr>
        <p:grpSpPr>
          <a:xfrm>
            <a:off x="4928207" y="4137620"/>
            <a:ext cx="1029240" cy="2031120"/>
            <a:chOff x="4928207" y="4137620"/>
            <a:chExt cx="1029240" cy="20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39C124-3E9B-4E6F-8143-86E03E2FA1F0}"/>
                    </a:ext>
                  </a:extLst>
                </p14:cNvPr>
                <p14:cNvContentPartPr/>
                <p14:nvPr/>
              </p14:nvContentPartPr>
              <p14:xfrm>
                <a:off x="4928207" y="4137620"/>
                <a:ext cx="983160" cy="90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39C124-3E9B-4E6F-8143-86E03E2FA1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19567" y="4128620"/>
                  <a:ext cx="100080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B123F2B1-4D9B-4335-A156-3D7BFC4BD539}"/>
                    </a:ext>
                  </a:extLst>
                </p14:cNvPr>
                <p14:cNvContentPartPr/>
                <p14:nvPr/>
              </p14:nvContentPartPr>
              <p14:xfrm>
                <a:off x="5742527" y="4214660"/>
                <a:ext cx="360" cy="15516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B123F2B1-4D9B-4335-A156-3D7BFC4BD5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33527" y="4206020"/>
                  <a:ext cx="18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6047DA5D-1835-4097-9A80-4B7420AB4679}"/>
                    </a:ext>
                  </a:extLst>
                </p14:cNvPr>
                <p14:cNvContentPartPr/>
                <p14:nvPr/>
              </p14:nvContentPartPr>
              <p14:xfrm>
                <a:off x="5642087" y="4460180"/>
                <a:ext cx="315360" cy="17085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6047DA5D-1835-4097-9A80-4B7420AB46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33087" y="4451180"/>
                  <a:ext cx="333000" cy="17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9CBCEE56-7C4E-4A3A-86A6-02B4C2EF5F61}"/>
                    </a:ext>
                  </a:extLst>
                </p14:cNvPr>
                <p14:cNvContentPartPr/>
                <p14:nvPr/>
              </p14:nvContentPartPr>
              <p14:xfrm>
                <a:off x="5734247" y="5932580"/>
                <a:ext cx="131400" cy="15840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9CBCEE56-7C4E-4A3A-86A6-02B4C2EF5F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25607" y="5923580"/>
                  <a:ext cx="14904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9DECB4AD-8DF1-4203-BD55-0789FDF439EB}"/>
                  </a:ext>
                </a:extLst>
              </p14:cNvPr>
              <p14:cNvContentPartPr/>
              <p14:nvPr/>
            </p14:nvContentPartPr>
            <p14:xfrm>
              <a:off x="4771607" y="6032660"/>
              <a:ext cx="100800" cy="122400"/>
            </p14:xfrm>
          </p:contentPart>
        </mc:Choice>
        <mc:Fallback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9DECB4AD-8DF1-4203-BD55-0789FDF439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62607" y="6023660"/>
                <a:ext cx="118440" cy="14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8269A-BD99-4004-A5E0-4337CC8FD025}"/>
              </a:ext>
            </a:extLst>
          </p:cNvPr>
          <p:cNvSpPr txBox="1"/>
          <p:nvPr/>
        </p:nvSpPr>
        <p:spPr>
          <a:xfrm>
            <a:off x="304800" y="38100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Looking for paths with the least weight, avoiding loops</a:t>
            </a:r>
          </a:p>
          <a:p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0000"/>
                </a:solidFill>
              </a:rPr>
              <a:t>Path </a:t>
            </a:r>
            <a:r>
              <a:rPr lang="en-US" sz="1800" dirty="0"/>
              <a:t>= {(2,5)} because  lowest weight of 1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C000"/>
                </a:solidFill>
              </a:rPr>
              <a:t>Path </a:t>
            </a:r>
            <a:r>
              <a:rPr lang="en-US" sz="1800" dirty="0"/>
              <a:t>= {(2,5), (5,1)} because lowest weight of 2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FFFF00"/>
                </a:solidFill>
              </a:rPr>
              <a:t>Path</a:t>
            </a:r>
            <a:r>
              <a:rPr lang="en-US" sz="1800" dirty="0"/>
              <a:t> = {(0,2), (2,5), (5,1)} because weight of 3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B050"/>
                </a:solidFill>
              </a:rPr>
              <a:t>Path</a:t>
            </a:r>
            <a:r>
              <a:rPr lang="en-US" sz="1800" dirty="0"/>
              <a:t> = {(0,2), (2,5), (5,1), (5,4)} because weight of 3 </a:t>
            </a:r>
          </a:p>
          <a:p>
            <a:pPr marL="342900" indent="-342900">
              <a:buAutoNum type="arabicParenR"/>
            </a:pPr>
            <a:endParaRPr lang="en-US" sz="1800" dirty="0"/>
          </a:p>
          <a:p>
            <a:pPr marL="342900" indent="-342900">
              <a:buFontTx/>
              <a:buAutoNum type="arabicParenR"/>
            </a:pPr>
            <a:r>
              <a:rPr lang="en-US" sz="1800" dirty="0">
                <a:solidFill>
                  <a:srgbClr val="0070C0"/>
                </a:solidFill>
              </a:rPr>
              <a:t>Path</a:t>
            </a:r>
            <a:r>
              <a:rPr lang="en-US" sz="1800" dirty="0"/>
              <a:t> = {(0,2), (2,5), (5,1), (1,3), (5,4)} because weight of 5 </a:t>
            </a:r>
          </a:p>
          <a:p>
            <a:pPr marL="342900" indent="-342900">
              <a:buAutoNum type="arabicParenR"/>
            </a:pP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604D20-7E71-400B-BABE-905A414CBD21}"/>
                  </a:ext>
                </a:extLst>
              </p14:cNvPr>
              <p14:cNvContentPartPr/>
              <p14:nvPr/>
            </p14:nvContentPartPr>
            <p14:xfrm>
              <a:off x="1337927" y="2758460"/>
              <a:ext cx="795600" cy="57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604D20-7E71-400B-BABE-905A414CBD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927" y="2749460"/>
                <a:ext cx="813240" cy="59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E5D7BCC-4CC0-4125-B7C7-DAA0C7596CAA}"/>
              </a:ext>
            </a:extLst>
          </p:cNvPr>
          <p:cNvGrpSpPr/>
          <p:nvPr/>
        </p:nvGrpSpPr>
        <p:grpSpPr>
          <a:xfrm>
            <a:off x="2452847" y="2062580"/>
            <a:ext cx="703080" cy="502200"/>
            <a:chOff x="2452847" y="2062580"/>
            <a:chExt cx="70308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35C4F7-1073-42F9-8322-EFE060686EB3}"/>
                    </a:ext>
                  </a:extLst>
                </p14:cNvPr>
                <p14:cNvContentPartPr/>
                <p14:nvPr/>
              </p14:nvContentPartPr>
              <p14:xfrm>
                <a:off x="2452847" y="2066540"/>
                <a:ext cx="694800" cy="49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35C4F7-1073-42F9-8322-EFE060686E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44207" y="2057900"/>
                  <a:ext cx="7124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189BB2-E2DD-4A2B-8881-08DB28C300E4}"/>
                    </a:ext>
                  </a:extLst>
                </p14:cNvPr>
                <p14:cNvContentPartPr/>
                <p14:nvPr/>
              </p14:nvContentPartPr>
              <p14:xfrm>
                <a:off x="3155567" y="206258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189BB2-E2DD-4A2B-8881-08DB28C30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46927" y="2053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5D3284-07CE-4242-8634-3AF134D4FB6A}"/>
                  </a:ext>
                </a:extLst>
              </p14:cNvPr>
              <p14:cNvContentPartPr/>
              <p14:nvPr/>
            </p14:nvContentPartPr>
            <p14:xfrm>
              <a:off x="1114727" y="2107220"/>
              <a:ext cx="23040" cy="112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5D3284-07CE-4242-8634-3AF134D4FB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6087" y="2098220"/>
                <a:ext cx="4068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DB3E7-5143-45BE-8ED3-2488C648EFBA}"/>
                  </a:ext>
                </a:extLst>
              </p14:cNvPr>
              <p14:cNvContentPartPr/>
              <p14:nvPr/>
            </p14:nvContentPartPr>
            <p14:xfrm>
              <a:off x="2195807" y="2854220"/>
              <a:ext cx="23760" cy="38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DB3E7-5143-45BE-8ED3-2488C648EF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7167" y="2845580"/>
                <a:ext cx="4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FD594E-E575-46DC-8E7E-80494E3D76FB}"/>
                  </a:ext>
                </a:extLst>
              </p14:cNvPr>
              <p14:cNvContentPartPr/>
              <p14:nvPr/>
            </p14:nvContentPartPr>
            <p14:xfrm>
              <a:off x="3311087" y="2107220"/>
              <a:ext cx="34920" cy="1147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FD594E-E575-46DC-8E7E-80494E3D76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02087" y="2098220"/>
                <a:ext cx="5256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463943-F107-4734-95F6-E8D3995F7BB0}"/>
                  </a:ext>
                </a:extLst>
              </p14:cNvPr>
              <p14:cNvContentPartPr/>
              <p14:nvPr/>
            </p14:nvContentPartPr>
            <p14:xfrm>
              <a:off x="1981665" y="7017122"/>
              <a:ext cx="280800" cy="225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463943-F107-4734-95F6-E8D3995F7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3025" y="7008482"/>
                <a:ext cx="298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3C5A16-7814-45CD-9854-D28F68A971C8}"/>
                  </a:ext>
                </a:extLst>
              </p14:cNvPr>
              <p14:cNvContentPartPr/>
              <p14:nvPr/>
            </p14:nvContentPartPr>
            <p14:xfrm>
              <a:off x="2097945" y="7095242"/>
              <a:ext cx="78120" cy="101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3C5A16-7814-45CD-9854-D28F68A971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89305" y="7086242"/>
                <a:ext cx="957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071206-2472-4A55-AD33-80B7EC92AB11}"/>
                  </a:ext>
                </a:extLst>
              </p14:cNvPr>
              <p14:cNvContentPartPr/>
              <p14:nvPr/>
            </p14:nvContentPartPr>
            <p14:xfrm>
              <a:off x="2128185" y="709524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071206-2472-4A55-AD33-80B7EC92AB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19185" y="70862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7AB043-1308-4B6C-B360-F372055F7D2E}"/>
                  </a:ext>
                </a:extLst>
              </p14:cNvPr>
              <p14:cNvContentPartPr/>
              <p14:nvPr/>
            </p14:nvContentPartPr>
            <p14:xfrm>
              <a:off x="2117745" y="7251482"/>
              <a:ext cx="286920" cy="176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7AB043-1308-4B6C-B360-F372055F7D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8745" y="7242842"/>
                <a:ext cx="304560" cy="17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F34546-02CB-47EE-B74A-5DDC60F1DDD9}"/>
                  </a:ext>
                </a:extLst>
              </p14:cNvPr>
              <p14:cNvContentPartPr/>
              <p14:nvPr/>
            </p14:nvContentPartPr>
            <p14:xfrm>
              <a:off x="2205945" y="8788322"/>
              <a:ext cx="113040" cy="15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F34546-02CB-47EE-B74A-5DDC60F1DD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97305" y="8779682"/>
                <a:ext cx="130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D47E5F-98E1-4191-AFAF-07068844FBDB}"/>
                  </a:ext>
                </a:extLst>
              </p14:cNvPr>
              <p14:cNvContentPartPr/>
              <p14:nvPr/>
            </p14:nvContentPartPr>
            <p14:xfrm>
              <a:off x="2384145" y="7873562"/>
              <a:ext cx="1084320" cy="91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D47E5F-98E1-4191-AFAF-07068844FB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75505" y="7864922"/>
                <a:ext cx="110196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66D808-136E-4E3B-B27C-7BAA46E06852}"/>
                  </a:ext>
                </a:extLst>
              </p14:cNvPr>
              <p14:cNvContentPartPr/>
              <p14:nvPr/>
            </p14:nvContentPartPr>
            <p14:xfrm>
              <a:off x="3261465" y="7920362"/>
              <a:ext cx="149760" cy="133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66D808-136E-4E3B-B27C-7BAA46E068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52825" y="7911362"/>
                <a:ext cx="167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C67D4F-B883-4CE4-B570-C8736E0B3F35}"/>
                  </a:ext>
                </a:extLst>
              </p14:cNvPr>
              <p14:cNvContentPartPr/>
              <p14:nvPr/>
            </p14:nvContentPartPr>
            <p14:xfrm>
              <a:off x="3174345" y="8076962"/>
              <a:ext cx="303120" cy="1040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C67D4F-B883-4CE4-B570-C8736E0B3F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5705" y="8067962"/>
                <a:ext cx="32076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60DF69-A184-4CB4-AC91-338FDFDB2E7B}"/>
                  </a:ext>
                </a:extLst>
              </p14:cNvPr>
              <p14:cNvContentPartPr/>
              <p14:nvPr/>
            </p14:nvContentPartPr>
            <p14:xfrm>
              <a:off x="3454785" y="6984722"/>
              <a:ext cx="983160" cy="902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60DF69-A184-4CB4-AC91-338FDFDB2E7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46145" y="6975722"/>
                <a:ext cx="100080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3E1601-DF8D-4009-8EA7-45ECA35525DB}"/>
                  </a:ext>
                </a:extLst>
              </p14:cNvPr>
              <p14:cNvContentPartPr/>
              <p14:nvPr/>
            </p14:nvContentPartPr>
            <p14:xfrm>
              <a:off x="4269105" y="7061762"/>
              <a:ext cx="360" cy="155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3E1601-DF8D-4009-8EA7-45ECA35525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0105" y="7053122"/>
                <a:ext cx="18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BF4774-69E7-46C9-9F23-65D6AC957C8C}"/>
                  </a:ext>
                </a:extLst>
              </p14:cNvPr>
              <p14:cNvContentPartPr/>
              <p14:nvPr/>
            </p14:nvContentPartPr>
            <p14:xfrm>
              <a:off x="4168665" y="7307282"/>
              <a:ext cx="315360" cy="170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BF4774-69E7-46C9-9F23-65D6AC957C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9665" y="7298282"/>
                <a:ext cx="33300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3F7994-1484-450D-B28F-9F9FAE668F35}"/>
                  </a:ext>
                </a:extLst>
              </p14:cNvPr>
              <p14:cNvContentPartPr/>
              <p14:nvPr/>
            </p14:nvContentPartPr>
            <p14:xfrm>
              <a:off x="4260825" y="8779682"/>
              <a:ext cx="131400" cy="15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3F7994-1484-450D-B28F-9F9FAE668F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52185" y="8770682"/>
                <a:ext cx="1490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86B997-9B8E-46BA-9D7B-598F044AC0D8}"/>
                  </a:ext>
                </a:extLst>
              </p14:cNvPr>
              <p14:cNvContentPartPr/>
              <p14:nvPr/>
            </p14:nvContentPartPr>
            <p14:xfrm>
              <a:off x="3298185" y="8879762"/>
              <a:ext cx="100800" cy="122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86B997-9B8E-46BA-9D7B-598F044AC0D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9185" y="8870762"/>
                <a:ext cx="118440" cy="14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4BDF4-0AE5-4903-9BC7-E7FA11223DE2}"/>
              </a:ext>
            </a:extLst>
          </p:cNvPr>
          <p:cNvSpPr txBox="1"/>
          <p:nvPr/>
        </p:nvSpPr>
        <p:spPr>
          <a:xfrm>
            <a:off x="71387" y="5307177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Visited = {Minneapolis}</a:t>
            </a:r>
          </a:p>
          <a:p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</a:rPr>
              <a:t>Visited</a:t>
            </a:r>
            <a:r>
              <a:rPr lang="en-US" sz="1400" dirty="0"/>
              <a:t> = {Minneapolis, Des Moines}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C000"/>
                </a:solidFill>
              </a:rPr>
              <a:t>Visited</a:t>
            </a:r>
            <a:r>
              <a:rPr lang="en-US" sz="1400" dirty="0"/>
              <a:t> = {Minneapolis, Des Moines, Madison}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FF00"/>
                </a:solidFill>
              </a:rPr>
              <a:t>Visited</a:t>
            </a:r>
            <a:r>
              <a:rPr lang="en-US" sz="1400" dirty="0"/>
              <a:t> = {Minneapolis, Des Moines, Madison, Milwaukee}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00B050"/>
                </a:solidFill>
              </a:rPr>
              <a:t>Visited</a:t>
            </a:r>
            <a:r>
              <a:rPr lang="en-US" sz="1400" dirty="0"/>
              <a:t> = {Minneapolis, Des Moines, Madison, Milwaukee, Chicago}</a:t>
            </a:r>
          </a:p>
          <a:p>
            <a:pPr marL="342900" indent="-342900">
              <a:buAutoNum type="arabicParenR"/>
            </a:pPr>
            <a:endParaRPr lang="en-US" sz="1400" dirty="0"/>
          </a:p>
          <a:p>
            <a:pPr marL="342900" indent="-342900">
              <a:buFontTx/>
              <a:buAutoNum type="arabicParenR"/>
            </a:pPr>
            <a:r>
              <a:rPr lang="en-US" sz="1400" dirty="0">
                <a:solidFill>
                  <a:srgbClr val="0070C0"/>
                </a:solidFill>
              </a:rPr>
              <a:t>Visited</a:t>
            </a:r>
            <a:r>
              <a:rPr lang="en-US" sz="1400" dirty="0"/>
              <a:t> = {Minneapolis, Des Moines, Madison, Milwaukee, Chicago, St. Louis}</a:t>
            </a:r>
          </a:p>
          <a:p>
            <a:pPr marL="342900" indent="-342900">
              <a:buFontTx/>
              <a:buAutoNum type="arabicParenR"/>
            </a:pPr>
            <a:endParaRPr lang="en-US" sz="1400" dirty="0"/>
          </a:p>
          <a:p>
            <a:pPr marL="342900" indent="-342900">
              <a:buFontTx/>
              <a:buAutoNum type="arabicParenR"/>
            </a:pPr>
            <a:r>
              <a:rPr lang="en-US" sz="1400" dirty="0">
                <a:solidFill>
                  <a:srgbClr val="7030A0"/>
                </a:solidFill>
              </a:rPr>
              <a:t>Visited</a:t>
            </a:r>
            <a:r>
              <a:rPr lang="en-US" sz="1400" dirty="0"/>
              <a:t> = {Minneapolis, Des Moines, Madison, Milwaukee, Chicago, St. Louis, Detroit}</a:t>
            </a:r>
          </a:p>
          <a:p>
            <a:pPr marL="342900" indent="-342900">
              <a:buFontTx/>
              <a:buAutoNum type="arabicParenR"/>
            </a:pPr>
            <a:endParaRPr lang="en-US" sz="1400" dirty="0"/>
          </a:p>
          <a:p>
            <a:pPr marL="342900" indent="-342900">
              <a:buAutoNum type="arabicParenR"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CD5A19-82DD-4A6A-9E7C-588FB57872FE}"/>
                  </a:ext>
                </a:extLst>
              </p14:cNvPr>
              <p14:cNvContentPartPr/>
              <p14:nvPr/>
            </p14:nvContentPartPr>
            <p14:xfrm>
              <a:off x="1977287" y="2018099"/>
              <a:ext cx="342360" cy="109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CD5A19-82DD-4A6A-9E7C-588FB578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87" y="2009099"/>
                <a:ext cx="3600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322518-3353-4269-864F-ED565D3909AB}"/>
                  </a:ext>
                </a:extLst>
              </p14:cNvPr>
              <p14:cNvContentPartPr/>
              <p14:nvPr/>
            </p14:nvContentPartPr>
            <p14:xfrm>
              <a:off x="2547887" y="2002259"/>
              <a:ext cx="931320" cy="100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322518-3353-4269-864F-ED565D3909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8887" y="1993619"/>
                <a:ext cx="94896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DCFBA4-2334-46D8-AC4B-05B7EE3B82A3}"/>
                  </a:ext>
                </a:extLst>
              </p14:cNvPr>
              <p14:cNvContentPartPr/>
              <p14:nvPr/>
            </p14:nvContentPartPr>
            <p14:xfrm>
              <a:off x="3713207" y="3003419"/>
              <a:ext cx="378000" cy="8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DCFBA4-2334-46D8-AC4B-05B7EE3B82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4207" y="2994419"/>
                <a:ext cx="395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1EBED0-D2B3-482E-A15A-BCE08805E405}"/>
                  </a:ext>
                </a:extLst>
              </p14:cNvPr>
              <p14:cNvContentPartPr/>
              <p14:nvPr/>
            </p14:nvContentPartPr>
            <p14:xfrm>
              <a:off x="4303967" y="3155339"/>
              <a:ext cx="89640" cy="43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1EBED0-D2B3-482E-A15A-BCE08805E4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5327" y="3146699"/>
                <a:ext cx="1072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5FAB06-3CFA-4A94-90D2-5B748575044B}"/>
                  </a:ext>
                </a:extLst>
              </p14:cNvPr>
              <p14:cNvContentPartPr/>
              <p14:nvPr/>
            </p14:nvContentPartPr>
            <p14:xfrm>
              <a:off x="3266807" y="3772379"/>
              <a:ext cx="1007280" cy="9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5FAB06-3CFA-4A94-90D2-5B74857504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8167" y="3763739"/>
                <a:ext cx="102492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460B22-985E-449D-914C-872B8E92147D}"/>
                  </a:ext>
                </a:extLst>
              </p14:cNvPr>
              <p14:cNvContentPartPr/>
              <p14:nvPr/>
            </p14:nvContentPartPr>
            <p14:xfrm>
              <a:off x="4482167" y="3190259"/>
              <a:ext cx="1384200" cy="46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460B22-985E-449D-914C-872B8E9214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3527" y="3181619"/>
                <a:ext cx="1401840" cy="484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1BB50-CA7C-4D14-B4D7-93358BC4BEBD}"/>
              </a:ext>
            </a:extLst>
          </p:cNvPr>
          <p:cNvCxnSpPr/>
          <p:nvPr/>
        </p:nvCxnSpPr>
        <p:spPr bwMode="auto">
          <a:xfrm>
            <a:off x="457200" y="2506439"/>
            <a:ext cx="76200" cy="236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863CD-B0E8-47C5-9AE5-49E6EC071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04123"/>
              </p:ext>
            </p:extLst>
          </p:nvPr>
        </p:nvGraphicFramePr>
        <p:xfrm>
          <a:off x="990600" y="4346846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30F48E-F924-420C-8AC0-CB3400332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27595"/>
              </p:ext>
            </p:extLst>
          </p:nvPr>
        </p:nvGraphicFramePr>
        <p:xfrm>
          <a:off x="990600" y="4862635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3C444C0-898F-4374-8078-68102EEF6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10481"/>
              </p:ext>
            </p:extLst>
          </p:nvPr>
        </p:nvGraphicFramePr>
        <p:xfrm>
          <a:off x="990600" y="537842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419C30-CCF0-407B-A63A-FFB8F47A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86777"/>
              </p:ext>
            </p:extLst>
          </p:nvPr>
        </p:nvGraphicFramePr>
        <p:xfrm>
          <a:off x="990600" y="632460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9B1F526-E547-4849-8C9F-B0BF0979C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6646"/>
              </p:ext>
            </p:extLst>
          </p:nvPr>
        </p:nvGraphicFramePr>
        <p:xfrm>
          <a:off x="990600" y="684038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CABF5A7-C3EB-45C2-A4F6-BE6E9E52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72723"/>
              </p:ext>
            </p:extLst>
          </p:nvPr>
        </p:nvGraphicFramePr>
        <p:xfrm>
          <a:off x="990600" y="7356178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10DA99-1D9B-47F3-B184-4718122605DE}"/>
              </a:ext>
            </a:extLst>
          </p:cNvPr>
          <p:cNvSpPr txBox="1"/>
          <p:nvPr/>
        </p:nvSpPr>
        <p:spPr>
          <a:xfrm>
            <a:off x="990600" y="39624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202D3-697F-4603-AD05-32F21E281645}"/>
              </a:ext>
            </a:extLst>
          </p:cNvPr>
          <p:cNvSpPr txBox="1"/>
          <p:nvPr/>
        </p:nvSpPr>
        <p:spPr>
          <a:xfrm>
            <a:off x="970156" y="592449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84CCE-1280-4400-BCB6-4CE45316C2A3}"/>
              </a:ext>
            </a:extLst>
          </p:cNvPr>
          <p:cNvSpPr txBox="1"/>
          <p:nvPr/>
        </p:nvSpPr>
        <p:spPr>
          <a:xfrm>
            <a:off x="76200" y="4362510"/>
            <a:ext cx="121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predCount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topOrder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0FF779-7A4D-4072-873A-E950EE0B0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34049"/>
              </p:ext>
            </p:extLst>
          </p:nvPr>
        </p:nvGraphicFramePr>
        <p:xfrm>
          <a:off x="1163444" y="70491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8D6316-BA0C-4511-8981-A21F76FF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29765"/>
              </p:ext>
            </p:extLst>
          </p:nvPr>
        </p:nvGraphicFramePr>
        <p:xfrm>
          <a:off x="1163444" y="122069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DB1568A-E050-43A6-83FD-27148C728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70995"/>
              </p:ext>
            </p:extLst>
          </p:nvPr>
        </p:nvGraphicFramePr>
        <p:xfrm>
          <a:off x="1163444" y="1736488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58A17C-F07D-4626-A95E-6218CB75BAAF}"/>
              </a:ext>
            </a:extLst>
          </p:cNvPr>
          <p:cNvSpPr txBox="1"/>
          <p:nvPr/>
        </p:nvSpPr>
        <p:spPr>
          <a:xfrm>
            <a:off x="1143000" y="3048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D70FAFC-1F84-4014-BAD1-A340E92DF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08807"/>
              </p:ext>
            </p:extLst>
          </p:nvPr>
        </p:nvGraphicFramePr>
        <p:xfrm>
          <a:off x="1163444" y="264309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253FFE-1697-4523-A648-2E7439FB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78504"/>
              </p:ext>
            </p:extLst>
          </p:nvPr>
        </p:nvGraphicFramePr>
        <p:xfrm>
          <a:off x="1163444" y="3158883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6ADDEE9-E870-4BDC-920F-71CA39B2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3964"/>
              </p:ext>
            </p:extLst>
          </p:nvPr>
        </p:nvGraphicFramePr>
        <p:xfrm>
          <a:off x="1163444" y="3674672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2370D2-4C26-47FE-B553-154109E74F8F}"/>
              </a:ext>
            </a:extLst>
          </p:cNvPr>
          <p:cNvSpPr txBox="1"/>
          <p:nvPr/>
        </p:nvSpPr>
        <p:spPr>
          <a:xfrm>
            <a:off x="1143000" y="2242984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2A515BA-72D3-4FC5-B857-7AB0E1D3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99297"/>
              </p:ext>
            </p:extLst>
          </p:nvPr>
        </p:nvGraphicFramePr>
        <p:xfrm>
          <a:off x="1143000" y="4582700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DD2D4-748A-4E31-8426-8CA1BD9DD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9305"/>
              </p:ext>
            </p:extLst>
          </p:nvPr>
        </p:nvGraphicFramePr>
        <p:xfrm>
          <a:off x="1143000" y="5098489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5C229BF-F341-4D0C-9542-0C188EBD7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6301"/>
              </p:ext>
            </p:extLst>
          </p:nvPr>
        </p:nvGraphicFramePr>
        <p:xfrm>
          <a:off x="1143000" y="5614278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FEEEE80-8ACF-4F71-AAA6-AB89F15812CD}"/>
              </a:ext>
            </a:extLst>
          </p:cNvPr>
          <p:cNvSpPr txBox="1"/>
          <p:nvPr/>
        </p:nvSpPr>
        <p:spPr>
          <a:xfrm>
            <a:off x="1122556" y="418259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37539323-7F3F-4A2E-8610-5F9DCAE2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7922"/>
              </p:ext>
            </p:extLst>
          </p:nvPr>
        </p:nvGraphicFramePr>
        <p:xfrm>
          <a:off x="1163444" y="649161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D43EE8-B7BE-4382-A1FC-15F53A3DB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23919"/>
              </p:ext>
            </p:extLst>
          </p:nvPr>
        </p:nvGraphicFramePr>
        <p:xfrm>
          <a:off x="1163444" y="7007403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C6A477A4-C98B-404A-8C48-9091A68BD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90862"/>
              </p:ext>
            </p:extLst>
          </p:nvPr>
        </p:nvGraphicFramePr>
        <p:xfrm>
          <a:off x="1163444" y="7523192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78EEA7-1358-4C0D-963B-3F5A9080F690}"/>
              </a:ext>
            </a:extLst>
          </p:cNvPr>
          <p:cNvSpPr txBox="1"/>
          <p:nvPr/>
        </p:nvSpPr>
        <p:spPr>
          <a:xfrm>
            <a:off x="1143000" y="6091504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[0]   [1]  [2]   [3]  [4]   [5]  [6]   [7]  [8]  [9]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DB84E-9050-4629-956B-DA0C5FF2C54C}"/>
              </a:ext>
            </a:extLst>
          </p:cNvPr>
          <p:cNvSpPr txBox="1"/>
          <p:nvPr/>
        </p:nvSpPr>
        <p:spPr>
          <a:xfrm>
            <a:off x="228600" y="6517634"/>
            <a:ext cx="121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predCount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topOrder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queue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2ACBF8-8DDC-4000-9EEE-8A3CA031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65671"/>
              </p:ext>
            </p:extLst>
          </p:nvPr>
        </p:nvGraphicFramePr>
        <p:xfrm>
          <a:off x="1122556" y="8593764"/>
          <a:ext cx="4572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60192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15825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5856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32256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71867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1169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223932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239565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89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2077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43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4A426CE-C4B8-4A48-9132-3F15CFE0341C}"/>
              </a:ext>
            </a:extLst>
          </p:cNvPr>
          <p:cNvSpPr txBox="1"/>
          <p:nvPr/>
        </p:nvSpPr>
        <p:spPr>
          <a:xfrm>
            <a:off x="804746" y="8231251"/>
            <a:ext cx="459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 the final topological order is</a:t>
            </a:r>
          </a:p>
        </p:txBody>
      </p:sp>
    </p:spTree>
    <p:extLst>
      <p:ext uri="{BB962C8B-B14F-4D97-AF65-F5344CB8AC3E}">
        <p14:creationId xmlns:p14="http://schemas.microsoft.com/office/powerpoint/2010/main" val="2125949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1561</Words>
  <Application>Microsoft Office PowerPoint</Application>
  <PresentationFormat>On-screen Show (4:3)</PresentationFormat>
  <Paragraphs>606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Alejandro Lazo</cp:lastModifiedBy>
  <cp:revision>15</cp:revision>
  <cp:lastPrinted>2018-11-12T14:09:18Z</cp:lastPrinted>
  <dcterms:created xsi:type="dcterms:W3CDTF">2003-11-20T06:12:01Z</dcterms:created>
  <dcterms:modified xsi:type="dcterms:W3CDTF">2020-12-09T00:09:58Z</dcterms:modified>
</cp:coreProperties>
</file>