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19:42.1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252 5,'-63'-2,"42"0,0 1,-1 1,1 1,-1 1,1 1,-25 6,45-9,0 1,0-1,0 1,0 0,0-1,1 1,-1 0,0-1,1 1,-1 0,0 0,1 0,-1 0,1 0,-1 0,1 0,-1 0,1 0,0 0,0 0,-1 0,1 0,0 0,0 0,0 0,0 0,0 0,0 0,0 0,1 0,-1 0,0 0,0 0,1 0,-1 0,1 1,22 47,-12-30,0 20,4 6,-14-43,1 0,-1 0,1 0,0 0,-1 0,1-1,0 1,0 0,0-1,0 0,1 1,-1-1,0 0,0 0,1-1,-1 1,1 0,2 0,8 0,1 0,0 0,0-1,18-3,-21 1,0 1,-1 0,1 1,0 1,0-1,-1 2,20 3,-28-4,0 0,0 1,0-1,0 0,0 1,0-1,-1 1,1-1,0 1,-1 0,1 0,-1-1,0 1,0 0,1 0,-1 1,-1-1,1 0,0 0,0 0,-1 1,1 3,1 62,-1-18,4-27,-2-15,-2 0,1 0,-1 0,0 0,0 0,-1 10,-1-16,1 0,-1 0,1-1,-1 1,1 0,-1 0,0 0,0 0,0-1,0 1,0 0,-1-1,1 1,0-1,-1 1,1-1,-1 0,1 0,-1 0,0 0,0 0,1 0,-1 0,0 0,0-1,0 1,0 0,0-1,0 0,-2 1,-19 2,0-1,0-1,-1-1,1-1,0-1,-33-7,50 8,0-2,1 1,-1-1,1 0,0 0,0 0,0-1,0 1,1-1,-1 0,1-1,0 1,1-1,-1 0,1 0,-1 0,2 0,-6-11,2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3:06.2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177 25,'-52'-20,"46"19,0 0,1 0,-1 0,0 1,0 0,0 0,1 0,-1 0,0 1,0 0,0 1,1-1,-1 1,-8 4,14-4,1 0,0 0,-1 0,1 0,0 0,0 0,0 0,0 0,0 0,0 0,1 0,-1-1,1 1,-1-1,1 1,2 1,6 9,-8-8,-1 1,0-1,1 0,-2 1,1 0,0-1,-1 10,0-12,0 0,0 1,0-1,0 0,0 1,0-1,0 0,1 1,0-1,-1 0,1 1,0-1,0 0,0 0,0 0,0 0,1 0,-1 0,1 0,-1 0,1-1,0 1,-1-1,1 1,0-1,0 1,0-1,0 0,0 0,1 0,-1 0,3 0,56 10,-53-11,-1 1,1 0,0 0,-1 1,1 0,11 5,-16-6,0 1,0 0,-1 0,1 0,-1 0,0 1,1-1,-1 1,0-1,-1 1,1 0,0 0,-1-1,1 1,-1 1,0-1,0 0,0 0,0 0,0 5,0-2,0 1,0-1,-1 1,1-1,-1 0,-1 1,1-1,-1 1,0-1,-1 1,1-1,-1 0,-5 11,4-13,0 0,1-1,-1 0,0 0,0 1,-1-2,1 1,-1 0,1-1,-1 0,0 1,0-1,0-1,0 1,0-1,0 1,-1-1,1-1,0 1,-1 0,-5-1,1 1,-6 1,-1-1,1-1,0 0,0-1,0 0,-29-7,42 7,0 0,0 1,1-1,-1 0,0 0,0 0,1 0,-1 0,1-1,-1 1,1 0,-1-1,1 1,0-1,0 0,-1 1,1-1,0 0,1 0,-1 1,0-1,1 0,-2-3,2 1,0 1,0-1,1 1,-1-1,1 1,0 0,0-1,0 1,0 0,0 0,1 0,3-5,0-1,2 0,-1 0,1 1,0 0,1 1,0 0,17-12,-17 15,0 0,-1-1,0 0,0 0,0 0,0-1,-1 0,0 0,0-1,-1 0,0 0,0 0,0-1,-1 1,0-1,-1 0,1 0,-2 0,1-1,-1 1,1-11,-1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42.0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  <inkml:trace contextRef="#ctx0" brushRef="#br0" timeOffset="1">0 25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46.0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1 125,'0'-9,"0"0,0 1,1-1,1 0,-1 0,1 1,1-1,4-10,-6 16,1 1,-1 0,1-1,-1 1,1 0,0 0,0 0,0 0,0 0,0 1,1-1,-1 0,0 1,1 0,-1 0,1 0,0 0,-1 0,1 0,0 0,-1 1,1 0,0-1,0 1,-1 0,1 0,0 1,0-1,-1 0,5 2,-4-1,0 0,0-1,0 1,-1 0,1 1,0-1,-1 0,1 1,-1-1,0 1,1 0,-1 0,0 0,0 0,0 0,0 0,-1 1,4 4,-3-1,1 0,-1 0,0 0,0 0,-1 0,0 1,0-1,0 9,-1 1,0-1,-2 0,1 0,-2 0,0 0,-10 26,5-24,-1 0,0-1,-1 0,-18 21,-15 23,43-60,0 0,0 0,0 0,1-1,-1 1,0 0,0 0,1 0,-1 0,0 0,0 0,1 0,-1 0,0 0,1 0,-1 0,0 0,0 0,1 0,-1 0,0 0,0 0,1 0,-1 1,0-1,0 0,1 0,-1 0,0 0,0 0,0 1,1-1,-1 0,0 0,0 0,0 1,0-1,0 0,1 0,-1 1,0-1,0 0,0 0,0 1,0-1,0 0,0 0,0 1,0-1,0 0,0 0,0 1,0-1,0 0,0 0,0 1,0-1,0 0,0 0,-1 1,39-16,-10 4,-9 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46.3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47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0,'-10'89,"6"-71,2-1,0 1,1 26,1-38,1 1,0 0,1 0,-1-1,1 1,0-1,1 0,0 1,0-1,0 0,1-1,8 11,-8-10,1-1,0 1,0-1,0-1,1 1,-1-1,1 0,0 0,0-1,0 1,1-1,-1-1,1 1,0-1,0-1,0 1,0-1,0 0,0 0,0-1,13-1,-4-4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00.2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81 190,'3'0,"-1"-1,1 0,-1 0,1 0,-1 0,0 0,0-1,1 1,-1-1,0 1,0-1,0 0,-1 0,1 0,0 0,-1 0,1 0,-1 0,0-1,0 1,1-3,21-53,-17 40,7-24,-13 41,1-1,-1 1,1-1,-1 1,0-1,0 1,0-1,0 0,0 1,0-1,0 1,-1-1,1 0,0 1,-1-1,0 1,1-1,-2-2,0 4,0-1,1 1,-1 0,0-1,0 1,1 0,-1 0,0 0,0 0,1 1,-1-1,0 0,0 1,1-1,-1 1,0 0,1-1,-1 1,1 0,-1 0,1 0,-3 2,-34 25,31-21,0 1,1 0,0 0,1 0,-6 12,-20 27,21-36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00.5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02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1,'0'420,"0"-399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10.8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0,'569'0,"-548"0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12.6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116 198,'0'-12,"0"0,-1-1,0 1,-1-1,0 1,-1 0,-1 0,0 0,0 1,-1-1,-1 1,-11-18,14 27,1-1,-1 1,1 0,-1 0,0 0,0 0,0 0,0 1,-5-3,1 1,19 13,-1 0,1 0,11 16,1-1,-21-23,-1 1,0-1,0 1,0 0,-1 0,1 0,-1 0,1 0,-1 0,0 0,0 0,-1 1,1-1,-1 0,1 1,-1-1,0 0,0 1,-1-1,1 0,-1 1,1-1,-1 0,-2 5,-3 8,-1-1,0 0,-17 25,10-16,3-5,-38 75,42-79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12.9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5:29.3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0,'12'52,"-1"-9,32 258,-36-252,-5-28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14.0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0,'20'52,"10"95,-21-92,-2-12,3 81,-11-76,1-26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14.3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1,'4'0,"1"0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17.1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22 146,'0'-1,"1"0,-1 1,0-1,1 0,-1 0,1 0,-1 0,1 1,-1-1,1 0,0 0,-1 1,1-1,0 0,-1 1,1-1,0 1,0-1,0 1,-1 0,1-1,0 1,0 0,2-1,30-7,-17 4,21-6,1 1,52-6,-44 8,-11 3,53 2,-60 2,0-1,0-1,41-9,-42 7,-1 0,1 2,53 2,-51 1,-1-2,1 0,36-7,113-27,-176 34,0 1,1-1,-1 1,0 0,1 0,-1-1,0 2,1-1,-1 0,0 0,0 1,1-1,-1 1,0 0,0 0,0 0,0 0,0 0,0 0,0 0,0 1,0-1,0 1,-1-1,3 4,-3-3,1 2,-1-1,0 0,0 0,0 0,0 0,-1 1,1-1,-1 0,0 1,0-1,0 0,0 1,-1-1,1 0,-1 1,-2 3,-20 107,16-72,-17 54,23-93,0 1,0-1,0 1,0-1,0 1,1 0,0-1,0 1,0 0,0-1,0 1,1-1,-1 1,1 0,0-1,0 1,1-1,-1 0,1 1,0-1,-1 0,4 3,3 9,-7-13,0 1,1-1,-1 0,0 1,-1-1,1 1,0-1,-1 1,1-1,-1 1,0 0,0-1,0 1,0-1,0 1,-1 4,0-5,0 0,0 0,0-1,0 1,0 0,-1-1,1 1,-1-1,1 1,-1-1,1 0,-1 0,0 1,1-1,-1 0,0 0,-2 0,-10 3,0 0,0-1,0-1,0 0,-18-1,-17 4,-95 25,116-25,0-2,0 0,-49-2,48-2,1 1,-1 2,-45 8,32-3,-1-2,1-2,-1-2,-48-4,-8 0,26 3,51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17.4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1,'4'0,"2"0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19.7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31,'7'-1,"1"0,0-1,0 0,-1 0,10-5,-10 4,-1 0,1 1,0 0,0 0,0 1,0 0,11-1,-17 2,0 0,0 1,1-1,-1 0,0 1,0-1,0 0,0 1,0 0,0-1,1 1,-1 0,0-1,-1 1,1 0,0 0,0 0,0 0,0 1,1 0,-1 1,0 0,0 0,0-1,0 1,-1 0,1 0,-1 0,0 0,1 0,-2 4,1-2,-1 0,0 0,0 0,0-1,0 1,-1 0,0 0,0-1,-1 1,1-1,-1 0,0 0,0 0,0 0,0 0,-1-1,-5 6,-23 27,30-33,1 0,-1 0,1 0,0 0,0 0,0 0,1 0,-1 0,1 0,0 0,-1 0,1 0,1 0,-1 0,1 5,-1-7,0 1,1-1,-1 1,1-1,-1 0,1 1,0-1,-1 0,1 1,0-1,0 0,0 0,0 1,0-1,0 0,0 0,0 0,0 0,1-1,-1 1,0 0,1 0,-1-1,0 1,1-1,-1 1,1-1,-1 0,1 1,-1-1,3 0,30-8,-18 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20.0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21.3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16,'72'-9,"-39"3,-32 6,1 0,0 0,-1 0,1 0,0 0,0 0,-1 1,1-1,0 1,-1-1,1 1,-1-1,1 1,0 0,-1 0,0 0,1 0,-1 0,1 0,-1 0,0 0,0 1,0-1,0 0,0 1,0-1,0 1,0-1,0 1,-1-1,1 1,-1 0,1-1,-1 1,0 0,1 0,-1 2,1 9,1 1,-2 0,-2 24,2-22,-3 86,3-80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21.6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22.7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1,'-1'96,"3"104,22-76,-23-104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25.5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0,'4'0,"5"0,6 0,5 0,2 0,3 0,-4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5:34.4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82 25,'-3'2,"0"0,0 0,1 0,-1 0,0 1,1-1,0 1,0 0,0 0,0 0,0 0,0 0,1 0,-1 0,0 6,-2-2,-3 9,0 0,1 1,0 0,2 0,-4 26,6-33,1 1,0-1,1 1,1 0,-1-1,2 1,-1-1,2 0,-1 1,7 14,-8-22,1 0,0-1,0 1,0 0,1-1,-1 1,0-1,1 0,0 0,0 0,-1 0,1 0,0-1,0 1,1-1,-1 0,0 0,0 0,1 0,-1-1,0 1,1-1,-1 0,0 0,1 0,-1 0,1 0,-1-1,0 0,4-1,4 0,-1-1,0 0,0 0,-1-1,1-1,-1 0,1 0,12-10,-13 7,-2 3,0-1,0 0,0-1,-1 1,8-12,-12 15,-1 0,1 0,-1-1,1 1,-1-1,0 0,-1 1,1-1,0 0,-1 1,0-1,0 0,0 1,-1-1,1 0,-1 1,-1-5,0 3,0-1,0 1,-1 0,1 0,-1 0,-1 0,1 1,-1-1,1 1,-1 0,-9-7,8 7,1 1,0-1,-1-1,2 1,-1-1,0 1,1-1,0 0,0 0,0-1,1 1,-3-10,4 11,0 0,0-1,0 1,0 0,-1 0,0 0,1 0,-2 1,1-1,0 0,-1 1,-5-7,6 9,-1-1,1 1,-1 0,1 0,-1 0,1 0,-1 0,0 0,0 1,1-1,-1 1,0 0,0-1,0 2,1-1,-1 0,0 0,0 1,0 0,1-1,-4 2,-13 4,2-1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31.9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1 164,'10'0,"1"-2,-1 1,1-2,10-2,38-7,-59 12,33-2,0-1,36-9,-42 7,45-2,26-5,-26 5,-16 3,-56 4,1 0,-1 0,0 0,0 0,1 0,-1 0,0 0,0 0,1 0,-1 0,0 0,0 0,1 0,-1 0,0 0,0 0,1 0,-1 0,0 0,0 0,1-1,-1 1,0 0,0 0,0 0,0 0,1-1,-1 1,0 0,0 0,0 0,0-1,0 1,1 0,-1 0,0-1,0 1,0 0,0 0,0-1,0 1,0 0,0 0,0-1,0 1,0 0,0 0,0-1,0 1,0 0,-14-12,-23-7,7 11,4 0,1 0,-39-18,116 81,-34-38,27 25,-43-40,0 0,-1 0,1-1,-1 1,1 0,-1 1,0-1,0 0,0 0,0 0,0 1,0-1,0 0,-1 1,0-1,1 1,-1-1,0 3,-1-2,-1 0,1 0,-1-1,0 1,0-1,0 1,0-1,0 0,0 0,-1 0,1 0,-1 0,1-1,-1 1,-3 1,3-1,-1 0,1 0,-1 0,1 1,0-1,0 1,-4 5,10-5,10-7,13-7,-12 0,-2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33.8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0,'0'444,"0"-422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36.5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75,'51'-2,"0"-1,51-11,89-18,-125 21,-41 6,1 1,30 0,537 5,-589-1,-1 0,1 0,0 0,-1 0,1 1,-1-1,1 1,-1 0,1 0,-1 0,5 2,-7-1,0-1,0 1,0-1,0 1,0-1,0 1,0-1,0 1,0 0,-1 0,1-1,-1 1,1 0,-1 0,0 0,1-1,-1 1,0 0,0 0,-1 0,1 0,0 0,-1 2,-10 241,-1-178,8-49,0 0,-1 27,4-24,0 0,-2 0,-6 23,5-27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36.8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38.0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1,'1085'0,"-1064"0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39.5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1,'0'4,"0"5,0 6,0 5,0 2,0 2,0 2,0-1,0 1,0-4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39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42.0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 71,'0'-3,"0"0,0 0,1 0,-1 1,0-1,1 0,0 0,-1 1,1-1,0 0,1 1,-1-1,0 1,1-1,-1 1,1 0,0-1,0 1,0 0,0 0,0 0,0 1,1-1,-1 0,1 1,-1 0,1-1,-1 1,1 0,0 0,-1 1,1-1,0 0,0 1,0 0,0 0,-1 0,1 0,0 0,0 0,5 2,-5-2,0 1,0-1,0 1,0 0,-1-1,1 1,0 1,0-1,-1 0,1 1,-1-1,1 1,-1 0,0 0,1 0,-1 0,0 0,0 1,0-1,-1 0,1 1,-1 0,1-1,-1 1,0 0,0 0,0-1,0 1,-1 0,1 0,-1 0,0 0,1 0,-1 0,-1 0,1 0,0 0,-2 5,1-6,0 1,-1 0,1 0,-1-1,0 1,1-1,-1 1,0-1,-1 0,1 0,-4 3,-9 11,17-17,0 0,0 0,0 1,0-1,0 1,0-1,0 1,1 0,-1 0,0 0,0 0,0 0,1 1,-1-1,0 1,0-1,0 1,0 0,0 0,0 0,0 0,0 0,0 0,0 0,-1 1,1-1,0 1,1 2,-1-1,-1 0,1 0,-1 0,0 0,0 0,0 0,-1 1,1-1,-1 0,0 1,0-1,0 0,0 1,0-1,-1 0,1 1,-1-1,0 0,0 0,-2 5,0-4,0 0,0 1,0-1,-1-1,1 1,-1 0,0-1,0 0,0 0,0 0,0 0,-8 2,4-1,0-1,0 0,0 0,0-1,-1 0,1 0,-1-1,1 0,-1 0,0-1,1-1,-1 1,0-1,1-1,-17-4,23 5,1 1,-1-1,1 0,-1 0,1 0,-1 0,1 0,0 0,-1 0,1-1,0 1,0 0,0-1,-2-2,1-5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58.1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174 1,'-12'0,"3"0,0-1,-1 2,1-1,0 2,0-1,-13 4,19-4,1 1,0-1,-1 0,1 1,0-1,0 1,0-1,0 1,1 0,-1 0,0 0,1 0,-1 0,1 0,0 1,0-1,0 0,0 1,0-1,0 1,0-1,1 1,0-1,-1 1,1-1,0 1,0 0,1 2,-2-2,1-1,0 1,0 0,1 0,-1 0,1 0,-1 0,1-1,0 1,0 0,0-1,1 1,-1-1,0 1,1-1,0 1,-1-1,4 2,-1 0,1-1,0 0,0 0,0-1,0 0,11 4,13 5,-27-10,0 0,0 0,0 0,0 0,-1 0,1 0,0 1,0-1,-1 1,1 0,-1-1,1 1,-1 0,0 0,0 0,1 0,-1 0,-1 0,1 0,0 0,0 0,-1 0,1 0,-1 1,0-1,0 0,0 0,0 1,0-1,0 0,-1 0,1 1,-1-1,1 0,-1 0,0 0,0 0,0 0,-1 2,0 1,-1-1,1 0,-1 1,0-1,0 0,-1-1,1 1,-1-1,0 1,0-1,0 0,0 0,-1-1,1 1,-1-1,-7 3,8-4,0 0,0-1,1 1,-1-1,0 1,0-1,1-1,-1 1,0 0,0-1,1 0,-1 0,0 0,1 0,-1 0,1-1,-1 0,1 0,0 0,0 0,-4-3,6 3,-1 0,0 0,1-1,0 1,0-1,0 1,0-1,0 1,0-1,0 1,1-1,-1 0,1 1,0-1,0 0,0 0,0 1,1-1,-1 0,1 1,-1-1,1 0,0 1,0-1,0 1,0-1,1 1,-1 0,0-1,4-2,50-62,-43 53,0 1,0-1,-2-1,11-18,-14 18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6:58.4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5:37.9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203 1,'0'1,"-1"0,1 0,-1 0,0 0,1 0,-1 0,0 0,0 0,0 0,0 0,1 0,-1 0,0-1,-1 1,1 0,0-1,0 1,0-1,-2 1,-30 12,24-9,2-1,0 0,0 1,0 0,1 0,0 1,0 0,0 0,0 0,1 1,0 0,0 0,0 0,1 1,-4 7,-4 10,1 1,-12 43,19-58,4-9,0 0,0-1,-1 1,1 0,0 0,0 0,0-1,0 1,0 0,0 0,0 0,0 0,0-1,0 1,0 0,1 0,-1 0,0-1,1 1,-1 0,0 0,1-1,-1 1,1 0,-1-1,1 1,-1-1,2 2,26 7,35-12,-62 3,4-1,1 0,-1 0,1 0,-1-1,0 0,1 0,-1-1,0 0,0 1,-1-1,1-1,-1 1,1-1,-1 0,0 0,-1 0,1 0,-1-1,1 0,-2 1,1-1,0 0,-1 0,3-8,0-5,0 1,-1-1,-1 0,-1 0,-1 0,0-24,-2 92,-1-28,2 0,0 1,2-1,0 0,1 1,1-1,1-1,13 33,-14-42,0 0,-1 1,0 0,-1 0,0-1,-1 1,-1 0,-1 14,1-6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00.1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1,'0'395,"0"-374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14.3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1 130,'29'0,"1"-1,-1-2,40-8,-37 6,62-4,19-2,-85 7,52 0,-16 1,-62 3,-1 0,1 0,0 0,0 0,-1 0,1-1,0 1,-1-1,1 1,-1-1,1 1,0-1,-1 0,1 0,-1 0,0 0,1 0,-1 0,0 0,1 0,-1-1,0 1,0 0,0-1,0 1,0-1,-1 1,1-1,0 0,-1 1,1-1,-1-1,0 1,0 0,0 0,-1 1,1-1,-1 0,0 0,1 1,-1-1,0 1,0-1,0 1,0-1,0 1,0-1,-1 1,1 0,0 0,-1 0,1 0,-1 0,1 0,-1 0,1 0,-1 0,0 1,1-1,-1 1,0-1,0 1,-2-1,-48-7,39 10,32 11,34 15,59 26,-103-50,15 6,-18-12,-10-11,3 12,0-1,0 1,-1-1,1 1,-1 0,1 0,-1 0,0 0,1 0,-1 0,0 1,0-1,0 0,0 1,1 0,-1-1,0 1,0 0,0 0,0 0,0 0,0 0,0 0,0 1,-2 0,-53 13,49-12,-8 3,0 1,0 0,1 1,0 1,1 0,-21 15,91-47,8-17,-49 33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14.7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30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27,'28'-2,"0"0,28-7,-27 3,53-2,560 9,-614 1,55 9,-54-5,53 2,-12-7,130-4,-179-1,-6-1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30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33.8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2,'104'-2,"114"5,-136 8,-52-5,55 2,-85-8,30 0,-1 1,1 1,39 9,-26-5,0-1,1-2,-1-2,45-4,11 0,-77 3,-1-1,0-2,1 0,-1-1,40-13,-46 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34.9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1,'0'47,"1"-10,-1 0,-2 0,-12 62,9-67,1 0,2 0,2 59,1-42,-1-28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35.2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40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1,'0'4,"0"6,0 5,0 4,0 4,0 1,4-3,5-5,6-6,5-4,-2-7,1-4,1 0,-3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41.7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1,'-4'0,"-2"4,1 6,0 5,2 4,1 4,1 1,1 1,0 1,0 0,0-1,0 0,5-4,1-1,-1-1,0 2,2-4,0-4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7:53.0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1,'0'3,"0"28,5 44,-4-68,0 0,1 0,0 0,0 0,0 0,1 0,0 0,0-1,0 1,1-1,0 0,6 6,-5-8,0-1,0 0,1-1,-1 1,1-1,0 0,0-1,0 1,-1-1,1 0,0-1,1 1,-1-1,0 0,0-1,0 0,0 0,10-3,1-2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43.1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199 1,'-12'0,"1"0,-1 1,1 1,0-1,-1 2,1 0,0 0,0 1,1 0,-11 6,16-7,0 0,1 1,-1-1,1 1,0-1,0 1,1 1,-1-1,1 0,0 1,0 0,0-1,1 1,-1 0,1 1,0-1,1 0,-1 0,1 1,0-1,1 1,-1 9,1-13,0 0,0 0,0 0,0 0,0 0,1 0,-1 0,0 0,1 0,-1 0,1-1,0 1,0 0,0 0,0-1,0 1,0 0,0-1,1 1,-1-1,0 0,1 1,-1-1,1 0,-1 0,1 0,0 0,0 0,-1 0,1 0,0-1,0 1,0-1,0 1,0-1,0 0,0 0,0 1,0-2,0 1,2 0,1-1,0 1,0-1,0-1,0 1,-1-1,1 1,0-1,-1 0,0-1,1 1,-1-1,0 0,0 0,-1 0,7-7,41-67,-43 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43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76 0,'-1'6,"0"-1,-1 0,0 0,0 0,0 0,-1 0,-3 6,-7 15,2 5,2 1,2 0,1 0,1 1,2-1,0 49,4-32,-1-28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45.33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1,'0'10,"-2"1,1 0,-1-1,-4 11,-6 38,10-8,1-23,-1 0,-9 50,6-48,1 0,2 0,2 54,1-47,-1-15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48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0 155,'0'-1,"1"0,-1 0,1 0,-1 0,1 0,-1 0,1 0,0 0,0 0,-1 0,1 0,0 1,0-1,0 0,0 0,0 1,0-1,0 1,0-1,0 1,0-1,0 1,0 0,0-1,1 1,-1 0,2 0,37-5,-35 5,194 0,25-1,-151-11,-50 7,0 2,30-2,30 8,-49-1,-1-2,55-5,-88 5,1 1,-1-1,0 0,1 0,-1 0,0 0,1 0,-1 0,0 0,0 0,1 0,-1 0,0 0,1 0,-1 0,0 0,0-1,1 1,-1 0,0 0,1 0,-1 0,0 0,0-1,0 1,1 0,-1 0,0 0,0-1,0 1,1 0,-1 0,0-1,0 1,0 0,0-1,0 1,1 0,-1 0,0-1,-12-6,-21-3,-52-18,35 9,25 5,25 14,-1 0,0-1,1 1,-1 0,1 0,-1-1,0 1,1-1,-1 1,1 0,0-1,-1 1,1-1,-1 1,1-1,-1 1,1-1,0 0,0 1,-1-1,1 1,0-1,0 0,0 1,-1-1,1 1,0-1,0 0,0 1,0-1,0 0,0 1,0-1,1 0,-1 1,0-1,0 1,1-2,0 2,-1 0,1-1,0 1,0 0,-1 0,1 0,0 0,-1 1,1-1,0 0,0 0,-1 0,1 1,0-1,-1 0,1 0,0 1,-1-1,1 1,-1-1,1 1,0-1,-1 1,1-1,0 2,21 20,-12-13,-3-3,1-1,0 0,0 0,12 5,13 7,-32-17,1 1,-1 0,0 0,0 0,0-1,0 1,0 0,0 0,0 1,0-1,0 0,0 0,-1 0,1 1,0-1,-1 0,1 0,-1 1,0-1,1 1,-1-1,0 0,0 1,0-1,0 1,0-1,0 1,0-1,0 0,-1 1,1-1,0 0,-1 1,1-1,-1 0,0 1,-1 1,-3 6,-1 0,-1-1,0 1,-10 8,-2 5,5-5,1-3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50.3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1,'-1'18,"-1"0,-7 34,4-33,2 1,-2 25,5 302,0-326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50.6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10,'0'-4,"0"-2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52.0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1,'766'0,"-737"1,54 10,-53-6,50 3,27-6,180-6,-276 2,1 0,-1 0,0-1,14-6,-17 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54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1 614,'58'0,"0"-2,0 4,90 13,-84-7,-1-3,1-3,65-5,-5 0,418 3,-524 0,0-2,0 0,0-1,-1-1,1 0,-1-2,21-8,-35 12,0-1,0 1,0-1,0 1,0-1,-1 0,0 0,1 0,-1 0,0 0,0-1,-1 1,1-1,-1 1,1-1,-1 0,0 1,-1-1,1 0,-1 0,1 0,-1 1,-1-9,0-10,-2 0,-9-42,8 46,1-6,0-1,2-47,2 57,0-1,-2 0,0 0,0 0,-1 1,-1-1,-1 1,0-1,-9-20,8 28,2-1,-1 1,1-1,0 0,1-1,-2-10,2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57.7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52 1,'0'4,"-4"2,-2 3,-3 1,-1 3,2 3,1 3,3 3,2 1,1 1,1 1,0 1,0-1,1 0,-1 0,0 0,1-4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58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7:53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26,'0'-5,"0"-4,0-2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59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1,'-1'0,"0"1,0-1,0 1,0-1,0 1,0-1,0 1,0 0,0-1,0 1,0 0,1 0,-1 0,0 0,0 0,1 0,-1 0,1 0,-1 0,1 0,-1 0,1 0,-1 0,1 0,0 1,0-1,0 2,-5 37,5-35,0-4,-2 15,2 0,0 0,0-1,6 32,-5-45,-1 0,0 0,1 0,0 0,-1 0,1 0,0 0,0 0,0 0,0 0,1 0,-1 0,0-1,1 1,-1-1,1 1,0-1,-1 1,1-1,0 0,0 0,0 0,0 0,0 0,0 0,0-1,0 1,0-1,0 1,1-1,-1 0,0 0,0 0,0 0,0 0,1 0,-1-1,0 1,0-1,0 1,0-1,0 0,0 0,0 0,0 0,2-2,9-3,0-1,-1 0,0-1,0-1,13-12,-20 17,0-1,-1 1,1-1,-1-1,0 1,0 0,-1-1,0 0,0 0,0 0,-1 0,0 0,2-9,-2-4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59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240 0,'-4'0,"-6"0,-5 0,-4 0,-4 0,-1 0,-1 0,-1 0,0 0,5 4,1 2,5 4,4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8:00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1,'0'4,"0"5,0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8:01.8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148 1,'-7'1,"0"0,0 0,0 1,0-1,0 2,0-1,1 1,-1 0,1 1,0-1,0 1,0 1,0-1,1 1,-8 7,10-9,-1 1,1 0,0-1,0 1,0 0,0 0,1 1,0-1,0 0,0 1,0 0,1-1,-1 1,1 0,1 0,-1-1,1 1,-1 0,1 0,1 0,-1 0,1 0,1 6,0-8,-1-1,1 1,0-1,0 1,0-1,0 0,0 0,0 0,0 0,1 0,-1-1,1 1,0-1,-1 0,1 1,0-1,0-1,-1 1,1 0,0 0,0-1,0 0,0 0,0 0,0 0,0 0,0 0,0-1,0 1,0-1,3-1,-1 1,-1 0,1 0,0 0,-1-1,0 0,1 1,-1-2,0 1,0 0,0-1,0 0,0 0,-1 0,1 0,-1-1,0 1,0-1,0 0,3-5,0-14,7-46,-6 24,-7 130,2-32,-4-16,-9 49,6-51,-3 57,9-71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8:05.9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2 515,'-2'-80,"4"-87,10 93,-7 51,-2 0,2-30,-6-20,1 51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55.8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1195,'3'-1,"0"-1,1 0,-1 0,0-1,0 1,0-1,0 1,0-1,-1 0,1 0,-1 0,0 0,3-7,0 4,116-163,-32 41,-48 73,38-68,111-193,-169 281,3-4,-1-1,-2-1,-1-1,16-56,-35 95,11-31,-12 32,1 1,-1-1,1 1,0-1,-1 1,1 0,0-1,0 1,0 0,0 0,0 0,0 0,1 0,-1 0,0 0,0 0,1 0,2-1,-4 2,1 1,0-1,0 0,-1 0,1 1,0-1,0 0,-1 1,1-1,0 1,-1-1,1 1,-1-1,1 1,0-1,-1 1,1 0,-1-1,0 1,1 0,-1-1,0 1,1 0,-1 0,0-1,0 1,1 0,-1 0,0 0,0-1,0 1,0 1,4 30,-4-29,3 78,-8 93,-6-87,5-49,-1 59,7-48,1 2,-2 1,-14 92,13-134,1 0,0 0,0 0,1 0,0 0,1 0,3 17,1-6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56.6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31,'51'-19,"-3"13,0 2,1 2,50 5,1 0,-79-3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56.9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10,'4'-4,"2"-2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57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258 1,'-1'14,"-1"1,0 0,-2 0,1-1,-9 22,5-19,2 1,0-1,-2 22,-4 27,-2-1,-36 105,0-4,-19 139,54-245,8-46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02.7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55 170,'5'-3,"1"-1,0 1,1 0,-1 0,0 1,1 0,-1 0,1 0,0 1,0 0,13 0,26-7,-39 7,-1-2,1 1,-1 0,0-1,0-1,0 1,0-1,8-7,-13 10,1 0,-1 0,0 0,0-1,0 1,0 0,-1-1,1 1,0-1,-1 1,1-1,-1 1,1-1,-1 1,0-1,1 0,-1 1,0-1,0 1,0-1,0 0,-1 1,1-1,0 0,-1 1,1-1,-1 1,0-1,1 1,-1-1,0 1,0 0,0-1,0 1,0 0,0 0,0-1,0 1,0 0,-2-1,-1-2,-1 0,1 0,-1 1,1-1,-1 1,0 0,0 0,-1 1,1-1,0 1,-1 0,0 1,1-1,-1 1,0 0,0 1,1-1,-1 1,0 1,0-1,0 1,0-1,1 2,-1-1,1 1,-11 4,10-3,-1 1,1-1,1 1,-1 1,1-1,-1 1,1 0,1 0,-1 0,1 1,0 0,0-1,0 2,1-1,0 0,0 1,1-1,-1 1,2 0,-1 0,1 0,-1 7,0 0,1-1,0 1,1-1,0 1,1-1,0 1,2-1,-1 0,2 1,0-1,0-1,10 21,-2-12,-11-17,0-1,1 0,0 1,-1-1,1 0,0 0,1 0,-1 0,0 0,1-1,-1 1,1-1,0 1,0-1,0 0,0 0,0 0,1-1,-1 1,1-1,-1 0,1 0,-1 0,1 0,-1-1,1 1,4-1,-7 0,4 1,0 0,0-1,0 0,0 0,0 0,0 0,0-1,0 0,-1 0,1 0,0 0,0-1,-1 0,1 0,6-4,0-5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7:54.2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1,'-1'79,"3"89,0-158,0 0,0 0,1 0,1 0,8 18,2 4,-9-17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03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04.7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775 1,'-1'18,"0"-1,-9 36,5-34,2 0,-2 27,2-19,-1 0,-1-1,-1 1,-1-1,-1 0,-2-1,-16 34,-3-11,-44 58,22-35,37-52,-1 1,-1-2,0 0,-2-1,0-1,-1 0,0-1,-1-2,-1 0,0-1,-1 0,-40 13,53-22,0-1,-1 0,1-1,-1 0,1 0,-1-1,1-1,-1 1,1-1,-1-1,1 0,0 0,0-1,0 0,0-1,0 0,1 0,-1 0,1-1,1-1,-1 0,1 0,-1 0,2-1,-1 1,-10-16,17 21,-1 1,1-1,-1 1,1-1,0 0,0 1,-1-1,1 0,0 1,0-1,0 0,-1 0,1 1,0-1,0 0,0 0,0 1,1-1,-1 0,0 0,0 1,0-1,1 0,-1 1,0-1,0 0,1 1,-1-1,1 0,-1 1,1-1,-1 1,1-1,-1 1,1-1,-1 1,1-1,0 1,-1 0,1-1,-1 1,1 0,0-1,0 1,1 0,11-4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07.4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138 158,'0'-14,"0"-2,0-1,5-27,-4 40,0-1,0 1,0 0,0 0,1 0,0 0,0 0,0 0,0 1,1-1,0 1,-1-1,1 1,0 0,5-3,-8 5,1 1,-1 0,1-1,-1 1,1 0,-1-1,1 1,-1 0,1 0,-1 0,1 0,0-1,-1 1,1 0,-1 0,1 0,-1 0,1 0,0 0,-1 0,1 1,-1-1,1 0,-1 0,1 0,0 1,-1-1,1 0,-1 0,1 1,-1-1,1 1,13 21,2 36,-15-53,3 13,-2 1,0 0,-2-1,0 1,0 0,-6 25,-29 109,28-128,7-28,0 0,0 0,0 0,0-1,-1 1,1 0,-1 0,0 0,0 0,0 0,0 1,-1-1,1 0,-1 0,0 1,0-1,1 1,-2 0,1-1,0 1,0 0,-1 0,-2-1,3 1,0 0,0 1,0 0,0-1,0 1,0 0,0 0,0 0,-1 0,1 1,0-1,-1 1,1-1,-1 1,1 0,-1 0,1 0,0 0,-1 0,1 0,-1 1,1-1,0 1,-1 0,1 0,0 0,0 0,0 0,-1 0,1 1,0-1,-3 3,-3 7,0 0,0 0,1 1,1 0,0 0,0 0,1 1,-5 22,-1-2,10-31,1 0,-1 0,1 0,-1 0,1 0,0 0,-1 0,1 0,0 1,1-1,-1 0,0 0,0 0,1 0,0 0,-1 0,1 0,0 0,0-1,0 1,0 0,0 0,0-1,3 4,-1-2,1 0,-1-1,1 1,0-1,0 1,0-1,0 0,0-1,1 1,-1-1,6 2,-4-2,0 0,1 0,-1 0,0 0,0-1,1 0,-1 0,0-1,0 0,0 0,0 0,1-1,-2 0,1 0,0-1,0 1,-1-1,6-4,-8 4,0-1,0 0,-1 1,1-1,-1 0,0 0,0 0,0-1,-1 1,0 0,0-1,2-7,-1-61,-2 59,0 1,0-1,5-26,-1 25,-4 12,0-1,1 1,-1 0,1-1,0 1,0 0,0 0,0 0,1 0,0 0,-1 0,1 0,0 0,3-3,-4 6,-1 0,1 1,0-1,-1 0,1 0,-1 1,1-1,0 0,-1 1,1-1,-1 0,1 1,-1-1,1 1,-1-1,1 1,-1-1,0 1,1 0,-1-1,0 1,1-1,-1 1,0 0,0-1,1 1,-1 0,0-1,0 1,0 0,0-1,0 1,0 0,0-1,0 1,-1 0,5 30,-4 149,-1-159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09.4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 13,'0'58,"2"-19,-3 0,-1 1,-12 67,11-75,8-32,6-18,24-66,-27 60,1 0,1 1,2 0,0 1,1 1,20-26,-28 43,0-1,0 1,1 1,-1-1,1 1,0 0,-1 0,1 1,1-1,-1 1,0 1,0-1,1 1,7 0,-12 1,-1 1,1 0,-1 0,1-1,-1 1,0 0,1 1,-1-1,0 0,0 0,0 0,0 1,0-1,0 1,0-1,0 1,-1-1,1 1,0-1,-1 1,1-1,-1 1,0 0,0-1,1 1,-2 3,2 52,-1-45,0 74,2-49,-2 1,-2-1,-11 66,7-82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09.7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11.3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297 633,'-1'-1,"1"0,-1 0,1 0,-1 0,1 0,-1 0,0 0,1 0,-1 0,0 0,0 0,0 1,0-1,0 0,0 1,0-1,0 0,0 1,0-1,0 1,0-1,0 1,0 0,0 0,-1-1,1 1,-2 0,-37-4,35 3,-3 1,-1 0,1 0,0 1,-1 0,1 1,0-1,0 1,-14 6,17-6,1 0,-1 1,1-1,0 1,0 0,0 0,1 0,-1 1,1-1,-1 1,1 0,0-1,1 2,-1-1,1 0,-3 6,-9 26,-29 80,39-101,0 0,1 1,0-1,1 1,1 24,1-35,0 1,1 0,0 0,0-1,0 1,1 0,-1-1,1 1,1-1,-1 0,1 0,0 0,0 0,0 0,1 0,0-1,6 6,-7-8,0 0,1 0,-1 0,1 0,-1-1,1 0,0 1,0-1,-1-1,1 1,0 0,0-1,0 0,0 0,0 0,0 0,-1-1,1 0,0 0,0 0,0 0,-1 0,1-1,-1 1,1-1,3-2,-2 0,1 1,-1-1,0 0,0-1,-1 1,1-1,-1 0,0 0,0 0,-1-1,1 1,-1-1,3-8,3-10,-2 0,7-30,2-11,5-3,18-101,-30 63,-8 72,2 1,8-36,-8 55,6-19,-3 0,0-1,1-49,-6 63,1 1,8-34,-1 7,-11 87,2-25,0 0,-1 0,-5 22,-49 207,8-83,-23 135,65-276,1 0,0-1,1 40,2-38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12.4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69 102,'-1'10,"-1"1,-1-1,1 1,-8 16,1-1,-30 160,36-171,12-30,10-29,6-30,-15 39,3 0,29-59,-36 83,0 1,0 0,1 1,0-1,9-8,-12 15,1 0,-1 0,0 0,1 0,0 0,-1 1,1 0,0 0,0 0,0 1,1 0,-1 0,9-1,33 0,-26 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13.8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153 0,'-4'1,"-1"-1,1 1,0 0,0 0,0 1,0-1,0 1,0 0,0 0,0 0,1 0,-1 1,1-1,0 1,-1 0,1 0,1 0,-5 7,-5 6,1 1,-15 30,19-34,4-6,-1 1,1 0,0 1,1-1,0 0,0 1,1 0,0-1,0 11,1-16,0 0,0 0,0-1,1 1,-1 0,1 0,-1-1,1 1,0-1,0 1,0 0,1-1,-1 0,0 1,1-1,0 0,-1 0,1 0,0 0,0 0,0 0,1 0,-1-1,0 1,0-1,1 0,-1 1,1-1,0 0,-1 0,5 0,0 1,0-1,0 0,0 0,0-1,0 0,0 0,0 0,0-1,0 0,0-1,0 0,-1 0,1 0,-1-1,1 0,-1 0,0 0,0-1,0 0,0 0,-1 0,0-1,0 0,0 0,0-1,-1 1,0-1,0 0,0 0,-1 0,4-10,-2 4,0 1,-1-1,-1 0,0 0,0 0,-1 0,0-20,-2 28,0 1,0 0,0-1,-1 1,1 0,-1 0,0-1,0 1,0 0,0 0,-1 0,1 0,-1 0,0 1,0-1,0 0,0 1,0-1,-1 1,1 0,-1 0,1 0,-1 0,0 0,0 0,0 1,0 0,0-1,0 1,0 0,0 1,-1-1,-4 0,-28 4,20 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15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163 0,'2'112,"-5"123,0-207,-1 1,-2-1,-1-1,-1 1,-20 46,-29 66,14 13,42-151,0 0,0-1,1 1,-1 0,0 0,1-1,0 1,-1 0,1 0,0 0,0-1,0 1,0 0,0 0,1 0,-1-1,0 1,1 0,-1 0,1-1,0 1,0 0,0-1,-1 1,3 2,0-2,-1-1,0 0,1 1,-1-1,1 0,-1 0,1 0,-1 0,1-1,0 1,0-1,-1 0,1 0,0 1,3-2,7 0,1 0,-1-2,0 1,1-2,23-9,-24 8,1 1,0 0,0 1,21-3,24-5,-43 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18.2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34 197,'2'-6,"0"1,1 0,-1 0,1 0,0 0,0 0,0 1,1-1,4-3,7-12,-2-1,-6 7,1 1,1 0,0 0,17-17,-25 28,1 1,0-1,-1 0,1 1,0 0,0-1,0 1,0 0,0 0,0 0,1 0,-1 0,0 0,0 1,1-1,-1 1,0-1,1 1,-1 0,1 0,-1 0,0 1,1-1,-1 0,0 1,1-1,-1 1,0 0,0 0,0 0,0 0,0 0,0 0,0 1,0-1,3 4,-1-1,0 1,-1 0,1 0,-1 0,0 1,-1-1,1 1,-1-1,0 1,0 0,1 8,7 69,-9 57,-1-146,-1 0,1 0,-1 0,0 0,0 0,-1 1,0-1,-4-8,6 13,-1-1,0 1,0-1,0 1,0-1,0 1,0 0,0 0,-1-1,1 1,0 0,-1 0,1 0,-1 0,1 1,-1-1,0 0,1 1,-1-1,0 1,1-1,-1 1,0 0,1 0,-1 0,0 0,0 0,1 0,-1 0,0 0,0 1,1-1,-1 1,0-1,1 1,-1 0,1-1,-1 1,1 0,-1 0,-1 2,-8 5,1 1,-1 0,1 0,1 1,0 1,0 0,-12 21,-29 33,37-50,0 1,2 0,-13 22,24-37,0-1,-1 1,1 0,0-1,-1 1,1-1,0 1,0 0,-1-1,1 1,0 0,0-1,0 1,0 0,0-1,0 1,0 0,0 0,0-1,1 1,-1 0,0-1,0 1,0-1,1 1,-1 0,0-1,1 1,-1-1,1 1,-1-1,0 1,1-1,0 2,29 7,-22-9,0 1,0-1,0-1,0 1,15-4,-16 1,0 0,-1 0,1-1,-1 0,1 0,-1-1,-1 0,1 0,-1 0,0 0,7-9,2-7,-1 0,12-24,-2 3,-4 89,-15-26,-2 0,1 30,-3-29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7:54.5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22.3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75,'14'-2,"0"0,0-1,-1 0,1-1,-1-1,22-11,20-6,-41 18,-1 0,1 1,19-2,-30 5,-1-1,1 1,-1 0,0 0,1 0,-1 0,0 0,1 0,-1 0,0 1,1-1,-1 1,0 0,1 0,-1 0,0 0,0 0,0 0,0 1,0-1,0 0,0 1,-1 0,1-1,0 1,-1 0,0 0,3 4,-4-4,1 0,-1 1,0-1,0 1,0-1,-1 1,1-1,0 0,-1 1,0-1,1 1,-1-1,0 0,0 0,-2 3,-24 38,13-24,-15 26,-3-2,-2-1,-76 74,106-112,1-1,0 1,0-1,0 1,0 0,1 0,0 1,0-1,-3 8,5-12,0 1,-1-1,1 1,0 0,0-1,0 1,0-1,0 1,0-1,0 1,0-1,0 1,1-1,-1 1,0 0,0-1,0 1,0-1,1 1,-1-1,0 0,1 1,-1-1,0 1,1-1,-1 1,1-1,-1 0,0 1,1-1,1 1,0-1,0 0,0 1,0-1,0 0,0 0,0 0,0 0,0-1,0 1,-1 0,1-1,4-1,107-39,-35 19,-60 19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22.6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9:24.2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170 40,'-4'0,"0"1,1-1,-1 1,1 0,-1 0,1 0,-1 1,1-1,0 1,0 0,-1 0,1 0,1 0,-1 0,0 1,0-1,1 1,-1 0,1 0,0 0,0 0,0 0,-2 5,-4 9,1 0,1 1,-7 24,9-25,-48 152,50-166,1 0,0 1,0-1,1 1,-1-1,1 0,-1 1,1-1,0 1,1-1,-1 1,1-1,-1 1,1-1,0 1,0-1,2 4,-1-5,0 1,0-1,0 0,1 0,-1 0,1 0,-1-1,1 1,0-1,-1 1,1-1,0 0,0 0,0 0,0-1,0 1,0-1,0 1,0-1,3 0,5 0,0 1,0-1,0-1,0 0,0 0,0-1,-1-1,1 0,12-5,-18 5,1 0,-1 0,1 0,-1-1,0 0,0 0,-1-1,1 1,-1-1,0 0,0 0,0 0,-1-1,0 1,0-1,0 0,2-6,2-11,0 1,6-37,-12 51,0-1,0 1,-1 0,0-1,-1 1,0 0,0-1,0 1,-1 0,-6-14,7 19,-1 0,0 0,0 1,0-1,-1 0,1 1,0 0,-1-1,0 1,0 0,1 0,-1 0,0 1,-6-3,6 3,0 0,1-1,-1 1,0-1,1 1,-1-1,1 0,-1 0,1 0,0 0,0 0,0-1,0 1,0-1,0 1,1-1,-1 0,1 0,0 0,-2-4,1-4,2 8,0 1,0 0,0 0,-1 0,1-1,-1 1,1 0,-1 0,0 0,0 0,0 0,0 0,0 0,0 0,0 0,-1 1,1-1,-1 0,1 1,-1-1,0 1,0 0,1-1,-1 1,-4-2,-8 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0:55.7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0,'1'0,"0"1,0-1,0 0,0 1,0-1,-1 0,1 1,0 0,0-1,-1 1,1-1,0 1,-1 0,1-1,0 1,-1 0,1 0,-1-1,1 1,-1 0,0 0,1 0,-1 0,0 0,1 1,7 31,-5-18,10 32,-2 1,5 56,-15-97,6 52,6 40,41 117,-51-198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0:58.2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179 0,'-4'0,"-2"4,-3 2,-1 3,-3 1,1 3,3 2,-2 0,2 1,-3-2,1 1,3 2,-2-2,1 0,-2-1,0 0,-1 2,0-1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0:58.6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0:59.5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1,'4'0,"6"0,5 0,4 0,3 0,3 0,0 0,1 0,-1 0,1 0,-1 0,0 0,0 0,0 0,0 0,-1 0,1 0,-5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0:59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1:58.9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1 298,'6'0,"1"0,0-1,-1 0,1 0,-1-1,0 0,1 0,-1 0,0-1,0 0,0 0,-1 0,1-1,-1 0,1 0,6-7,3-6,-1 0,-1-1,19-31,-21 29,2 1,0 0,19-19,21-16,-58 101,-3 354,11-230,-4-152,-1 0,-8 34,7-42,1 0,-1 0,2 1,-1-1,2 1,0-1,0 1,1-1,0 1,5 18,0-14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1:59.8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1,'469'0,"-448"0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7:56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 5,'-18'52,"16"-45,1-1,0 1,0 0,1-1,0 1,0 0,1 0,-1-1,1 1,1 0,2 8,-2-11,0-1,0 1,1-1,-1 0,1 0,0 0,0 0,0 0,0 0,0-1,1 0,-1 1,1-1,-1 0,1-1,0 1,0-1,0 0,0 1,4-1,-5 0,0 0,0 0,0 0,1-1,-1 1,0-1,0 0,0 0,1 0,-1 0,0 0,0-1,1 0,-1 1,0-1,0 0,0-1,0 1,0 0,0-1,4-3,-3 0,0 0,0 0,-1-1,0 1,0-1,0 0,-1 0,0 0,0 0,2-8,-3 9,1-1,-1 1,1-1,-2 0,1 1,-1-1,1 0,-1 0,-1 1,1-1,-4-11,3 15,0-1,-1 1,1-1,-1 1,0 0,0 0,1 0,-2 0,1 0,0 0,0 1,0-1,-1 1,1-1,-1 1,1 0,-1 0,0 0,1 0,-1 1,0-1,0 1,1-1,-1 1,-5 0,-16-1,2 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3:21.7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51 0,'-1'29,"-2"0,-8 33,2-10,-2 6,6-33,1 0,-2 42,6-61,-1 1,1-1,1 1,0 0,0-1,0 1,0-1,6 13,-6-17,1 1,0-1,0 0,0 0,0 0,0 0,1 0,-1 0,0-1,1 1,-1-1,1 0,0 1,0-1,-1 0,1-1,0 1,0 0,0-1,0 0,0 1,5-2,158 0,-57-2,-88 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3:22.0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3:26.2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109 1,'-4'6,"0"0,1 1,0-1,0 1,0-1,1 1,0 0,0 0,1 1,0-1,0 8,-5 16,-29 127,15 9,12-100,3 1,7 116,0-59,-1-95,0-16,-1-1,0 1,-1-1,-4 21,0-18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3:26.6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4:50.6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0,'-2'96,"4"105,-1-197,-1-1,1 1,0-1,0 0,0 1,0-1,0 0,1 0,0 0,-1 0,1 0,0 0,0-1,1 1,-1 0,1-1,-1 0,1 0,0 0,-1 0,1 0,0 0,1-1,-1 1,0-1,0 0,0 0,1 0,5 0,10 2,0-1,0-1,0-1,24-2,-11 0,3 0,60-11,-71 8,102-16,-109 17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4:50.9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4:51.5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1,'0'765,"0"-744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4:51.8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5:48.5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1 178,'1'-4,"0"0,0 1,0-1,0 1,1 0,0-1,-1 1,1 0,1 0,-1 0,0 0,1 0,-1 0,5-3,42-33,-31 29,0 1,1 1,-1 0,2 2,-1 0,1 1,36-4,7-4,-25 8,0 0,1 3,72 4,-26 0,-80-2,-1 0,1 0,0 0,-1 1,1-1,-1 1,1 0,-1 1,1-1,-1 1,0 0,0 0,0 0,0 0,5 5,-6-4,0 0,-1 1,1 0,-1-1,0 1,0 0,0 0,-1 0,1 0,-1 1,0-1,0 0,-1 0,1 1,-1-1,0 7,-1 0,1 1,-1 0,-1 0,0-1,-1 1,0-1,-1 0,0 0,-1 0,0 0,-1-1,0 0,-13 17,-6 2,0-2,-2 0,-32 23,24-24,-72 42,43-30,-28 16,54-34,0 3,1 1,-35 31,72-55,-1 0,0 1,1-1,-1 1,1-1,-1 1,0-1,1 1,-1 0,1-1,-1 1,1-1,0 1,-1 0,1-1,0 1,-1 0,1 0,0-1,0 1,0 0,0 0,-1-1,1 1,0 0,0 0,1 0,-1-1,0 2,1-1,0 0,0 0,0 0,0-1,0 1,0 0,0-1,0 1,0 0,1-1,-1 0,0 1,0-1,0 0,3 1,58 2,-56-3,42-1,10 2,0-3,81-14,-97 10,0 1,0 2,0 2,60 7,-81-2,-5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7:12.0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0 400,'2'-28,"2"-1,0 0,2 1,1 0,1 1,2-1,0 1,2 1,30-49,-38 69,0 1,1-1,0 1,0 0,0 0,1 1,-1-1,1 1,0 1,0-1,1 1,-1 0,1 0,-1 1,1 0,9-2,-4 2,1 0,-1 1,1 0,-1 1,0 1,1 0,-1 0,19 5,-25-3,-1-1,-1 0,1 1,0 0,-1 0,1 1,-1-1,0 1,0 0,0 0,-1 0,1 1,-1-1,0 1,0 0,-1-1,0 1,1 1,-2-1,3 10,3 10,-1 0,-2 0,2 29,-4-40,-1 1,-1-1,0 1,-1-1,0 1,-2-1,0 1,0-1,-1 0,-1-1,-8 18,-62 141,5-28,-39 88,50-107,58-124,1-1,-1 1,1-1,0 1,-1-1,1 1,0-1,-1 1,1-1,0 1,0 0,-1-1,1 1,0 0,0-1,0 1,0 0,0-1,0 1,0-1,0 1,0 0,0-1,1 1,-1 0,0-1,0 1,0 0,1-1,-1 1,0-1,1 2,21-4,23-20,-34 15,1 1,0 0,0 1,0 1,0 0,1 0,-1 1,1 1,0 0,0 1,0 0,0 1,0 0,0 1,0 1,0 0,15 4,4 0,0-1,0-2,0-2,0 0,45-7,-71 5,0-1,0 0,-1-1,1 0,0 0,-1 0,0 0,0-1,0 0,0 0,0 0,-1-1,0 1,0-1,0 0,-1-1,5-7,5-5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7:57.2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1,'0'4,"0"2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7:39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8 224,'1'-10,"1"0,-1 0,2 1,4-16,3-8,-8 27,0-1,1 1,0 0,0 1,0-1,1 0,0 1,0 0,0 0,1 0,-1 0,1 1,0 0,1 0,-1 0,1 1,0-1,-1 1,2 1,-1-1,0 1,8-2,8-2,1 1,-1 1,1 0,0 2,25 1,-39 1,0 0,0 1,-1 0,1 1,0-1,0 2,-1-1,1 2,9 3,-14-4,-1-1,1 0,-1 1,1-1,-1 1,0 0,0 0,0 0,-1 0,1 1,-1-1,0 1,1 0,-2 0,1-1,0 1,-1 0,0 0,0 1,0-1,0 5,0 3,0 0,-1 0,-1 0,0 0,-1 0,0 0,-1-1,0 1,-9 19,-3 0,-1-1,-22 31,29-48,-90 159,-21-1,82-125,8-10,-34 51,63-87,1 0,0 0,0 0,0 0,0 0,0 0,-1 0,1 1,0-1,0 0,0 0,0 0,0 0,0 1,0-1,-1 0,1 0,0 0,0 0,0 1,0-1,0 0,0 0,0 0,0 1,0-1,0 0,0 0,0 0,0 1,0-1,0 0,0 0,0 0,1 1,-1-1,0 0,0 0,0 0,0 0,0 1,0-1,0 0,1 0,-1 0,0 0,0 0,0 0,0 1,1-1,-1 0,0 0,17-4,34-18,-27 10,0 6,0 1,0 0,0 2,0 1,1 1,-1 0,38 6,16-2,95-3,-152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7:47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0 220,'49'-51,"56"-77,-80 96,-25 31,0 1,0 0,1-1,-1 1,0-1,0 1,0 0,1-1,-1 1,0-1,1 1,-1 0,0-1,1 1,-1 0,0 0,1-1,-1 1,1 0,-1 0,0 0,1-1,-1 1,1 0,-1 0,1 0,-1 0,1 0,-1 0,0 0,1 0,-1 0,1 0,-1 0,1 0,-1 0,1 1,0-1,5 20,-6 41,0-53,1 130,-5 76,-19-90,-3 23,21-127,0-4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7:48.66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25,'113'2,"121"-5,-133-18,-82 19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7:56.3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1 178,'2'-7,"0"0,1 0,0 1,0-1,0 1,1 0,0 0,1 0,-1 1,7-7,-3 2,-2 3,1-1,0 1,0-1,0 2,1-1,0 1,1 1,-1-1,1 1,0 1,15-6,-12 7,1 0,1 0,-1 1,0 1,1 0,-1 1,0 0,17 3,-28-2,0-1,1 0,-1 1,0 0,0-1,1 1,-1 0,0 0,0 1,0-1,0 0,0 0,0 1,-1 0,1-1,0 1,-1 0,3 3,-1 0,-1-1,0 1,0 0,0-1,-1 1,1 0,-1 0,0 8,0 8,-1 1,0-1,-6 28,5-40,-25 117,21-106,0 0,-1-1,-1 1,-1-1,-17 29,4-13,-46 59,-21 15,86-106,-1 0,1 0,0 0,0 0,0 1,0-1,1 0,-1 1,-1 5,3-8,1 0,-1 0,0 0,1 0,-1 0,0 0,1 0,-1 0,1 0,-1 0,1 0,0-1,-1 1,1 0,0 0,0-1,0 1,-1 0,1-1,0 1,0-1,0 1,0-1,0 0,0 1,0-1,0 0,0 1,0-1,0 0,0 0,0 0,0 0,0 0,0 0,2-1,38 5,0-3,76-7,-45-5,-49 6,0 1,32 0,-7 4,-26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03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10,'4'0,"1"-5,1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04.0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79,'0'-4,"0"-6,4-1,2-2,3 0,1-2,-1 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04.3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04.6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1 106,'4'-5,"1"-4,5-2,0-3,2 1,0-1,1 1,0-1,-4 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05.0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 1,'2'79,"-4"88,-22-42,11-28,8-62,-3 55,7-71,-1 0,-7 31,-4 34,14 63,-1-125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05.8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47,'15'-1,"0"0,1-2,15-4,38-5,6 11,-46 1,0-1,0-1,44-9,-54 6,-1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19:46.4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1 132,'2'-8,"1"1,-1-1,1 1,1 0,0 1,0-1,0 0,1 1,5-7,-8 11,3-3,0 0,0 1,0-1,0 1,1 0,0 0,0 1,0 0,0 0,0 0,10-2,-13 4,1 0,0 0,-1 0,1 0,0 1,-1-1,1 1,0 0,-1 0,1 1,0-1,0 1,-1 0,1 0,-1 0,1 0,-1 0,1 1,-1 0,0-1,0 1,5 4,-5-2,-1-1,1 1,-1-1,0 1,0 0,0 0,-1-1,1 1,-1 1,0-1,0 0,-1 0,1 0,-1 0,0 1,0-1,0 0,0 0,-1 0,0 1,0-1,-2 5,2-3,-1-1,0 1,-1 0,1-1,-1 0,0 0,-1 0,1 0,-1 0,0-1,0 1,0-1,-1 0,1-1,-6 4,10-7,0 1,0-1,0 0,1 0,-1 0,0 0,0 0,0 0,0 0,0 0,0 0,0 0,1 0,-1 0,0 1,0-1,0 0,0 0,0 0,0 0,0 0,0 0,0 0,0 1,0-1,1 0,-1 0,0 0,0 0,0 0,0 1,0-1,0 0,0 0,0 0,0 0,0 0,-1 1,1-1,0 0,0 0,0 0,0 0,0 0,0 0,0 1,0-1,0 0,0 0,0 0,0 0,-1 0,1 0,0 0,0 0,0 1,0-1,0 0,0 0,-1 0,1 0,24 2,43-2,-56 0,17-2,-16 1,0 1,0-1,0 2,18 2,-28-2,1-1,-1 1,1-1,-1 1,0 0,0 0,1 0,-1 1,0-1,0 0,0 1,0-1,0 1,-1 0,1 0,0 0,-1 0,0 0,1 0,-1 0,0 0,0 0,0 0,0 1,0-1,-1 0,1 4,3 58,-4-51,0 1,1-1,4 22,-5-33,1-1,-1 1,1 0,-1 0,1-1,-1 1,0 0,0 0,0 0,0 0,0-1,0 1,0 0,-1 0,1 0,-1-1,1 1,-1 0,0-1,1 1,-1 0,0-1,0 1,0-1,0 1,-1-1,1 0,0 1,-1-1,1 0,-3 2,-2-1,0 0,0-1,-1 1,1-1,0 0,0-1,-1 0,-7 0,-67 10,68-7,-1-1,0 0,0-1,1 0,-1-1,-21-3,30 2,1 0,0 0,0-1,-1 1,1-1,1 0,-1-1,0 1,0-1,1 1,-1-1,-5-6,5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7:59.0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 1,'-3'71,"1"-43,1 0,2 0,0 0,7 32,-6-55,0 1,0-1,1 0,0 0,0-1,0 1,0 0,7 5,-7-7,0 0,-1 0,1 0,-1 1,1-1,-1 1,0 0,0-1,-1 1,1 0,-1 0,2 8,-4-1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14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11 198,'7'-3,"0"1,1-1,-1 0,0-1,-1 1,1-1,0-1,-1 1,6-6,-10 7,44-34,-34 26,0 1,0 0,2 0,-1 1,1 1,0 0,1 1,27-9,-19 9,1 1,-1 1,1 1,1 1,-1 1,32 1,-53 2,1 0,-1 0,1 0,-1 1,1-1,-1 1,0-1,0 1,0 0,0 1,0-1,0 0,-1 1,1-1,-1 1,1 0,-1 0,0 0,0 0,-1 0,1 1,-1-1,1 1,-1-1,0 0,0 1,-1 0,1-1,-1 6,2 4,0 1,-2 0,0-1,0 1,-2 0,-3 21,-3-11,0 0,-2-1,-23 43,9-21,18-35,-1 0,-1-1,0 0,0 0,0-1,-1 0,-20 12,-20 21,24-15,-2-2,-35 26,45-36,1 0,1 2,0 0,-21 29,-16 17,34-45,14-14,-1 1,1-1,0 1,0 0,0 0,0 1,1-1,0 1,0 0,0 0,-3 7,6-11,1 0,-1 0,0 0,1-1,-1 1,0 0,1 0,-1 0,1 0,-1-1,1 1,0 0,-1 0,1-1,0 1,-1 0,1-1,0 1,0-1,0 1,-1-1,1 0,0 1,0-1,0 0,0 1,0-1,0 0,0 0,0 0,0 0,0 0,0 0,0 0,0 0,-1 0,3-1,37-5,10-7,0 2,1 3,-1 2,62 1,-94 4,1-1,33-8,31-2,-36 13,-32 0,0-1,0 0,0-1,21-4,-20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21.0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0 114,'4'0,"6"0,1-4,3-1,3-1,-1-2,1-1,-3-2,1 0,-2-2,0 1,-1-1,1 1,-2 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21.3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16,'4'0,"2"-4,4-2,-1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21.6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22.3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1,'2'40,"9"54,-5-54,2 58,-7-3,-4 106,-9-135,8-48,0 0,-1 28,7 37,0-60,0-1,-2 1,-1 0,-1-1,-5 24,2-30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18:23.2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75,'1'-1,"-1"-1,0 1,1 0,0 0,-1 0,1 0,-1 0,1 0,0 1,0-1,0 0,0 0,-1 0,1 1,0-1,0 0,0 1,0-1,1 1,-1-1,0 1,0 0,0-1,0 1,0 0,0 0,2 0,38-5,-36 5,47-2,-24 1,0 0,50-11,-52 7,0 2,46-1,-45 3,0-1,42-8,-5 2,-44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3:00.1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66,'-2'46,"1"-32,0 0,0 0,2 0,0 0,0 0,6 23,-5-35,-1 1,1 0,0-1,0 1,0-1,0 0,0 1,1-1,-1 0,1 0,-1-1,1 1,0 0,0-1,0 0,0 0,0 0,0 0,0 0,0 0,0-1,0 1,0-1,0 0,1 0,-1 0,0-1,0 1,6-2,-5 1,0 1,0-1,0 0,0 0,0-1,0 1,0-1,0 0,0 0,-1 0,1 0,-1-1,0 1,1-1,-1 0,-1 0,1 0,0-1,-1 1,1 0,-1-1,3-5,-2-12,0 0,-1-1,-1 1,-2 0,-2-29,0-5,13 133,4 33,-12-89,1-1,1 1,12 36,-9-32,9 48,-15-54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18:11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89,'0'-4,"5"-1,0-5,5 0,-1-2,4 0,-1-2,1 2,0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18:12.1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0,'5'0,"5"0,0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18:13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177 1,'5'2,"0"0,-1 0,1 1,-1-1,1 1,-1 0,0 1,0-1,0 1,-1 0,6 7,2 0,-3-3,0 0,0 1,-1 0,0 0,0 1,-1 0,0 0,8 20,-13-26,0-1,-1 0,1 1,-1-1,0 1,1-1,-2 1,1-1,0 1,-1-1,1 0,-1 1,0-1,0 0,0 1,-1-1,1 0,-1 0,0 0,1 0,-2 0,1-1,0 1,0 0,-1-1,1 0,-1 0,0 1,0-2,0 1,0 0,0 0,-5 1,-31 16,28-14,-1 0,1 0,0 1,0 1,1 0,0 0,0 1,1 1,0-1,0 1,-8 13,-5 9,0 0,-26 51,48-82,-1 1,1-1,0 0,0 1,-1-1,1 0,0 1,0-1,-1 1,1-1,0 1,0-1,0 0,0 1,0-1,0 1,0-1,0 1,0-1,0 1,0-1,0 0,0 1,0-1,0 1,0-1,1 1,-1-1,0 0,0 1,0-1,1 1,-1-1,0 0,1 1,-1-1,0 0,1 1,-1-1,23-1,34-19,-51 17,18-3,0 0,1 2,0 0,-1 2,1 0,0 2,37 4,13-1,-54-3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18:14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18:16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25,'33'-2,"55"-9,-63 6,1 1,-1 2,49 1,-72 1,0 0,0 1,-1-1,1 0,0 1,0-1,-1 1,1-1,0 1,-1 0,1 0,-1 0,4 2,-5-3,1 1,-1 0,1-1,-1 1,0 0,1 0,-1-1,0 1,1 0,-1 0,0 0,0 0,0-1,0 1,0 0,0 0,0 0,0 0,0-1,0 1,0 1,-3 4,1 1,-1-1,0 0,0-1,-1 1,-5 6,-5 10,-28 57,-35 61,72-128,0 0,0 0,1 1,1-1,0 1,1 0,-1 15,-2 8,-1 10,4-30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6:00.1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90 153,'0'-8,"1"0,-1 1,2-1,-1 0,1 0,0 0,0 1,1-1,0 1,1 0,-1 0,1 0,1 0,6-8,-8 12,0 0,0 0,0 0,0 1,1 0,-1-1,1 1,0 0,-1 1,1-1,0 1,0-1,0 1,0 1,0-1,0 0,0 1,1 0,-1 0,0 0,0 0,0 1,0 0,0 0,0 0,0 0,0 0,0 1,4 2,-5-2,1 1,-1 0,0 0,0 0,0 0,0 0,0 1,-1-1,0 1,0 0,0-1,0 1,0 0,-1 0,1 0,-1 1,0-1,0 0,-1 0,0 1,1-1,-1 0,-1 6,1 7,-1 0,-1-1,-1 1,-7 27,-1-19,0 0,-2-1,-1-1,-1 0,-1-1,-22 23,11-11,-96 94,114-116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6:00.4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0,'4'0,"2"0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6:00.9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15,'0'-4,"4"-2,2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1:11.8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0,'-2'66,"0"-22,7 72,-4-104,0-1,2 0,-1 0,1 0,1-1,0 1,0-1,1 0,0 0,1 0,10 13,12-2,-13-15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6:01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6:01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0,'4'0,"1"0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6:02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0,'4'0,"6"0,1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6:02.4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6:05.3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102 1,'-2'1,"0"-1,1 1,-1 0,1-1,-1 1,1 0,-1 0,1 0,-1 1,1-1,0 0,0 0,0 1,0-1,0 1,0-1,0 1,0-1,0 1,0 2,-16 39,15-38,-11 34,4-17,2 0,0 1,1 0,1 1,-3 44,8-53,0 0,1 0,0 0,1 0,1 0,5 17,-7-27,1-1,0 0,0 0,1 0,-1 0,1 0,-1 0,1 0,1-1,-1 1,0-1,1 0,0 0,-1-1,1 1,0-1,1 1,-1-1,0-1,0 1,1 0,-1-1,10 1,-9-1,1 0,0 0,0-1,0 0,0-1,0 1,-1-1,1 0,0 0,0-1,-1 0,1 0,-1 0,1 0,-1-1,0 0,0 0,0-1,-1 1,6-7,-7 7,0-1,0 1,0-1,-1 0,0 0,0-1,0 1,0 0,0-1,-1 1,0-1,0 1,0-1,-1 0,1 1,-1-1,0 0,-1 1,1-1,-1 0,0 1,0-1,0 1,-1-1,1 1,-4-5,5 7,-1 0,0 0,0 0,0 0,0 0,0 0,0 1,-1-1,1 0,-1 1,1-1,-1 1,1-1,-1 1,0 0,0 0,1 0,-1 0,0 0,0 0,0 0,0 1,-4-1,3 1,0 0,0 0,0 1,-1-1,1 1,0 0,0 0,1 0,-1 1,0-1,0 1,0-1,1 1,-4 3,-3 2,1 1,0 0,0 1,1 0,0 0,1 0,-11 20,11-13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2:55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0,'-1'79,"3"89,10-101,1 14,-13-61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2:56.9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35,'10'-1,"1"0,-1-1,0 0,12-4,37-7,-29 8,-25 4,0 0,1 0,-1 0,0 1,1 0,8 0,-12 1,-1-1,0 0,1 1,-1 0,0-1,1 1,-1 0,0-1,0 1,0 0,0 0,0 0,0 0,0 0,0 0,0 1,0-1,0 0,-1 0,1 1,0-1,-1 0,1 1,-1-1,0 1,1-1,-1 0,0 1,0 2,4 44,-7 96,0-39,3-7,0-77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6:45.4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22,'16'-1,"0"-1,29-6,27-2,-70 9,0 2,0-1,-1 0,1 0,0 1,0-1,0 1,0-1,0 1,-1 0,1-1,0 1,0 0,-1 0,1 1,-1-1,1 0,-1 0,1 1,-1-1,0 1,2 3,0-1,-1 1,0-1,0 1,-1 0,0 0,1 0,-2 0,2 10,-2-4,0 0,0 1,-1-1,0 0,-1 0,-1 0,-6 20,2-20,-1 0,0 0,0 0,-1-1,0 0,-1 0,-15 11,-12 12,-1-7,33-23,0-1,1 1,-1 0,0 1,1-1,0 1,0-1,0 1,0 1,1-1,-1 0,1 1,-3 5,6-9,0 0,0 0,0 0,1 0,-1 0,0-1,0 1,1 0,-1 0,0 0,1 0,-1 0,1-1,-1 1,1 0,0 0,-1-1,1 1,0 0,-1-1,1 1,0-1,0 1,-1-1,1 1,0-1,0 0,0 1,0-1,0 0,0 0,-1 0,1 1,0-1,0 0,0 0,0 0,0-1,0 1,1 0,40-2,-9-6,1 2,-1 1,51 0,-63 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36:47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5 106,'-2'46,"1"-32,0 0,1 0,0 0,1 0,0 0,6 22,-4-32,-1 0,1 0,0 0,0-1,0 0,0 1,0-1,1 0,0-1,-1 1,1 0,0-1,0 0,1 0,-1 0,0-1,1 0,-1 1,9 0,-8-1,1 0,0 0,-1 0,1-1,0 1,0-2,-1 1,1 0,0-1,-1 0,1-1,0 1,-1-1,0 0,8-4,-9 2,0 1,-1-1,1 0,-1-1,1 1,-1-1,0 1,-1-1,1 0,-1 0,0 0,-1-1,1 1,-1 0,0-1,0 1,0-6,0-17,0 1,-5-35,1 10,3 46,0 3,-1 0,1 0,0-1,0 1,1 0,-1 0,1 0,-1 0,1 0,0 0,0 0,0 0,3-5,-3 7,-1 1,1 0,-1 0,1 0,-1 0,1 0,-1 0,1 0,-1 0,1 0,-1 1,0-1,1 0,-1 0,1 0,-1 0,1 1,-1-1,0 0,1 0,-1 1,0-1,1 0,-1 1,0-1,1 0,-1 1,0-1,0 1,1-1,-1 0,0 1,0-1,0 1,1-1,-1 1,9 17,-4-1,0 0,-2 1,0-1,-1 1,0 0,-1 0,-2 18,0-12,2 1,6 45,-1-35,-1 1,0 64,-5-78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0:58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97,'662'0,"-673"-2,0-1,1 1,-1-2,1 1,0-2,0 1,-18-12,-7-2,31 16,0 0,0-1,0 1,0-1,0 1,-6-8,10 10,-1 0,1 0,0-1,0 1,0 0,-1-1,1 1,0 0,0 0,0-1,0 1,-1 0,1-1,0 1,0 0,0-1,0 1,0 0,0-1,0 1,0 0,0-1,0 1,0 0,0-1,0 1,0 0,1-1,-1 1,0 0,0 0,0-1,0 1,1-1,22-4,-13 6,0-1,0 2,0-1,0 1,0 1,0 0,0 0,13 8,-20-10,1 1,-1 0,1-1,-1 1,0 1,0-1,0 0,0 1,0 0,-1-1,1 1,-1 0,0 1,0-1,0 0,0 1,0-1,-1 1,1-1,-1 1,0-1,0 1,-1 0,1 0,0 3,-2-4,0-1,1 0,-1 0,0 0,0 0,0 0,0 0,0 0,0 0,-1 0,1 0,-1 0,1-1,-1 1,0-1,0 1,-3 1,-41 24,21-14,-16 21,32-23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1:22.5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70 50,'1'-2,"0"1,-1-1,1 1,0-1,0 1,0-1,0 1,1-1,-1 1,0 0,0 0,1 0,-1 0,1 0,-1 0,1 0,2-1,29-13,-26 13,0-1,0 2,0-1,1 1,-1 0,0 1,1-1,-1 1,0 1,1 0,-1 0,10 3,-14-4,-1 2,1-1,-1 0,1 0,-1 1,0-1,0 1,0 0,0 0,0 0,0 0,0 0,0 0,-1 0,1 1,-1-1,0 0,0 1,0-1,0 1,0 0,0-1,-1 1,1 0,-1-1,0 1,1 0,-2-1,1 1,0 0,0 0,-1-1,1 1,-1 0,0-1,-1 3,0 1,0 0,0-1,-1 0,0 1,0-1,0 0,-1 0,1-1,-6 6,-9 12,18-22,-1 0,1 0,-1 1,1-1,0 0,-1 1,1-1,-1 0,1 1,0-1,-1 1,1-1,0 0,0 1,-1-1,1 1,0-1,0 1,0-1,0 1,-1-1,1 1,0-1,0 1,0-1,0 1,0 0,0-1,1 1,-1-1,0 1,0-1,0 1,0-1,0 1,1-1,-1 0,0 1,1-1,-1 1,0-1,1 1,-1-1,0 0,1 1,-1-1,0 0,1 1,-1-1,1 0,-1 0,1 1,-1-1,1 0,-1 0,1 0,-1 0,1 0,-1 0,1 0,-1 0,1 0,44-4,-24 2,-17 4,0-1,0 1,0 0,0 0,0 1,-1-1,1 1,-1 0,1 0,-1 0,0 0,0 1,-1-1,1 1,-1 0,0 0,0 0,0 0,0 0,-1 0,3 7,-2-2,1 0,-1-1,0 1,-1 0,0 0,0 0,-1 1,0-1,-3 15,2-21,0 1,0-1,-1 0,1 0,-1 1,0-1,0 0,0 0,0-1,-1 1,1 0,-1-1,1 1,-1-1,-5 3,0 0,1-2,-1 1,1-1,-1 0,0-1,-13 3,-1-2,0 0,0-2,0 0,-30-4,43 2,1 0,-1 0,0-1,1 0,-1 0,1-1,0 0,0-1,0 0,0 0,-11-8,10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1:06.8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30 230,'-2'29,"-9"54,6-54,-3 52,7-55,0-14,1 0,0 0,1-1,2 19,-2-27,-1-1,1 0,0 1,0-1,0 0,0 1,0-1,0 0,1 0,-1 0,1 0,-1 0,1 0,0-1,0 1,0 0,0-1,0 1,0-1,0 0,0 0,1 0,-1 0,0 0,1 0,3 0,24 2,0-1,0-1,45-5,9 0,-78 4,25 0,0 0,0-2,52-11,-67 10,0 1,0 0,0 1,0 1,0 1,0 0,0 1,29 7,-26-5,4-1,0-1,1-2,-1 0,0-1,0-1,42-10,-47 9,13-1,0 1,59 4,24-2,-112 1,1-1,0 1,-1-1,1 0,-1 0,1 0,-1 0,0 0,1-1,-1 1,0-1,0 1,0-1,0 0,0 0,0 0,-1 0,1 0,0 0,-1 0,0-1,0 1,1 0,-1-1,-1 1,1-1,0 0,-1 1,1-1,-1 1,0-4,2-12,-1 0,-1-1,-4-28,2 13,2 33,-1-32,-1 0,-12-59,11 71,0 1,1 0,2-22,-3-16,3 55,0 0,-1 1,0-1,1 1,-1-1,0 1,-1-1,1 1,0 0,-1-1,1 1,-1 0,1 0,-1 0,0 0,0 0,0 1,0-1,0 0,-1 1,1 0,0 0,-1-1,1 1,-1 0,1 1,-1-1,0 0,1 1,-1 0,-2-1,-13 0,0 0,-1 1,-29 3,14 0,-87-4,-54 4,108 9,49-8,-1-1,-25 2,-154 20,173-23,0 2,0 0,-34 11,35-8,-1-1,0-1,-37 2,58-7,1 0,0 0,0 0,0 0,-1 1,1-1,0 1,0 0,0 0,0 0,0 0,0 1,0-1,0 1,1-1,-1 1,1 0,-1 0,-3 5,3-3,1 1,0-1,0 1,1 0,-1 0,1 0,0 0,0 0,1 0,-1 0,1 0,1 6,1 65,-1-54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2:50.2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1,'0'518,"0"-497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2:50.5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2:54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0,'1'8,"2"0,-1-1,1 1,0-1,5 9,-2-1,51 147,-55-156,20 45,-15-37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2:56.3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 0,'-3'1,"1"-1,-1 1,0 0,1 0,-1 0,1 0,-1 1,1-1,0 1,-1-1,1 1,0 0,0 0,0 0,0 0,1 0,-3 3,0 1,0-1,1 1,0-1,0 1,0 0,-2 8,3-5,0 0,1 1,0-1,1 0,0 0,0 0,1 1,0-1,1 0,0 0,0 0,4 9,-4-12,0-1,1 0,-1 0,1 0,0-1,1 1,-1-1,1 0,0 1,0-1,0-1,0 1,1-1,-1 0,1 0,0 0,0 0,0-1,0 0,0 0,7 1,20-5,-17-1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2:56.6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16,'0'-4,"4"-2,2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2:57.0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25,'0'-4,"0"-6,0-1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2:57.3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94 75,'-4'0,"-1"-4,0-6,-4-1,0-3,-2 1,-4 3,-4 2,2 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2:58.6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80 1,'-4'0,"-1"4,0 5,-4 2,0 3,2 3,-2-1,0 1,-3-3,1-3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2:58.9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1:46.6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75 1,'-2'19,"0"0,-1 0,-5 20,-3 12,-13 74,1-25,21-80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21.7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1 131,'10'-1,"1"0,-1-1,1 0,10-4,38-6,295 10,-291 4,-81-5,0 0,0-1,0 0,-20-9,16 5,-29-13,49 20,0 0,0 0,0-1,0 1,1 0,-1-1,0 1,1-1,-1 1,1-1,0 0,-1 0,1 1,0-1,0 0,0 0,1 0,-1 0,0-1,1 1,-1 0,1-3,0 5,-1 0,1-1,0 1,0 0,0-1,0 1,0 0,0-1,1 1,-1 0,0-1,0 1,0 0,0-1,0 1,0 0,0 0,1-1,-1 1,0 0,0 0,0-1,1 1,-1 0,0 0,0-1,1 1,-1 0,0 0,1 0,-1 0,0 0,0-1,1 1,-1 0,0 0,1 0,-1 0,0 0,1 0,-1 0,0 0,1 0,18 9,13 16,8 6,6 7,-45-37,0 0,-1 0,1 0,-1 0,1 1,-1-1,0 0,0 0,1 0,-1 1,0-1,0 0,0 0,0 1,0-1,0 0,-1 0,1 0,0 1,-1-1,1 0,-1 0,1 0,-1 0,1 0,-1 0,0 0,0 0,1 0,-1 0,0 0,0 0,0 0,0-1,0 1,0 0,0-1,-2 1,-49 31,43-27,2-1,-1 0,0-1,-1 0,-16 4,7-3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22.0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26.3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1 146,'2'74,"15"100,14-1,-31-171,1 0,-1 0,1 1,-1-1,1 0,0 0,0 1,0-1,0 0,0 0,0 0,1 0,-1 0,1-1,-1 1,1 0,0-1,-1 1,1-1,0 0,0 1,0-1,0 0,1 0,-1 0,0 0,0-1,0 1,1-1,-1 1,0-1,5 0,7 0,0-1,-1-1,1 0,23-7,14-2,-23 7,0-1,37-11,-42 9,0 1,1 1,-1 1,33-1,23 4,114-15,-153 12,1 2,40 3,52-2,-130 0,0 1,-1-1,1 0,-1 1,1-1,-1 0,1-1,-1 1,1 0,-1-1,0 1,0-1,0 0,0 0,0 0,0 0,-1 0,1 0,-1 0,1 0,-1-1,0 1,0-1,0 1,0-1,0 1,0-1,-1 1,1-1,-1-5,2-10,-1 0,-1-1,-4-29,2 14,0 14,-1 0,-6-25,4 25,2 0,-3-28,7 19,0 17,-1 1,0-1,0 1,-1 0,-4-14,5 23,0 0,-1 1,0-1,1 0,-1 1,0-1,0 0,0 1,0-1,0 1,0 0,-1-1,1 1,0 0,-1 0,1-1,-1 1,1 0,-1 1,1-1,-1 0,0 0,1 1,-1-1,0 1,0-1,1 1,-1 0,0 0,0 0,0 0,0 0,1 0,-1 0,0 0,0 1,-3 0,-104 30,66-17,-65 11,52-15,31-4,-1-2,-39 1,44-5,-25 0,0 2,-64 10,76-8,-52 2,57-5,0 1,-50 10,15-3,44-8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26.6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28.5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0,'0'5,"0"4,0 7,0 3,0 3,0 3,0 0,0 1,0-1,0 1,0-1,0 0,0 0,0 0,0 0,5-5,0-5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28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31.1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0,'0'5,"0"4,0 6,0 5,0 2,0 3,0 0,0 1,0-1,0-3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31.4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0,'4'0,"1"0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37.3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 89,'0'-8,"1"1,0-1,0 0,0 0,4-9,-5 16,0-1,1 0,-1 1,1-1,0 1,0-1,-1 1,1-1,0 1,0-1,0 1,0 0,1-1,-1 1,0 0,0 0,1 0,-1 0,1 0,-1 0,1 1,-1-1,1 0,0 1,-1-1,1 1,0-1,-1 1,4 0,-3 0,0 1,-1 0,1 0,-1 0,1 0,-1 0,1 0,-1 0,1 0,-1 1,0-1,0 1,0-1,0 1,0-1,0 1,0-1,0 1,-1 0,1-1,0 1,-1 0,0 0,1 0,-1-1,0 1,0 0,0 0,0 2,1 5,-1 0,0 0,-1 0,-2 14,-8 2,9-22,0-1,0 1,1-1,0 1,-1-1,1 1,0 0,0 0,0 0,1-1,-1 1,1 0,-1 0,1 0,0 6,1-8,0-1,0 0,0 1,0-1,0 1,0-1,0 0,0 0,0 0,0 0,0 0,0 0,0 0,0 0,0 0,0 0,0 0,0 0,0-1,0 1,0 0,0-1,1 0,28-14,-19 10,-10 4,1 0,0 0,-1 1,1-1,0 1,-1-1,1 1,0 0,-1 0,1 0,0 0,0 0,-1 0,1 0,0 0,0 1,-1-1,1 1,0-1,-1 1,1 0,-1-1,1 1,2 2,-2-1,0 0,-1 0,1 1,0-1,-1 1,1-1,-1 1,0 0,0-1,0 1,0 0,-1 0,2 4,-1 2,-1-1,1 1,-1 0,-1-1,1 1,-1 0,-1-1,0 1,-4 10,4-15,0 0,0 1,-1-2,1 1,-1 0,0 0,0-1,-1 0,1 1,-1-1,0 0,0-1,0 1,0-1,0 0,0 0,0 0,-1 0,1-1,-1 0,0 0,-8 1,5-1,0-1,0 0,0-1,0 0,1 0,-1 0,0-1,0 0,1-1,-1 0,1 0,-12-7,3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37.7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1:48.5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145 0,'-4'0,"-1"1,1-1,-1 0,1 1,-1 0,1 0,0 1,-1-1,1 1,0 0,0 0,0 0,0 0,1 1,-1 0,1 0,-1 0,1 0,0 0,0 0,0 1,1 0,-1 0,1-1,0 1,0 0,-2 6,-3 11,1 0,1 1,1 0,-2 33,-4 15,8-65,1 1,0-1,1 0,-1 1,1-1,0 1,0-1,1 0,0 1,-1-1,2 0,1 7,-2-10,1 1,0 0,-1-1,1 0,0 1,0-1,0 0,0 0,1 0,-1 0,1 0,-1-1,1 1,-1-1,1 0,0 1,0-1,0 0,0-1,-1 1,1 0,0-1,4 0,4 2,-1-1,0-1,1 0,-1-1,0 0,1 0,-1-1,0 0,0-1,0 0,9-5,-14 6,0-1,-1 0,1 0,-1 0,0-1,0 0,0 1,-1-1,1-1,-1 1,0 0,0-1,-1 0,1 1,-1-1,0 0,0 0,0-1,-1 1,0 0,0 0,0-10,2-42,-7-108,4 163,-1 0,1 1,0-1,0 0,0 1,-1-1,1 0,-1 1,0-1,1 1,-1-1,0 1,0-1,0 1,0-1,0 1,0 0,0 0,0 0,-1-1,1 1,0 0,-1 0,1 1,-1-1,1 0,-1 0,1 1,-1-1,0 1,1-1,-3 1,-1 0,0 0,1 0,-1 0,1 1,-1 0,0 0,1 0,0 1,-1 0,-7 4,-3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41.1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1 112,'420'0,"-401"-1,0-1,32-7,33-4,-51 13,-25 0,-24 0,3 1,-7-1,1 0,0-1,-31-5,44 4,1 1,0-1,-1 0,1 0,0 0,0-1,0 1,0-1,1-1,-1 1,1-1,0 1,0-1,0 0,0-1,1 1,-4-6,7 9,-1 1,1-1,-1 0,1 1,-1-1,1 0,0 1,-1-1,1 0,0 1,0-1,-1 0,1 0,0 1,0-1,0 0,0 0,0 1,0-1,0 0,0 0,0 1,1-3,14 2,21 16,-15-2,1-2,31 14,6 2,-58-27,0 1,0-1,-1 0,1 1,0-1,-1 0,1 1,0-1,-1 1,1-1,-1 1,1 0,-1-1,1 1,-1-1,1 1,-1 0,0 0,1-1,-1 1,0 0,0-1,1 1,-1 0,0 0,0-1,0 1,0 0,0 0,0 0,0-1,0 2,-1 0,0 0,0 0,-1 1,1-1,0-1,-1 1,1 0,-1 0,1-1,-5 4,-47 28,32-22,-39 25,48-28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01.8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150 1,'0'1,"0"0,-1 0,1 0,0-1,-1 1,1 0,-1 0,1 0,-1 0,0-1,1 1,-1 0,1-1,-1 1,0 0,0-1,0 1,1-1,-1 1,0-1,0 0,0 1,0-1,0 0,-1 1,-31 7,17-4,-1 1,9-3,1 0,-1 1,1 0,-14 7,20-9,0-1,0 1,0 0,0-1,0 1,0 0,0 0,1 0,-1 0,0 0,0 0,1 0,-1 0,1 1,-1-1,1 0,-1 0,1 0,0 0,-1 1,1-1,0 0,0 0,0 1,0-1,0 0,0 1,1-1,-1 0,0 0,0 0,1 1,-1-1,1 0,1 2,1 5,1-1,0 1,0-1,1 0,0 0,11 11,-13-16,0 0,-1 0,1 0,0-1,0 1,1-1,-1 0,0 0,0 0,1 0,-1 0,0-1,1 1,-1-1,0 0,1 0,-1-1,1 1,-1-1,6-1,10-3,-11 3,0 0,0 0,0 1,0 0,17 0,-23 2,0-1,0 0,0 1,0 0,0-1,0 1,0 0,0 0,0 0,0 0,0 0,-1 1,1-1,0 0,-1 1,1-1,-1 1,0 0,1-1,-1 1,0 0,0 0,0 0,0 0,-1 0,1 0,0 0,0 3,0-2,0 0,0 0,0 0,-1 0,1 1,-1-1,0 0,0 0,0 1,0-1,0 0,-1 0,0 1,1-1,-1 0,0 0,-1 0,1 0,0 0,-1 0,0 0,0-1,-3 5,1-4,0 0,-1-1,1 1,0-1,-1 0,0 0,0 0,0-1,1 0,-1 0,0 0,0 0,-1-1,-7 0,-7 0,-5 1,-1-2,-28-3,54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47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146 150,'-3'136,"7"148,-4-282,0 0,0 1,1-1,-1 0,1 0,0 0,0 1,0-1,0 0,0 0,0 0,0 0,1-1,-1 1,1 0,-1 0,1-1,0 1,0-1,2 2,0-1,0 0,1 0,-1 0,0-1,1 0,0 0,-1 0,1 0,7 0,2-1,1-1,0 0,0-1,-1-1,22-6,-1 0,0 2,43-4,-12 2,-3 3,0 2,84 6,-31 1,-87-2,-18 0,0 0,0-1,0-1,19-3,-27 4,-1-1,1 0,-1 1,0-1,0 0,0 0,1-1,-1 1,0 0,0-1,0 1,-1-1,1 0,0 1,-1-1,1 0,-1 0,1 0,-1 0,0-1,0 1,0 0,0 0,0-1,-1 1,1-4,3-28,-2 1,-1-1,-6-45,1-14,5 29,-2-69,1 131,-1 0,1-1,0 1,-1 0,0 0,1-1,-1 1,0 0,0 0,0 0,0 0,-1 0,1 0,-1 1,1-1,-1 0,1 1,-1-1,0 1,0-1,0 1,0 0,0 0,0 0,0 0,0 0,0 0,0 1,-1-1,1 1,0-1,0 1,-1 0,1 0,0 0,0 0,-1 1,1-1,-3 1,-12 2,-1 0,1 1,0 1,-17 8,17-7,-134 34,85-25,42-10,0-1,-30 0,-42 7,51-4,1-2,-1-2,-82-6,27 0,2 3,77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3:49.5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0,'0'470,"0"-449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08.0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44,'5'0,"0"-1,0-1,0 1,0-1,0 0,0 0,0 0,0-1,5-4,-5 4,1 0,-1 0,1 0,0 0,0 1,7-1,-12 2,1 1,0 0,-1 0,1 0,0 0,-1 0,1 1,0-1,-1 0,1 1,0-1,-1 1,1 0,-1 0,1-1,-1 1,1 0,-1 0,0 0,1 1,-1-1,0 0,0 0,0 1,0-1,0 0,1 2,2 5,1 0,-1 0,-1 0,0 1,0-1,3 15,-5-19,0 0,-1 0,1 0,-1 0,0-1,0 1,0 0,-1 0,1 0,-1 0,0 0,0 0,-1-1,1 1,-1-1,1 1,-4 4,6-10,13-24,-14 25,1 1,0-1,-1 0,1 1,-1-1,1 0,0 1,-1-1,1 1,0-1,0 1,-1 0,1-1,0 1,0 0,0 0,0-1,-1 1,1 0,0 0,0 0,0 0,0 0,0 0,0 0,-1 0,1 1,0-1,0 0,0 0,0 1,-1-1,1 0,0 1,0-1,-1 1,1-1,1 2,0 0,-1-1,1 1,-1-1,1 1,-1 0,0 0,0 0,0 0,0 0,0 0,0 0,0 0,-1 0,1 1,-1-1,0 0,1 0,-1 0,0 1,0-1,-1 0,1 0,0 1,-1-1,1 0,-1 0,0 0,0 0,0 0,0 0,0 0,0 0,0 0,-3 3,-1 2,-1 0,1 0,-1 0,-1-1,1 0,-1 0,-10 6,6-6,0 1,1 1,-16 13,16-9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08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19.2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1 215,'0'-1,"1"0,-1 0,1-1,-1 1,1 0,-1 0,1 0,0 1,-1-1,1 0,0 0,0 0,0 0,0 1,0-1,0 0,0 1,0-1,0 1,0-1,0 1,0-1,0 1,0 0,0 0,1-1,1 1,37-5,-35 5,4 0,26-2,58-11,-45 6,1 2,0 2,83 6,-26 0,-105-3,0 0,-1 0,1 0,0 1,0-1,0 0,0 0,0 0,-1 0,1 0,0 0,0-1,0 1,0 0,0 0,-1-1,1 1,0 0,0-1,0 1,-1-1,1 1,0-1,-1 1,1-1,0 1,-1-1,1 0,-1 1,1-1,-1 0,1 0,-1 1,0-1,1 0,-1 0,0 0,1 1,-1-1,0 0,0 0,0 0,0 0,0 0,0 0,0 1,0-1,0 0,0 0,-1-1,-3-7,1 2,-1-1,0 0,-9-11,-3-7,12 19,1 1,-2 0,1 0,0 0,-1 1,0-1,-1 1,1 0,-9-6,39 62,-17-42,0-1,0 0,1 0,0 0,0-1,1-1,16 9,4 4,-30-19,1 1,-1-1,1 1,-1-1,1 1,-1 0,0-1,1 1,-1-1,0 1,1 0,-1-1,0 1,0 0,0 0,0-1,0 1,1 0,-1-1,-1 1,1 0,0 0,0-1,0 1,0 0,0-1,-1 1,1 0,0-1,0 1,-1 0,1-1,-1 1,1 0,0-1,-1 1,1-1,-1 1,0-1,1 1,-1-1,1 0,-1 1,0-1,1 0,-1 1,-1-1,-38 27,31-22,-7 6,0 1,1 1,1 0,-19 22,24-23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24.4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30 203,'-19'52,"14"-12,1 0,2 1,2-1,6 44,-6-81,0 1,1-1,0 1,0-1,0 1,0-1,0 0,1 0,-1 1,1-1,0 0,0 0,0 0,0-1,1 1,-1-1,1 1,0-1,-1 0,1 0,0 0,0 0,1 0,-1-1,0 1,0-1,1 0,-1 0,7 1,9 0,0 0,1-1,-1-1,30-4,1 0,690 4,-734 0,-1 0,1 0,-1 0,1-1,-1 0,0 0,1-1,-1 0,0 1,9-6,-12 5,1 0,-1 0,0 0,1 0,-1 0,0-1,0 1,-1-1,1 0,0 0,-1 1,1-1,-1 0,0 0,0 0,0 0,-1 0,1-1,-1-4,9-66,6-126,-14 161,-2-46,0 79,0 0,0-1,0 1,-1 0,1 0,-2 0,1 0,-1 0,0 0,-4-7,4 11,0-1,0 1,0-1,0 1,0 0,0 0,-1 0,1 0,-1 1,1 0,-1-1,1 1,-1 0,0 1,0-1,-6 0,-70 3,51 0,-80-3,-54 4,96 9,49-7,0-2,-27 2,16-4,1 1,-49 10,-95 12,142-18,15-4,-1 1,1 1,-22 8,34-10,0-1,0 0,0 1,0 0,0 0,1 0,-1 0,0 0,1 0,0 1,-1-1,1 1,0-1,0 1,1 0,-1 0,1 0,-1 0,1 0,0 0,-1 5,-11 53,8-44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38.0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35,'5'-1,"-1"0,1 0,0-1,0 0,-1 1,1-2,6-3,17-8,-26 14,-1-1,1 1,-1-1,1 1,-1-1,1 1,0 0,-1 0,1 0,-1 0,1 0,-1 0,1 0,-1 1,1-1,0 1,-1-1,0 1,1-1,-1 1,1 0,-1-1,0 1,1 0,-1 0,0 0,0 0,0 1,0-1,0 0,0 0,0 1,0-1,0 0,-1 1,1-1,0 1,-1-1,1 1,-1-1,0 1,0-1,1 1,-1-1,0 4,0 1,0-1,0 1,-1 0,1 0,-1 0,0-1,-1 1,0-1,0 1,0-1,-5 9,-15 17,-36 36,38-43,19-24,1 0,-1 1,1-1,-1 0,1 1,-1-1,1 1,0-1,-1 1,1-1,0 1,-1-1,1 1,0 0,0-1,0 1,-1-1,1 1,0 0,0-1,0 1,0-1,0 1,0 0,0 0,15 2,33-14,-36 8,35-4,-25 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38.3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1:48.9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1,'-4'0,"-2"0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39.9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1,'-1'26,"1"42,1-65,-1-1,0 0,1 1,-1-1,1 1,0-1,-1 0,1 0,0 1,1-1,-1 0,0 0,1 0,-1 0,1 0,-1-1,1 1,0 0,0-1,0 1,0-1,2 2,-3-3,0 1,0-1,0 0,0 1,0-1,0 0,0 0,0 0,0 1,0-1,0 0,0 0,0-1,0 1,0 0,0 0,0 0,0-1,0 1,-1 0,1-1,0 1,0-1,0 1,0-1,0 0,-1 1,2-2,0 0,-1 0,1-1,-1 1,1-1,-1 1,0-1,0 0,0 0,1-5,0-7,0 0,0-27,-2 38,2-19,-2 23,0 0,0 0,0 0,0 0,0 0,1 0,-1-1,0 1,0 0,0 0,0 0,0 0,0 0,0 0,0 0,0 0,1-1,-1 1,0 0,0 0,0 0,0 0,0 0,0 0,1 0,-1 0,0 0,0 0,0 0,0 0,0 0,1 0,-1 0,0 0,0 0,0 0,0 0,0 0,0 0,1 0,-1 0,0 0,0 1,0-1,0 0,0 0,0 0,0 0,1 0,-1 0,0 0,0 0,0 1,0-1,0 0,0 0,0 0,0 0,2 4,0-1,-1 0,1 1,-1-1,0 1,0-1,-1 1,1 5,11 79,-5-42,2 73,-9-98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40.2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41.7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1,'-1'29,"-10"53,5-52,-1 51,8 141,-1-201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42.0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45.5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61,'58'-1,"-20"0,0 1,-1 2,75 13,-71-8,0-2,0-2,1-2,54-4,3 0,-76 4,-5 0,-33-4,-8-2,0-1,0-1,-35-16,-20-6,56 17,17 9,14 10,2 1,0-1,1-1,0 0,0 0,0-1,0-1,1 0,0-1,25 3,-37-6,1 1,-1-1,0 0,1 0,-1 0,1 1,-1-1,0 0,1 1,-1 0,0-1,0 1,1 0,-1-1,0 1,0 0,0 0,0 0,2 2,-3-2,0 0,0 0,0-1,0 1,0 0,0 0,-1 0,1 0,0-1,0 1,-1 0,1 0,0 0,-1-1,1 1,-1 0,1-1,-1 1,1 0,-1-1,0 1,1-1,-2 2,-10 7,0-1,0 0,-14 7,7-5,-10 8,16-10,0 0,-22 19,25-17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45.8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48.7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0,'1'11,"0"-1,1 1,0-1,4 12,6 36,-11-24,0-5,2-1,8 42,-8-51,0 0,-1 39,-2-41,1 0,0 0,1 0,5 20,-2-21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49.0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0,'0'4,"4"2,1 3,0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49.3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49.9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21,'5'0,"4"0,2-5,3 0,3-1,-1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2:56.1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 1,'-19'51,"4"46,-11 52,-4 8,25-141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54.7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28,'938'0,"-922"-2,0 1,-1-2,21-5,-27 5,0 0,1 0,-1 2,1-1,0 1,-1 0,1 1,0 0,0 1,-1 0,19 4,-26-3,1-1,-1 1,1 0,-1-1,0 1,0 0,0 0,0 1,0-1,-1 0,1 1,-1-1,1 1,-1-1,0 1,0 0,0-1,0 1,-1 0,1 0,-1 0,1-1,-1 4,1 12,-1 1,-3 27,1-20,1 11,1 6,-2-1,-2 1,-2-1,-17 64,12-67,8-21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56.0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76,'1'-1,"-1"0,0 0,1 0,-1 0,1 0,0 0,-1 0,1 0,0 0,0 0,-1 0,1 0,0 0,0 1,0-1,0 0,0 1,0-1,0 1,0-1,0 1,1 0,-1-1,0 1,0 0,0 0,2-1,38-3,-36 3,96 0,-68 2,0-2,-1-1,54-10,-44 6,1 1,-1 2,1 1,48 6,8-1,-64-3,-1 1,0-2,-1-1,63-12,-72 10,1 1,-1 0,39 2,-42 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59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1,'0'4,"0"6,0 5,0 4,0 3,0 3,4-4,2-1,3-4,1 0,-2 1,-2 2,-2 2,-1 1,-2 2,-1-4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4:59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0,'4'0,"2"0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00.3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1,'4'0,"5"0,6 0,5 0,2 0,2 0,-3 4,-5 6,-5 5,-5 5,-3 2,-2 2,-6-2,-1-2,-1 0,2-3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00.6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1,'4'0,"1"0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01.8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60,'0'5,"-1"7,2 0,-1 1,1-1,1 0,4 14,-6-24,1 0,0-1,-1 1,1 0,0-1,0 1,0-1,0 1,0-1,0 0,0 1,1-1,-1 0,0 0,1 0,-1 0,1 0,1 1,0-2,-1 1,0-1,0 0,1 0,-1 0,0 0,1 0,-1-1,0 1,0-1,0 1,1-1,-1 0,0 0,0 0,0 0,0 0,2-3,1 1,-1-1,1-1,-1 1,0-1,-1 1,1-1,-1 0,0-1,0 1,0 0,-1-1,0 1,0-1,0 0,-1 0,0 0,0 0,-1 0,1 0,-1 0,0 0,-1 0,0 0,0 0,-3-11,-2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02.3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0,'0'4,"0"6,0 5,0 5,0 2,4-1,2-2,-1 2,-1 0,-1 2,4-4,-1 0,0 0,-2 1,3-2,0-1,-1-3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02.6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04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1,'0'4,"0"6,0 5,0 4,-5 3,0 3,-1 0,-2-3,-1-11,6-6,3-8,2-9,5-1,1-4,3 3,0-2,-2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0:23:03.0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13 123,'5'-3,"1"1,-1-1,1 0,-1 0,0-1,0 1,0-1,-1 0,0 0,1-1,-1 1,3-6,6-5,-5 9,0 0,0 0,0 1,0 0,1 1,0 0,10-4,-13 6,-1 0,1 0,0 0,0 1,0 0,0 0,0 1,0 0,0 0,0 0,0 0,9 3,-14-3,1 1,-1-1,1 1,-1 0,0-1,0 1,1 0,-1 0,0 0,0 0,0 0,0 0,0 0,0 0,0 0,0 1,-1-1,1 0,0 1,-1-1,1 0,-1 1,1-1,-1 1,0 1,0 1,0 0,0 0,0 0,-1 0,0-1,0 1,0 0,0-1,-3 8,-1-2,0 1,-1-1,0 0,-1-1,1 1,-14 11,-15 0,30-18,1 0,-1 1,0-1,1 1,0-1,0 1,0 1,0-1,0 0,-3 5,7-8,0 1,1-1,-1 0,0 1,1-1,-1 1,0-1,0 0,1 0,-1 1,0-1,1 0,-1 1,1-1,-1 0,0 0,1 0,-1 0,1 1,-1-1,1 0,-1 0,1 0,-1 0,0 0,1 0,-1 0,1 0,-1 0,1 0,-1 0,1 0,-1-1,0 1,1 0,-1 0,1 0,-1-1,1 1,30-5,-23 3,0 0,1 1,0 0,0 0,0 1,0 0,0 1,14 2,-20-2,-1 0,1 0,-1 0,1 0,-1 1,0-1,0 1,1 0,-1 0,0 0,-1 0,1 0,0 0,0 0,-1 0,0 1,1-1,-1 1,0-1,0 1,0-1,0 1,-1 0,1-1,-1 1,0 0,1 0,-2 4,2 2,0 0,-1 0,0 1,-1-1,0 0,0 0,-1 0,0 0,-5 12,4-15,-1 0,1-1,-1 1,0-1,-1 0,1 0,-1 0,0-1,0 1,-1-1,1-1,-1 1,-9 4,-10 6,8-4,0 0,-1-2,-34 12,49-18,0-1,0 0,-1-1,1 1,0-1,-1 1,1-1,0 0,-1 0,1 0,0-1,-1 1,1-1,0 0,0 0,-1 0,1 0,0 0,0-1,0 0,0 1,1-1,-1 0,0 0,1-1,0 1,-1 0,-3-6,1-3,4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04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08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1,'2'40,"9"54,-5-54,1 58,-8-50,-1-31,1 1,1 0,1-1,6 33,-2-34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23.8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1 197,'96'-1,"105"3,-128 10,-50-8,0 0,30 0,-26-3,0-2,0-1,50-11,-64 10,-8 2,0 0,1 0,-1-1,0 1,0-1,0-1,9-4,-13 6,0-1,0 1,0 0,0 0,0-1,-1 1,1 0,0-1,-1 1,1-1,-1 1,0-1,1 1,-1-1,0 1,0-1,0 1,0-1,0 1,0-1,-1 1,1-1,0 1,-1-1,1 1,-1 0,1-1,-1 1,0 0,0-1,0 1,1 0,-1 0,-2-2,-5-6,0 1,0 0,-1 1,0 0,0 0,-1 1,0 0,0 1,-13-5,-15-10,23 11,0 1,-1 0,-33-10,59 22,-1 0,0 1,0 0,0 0,0 1,-1 0,0 1,0 0,8 9,7 9,34 49,-52-67,-4-5,1 0,0 0,-1 0,1 1,-1-1,0 1,1-1,-1 1,-1-1,2 5,-2-5,-1-1,1 1,-1-1,1 0,-1 1,0-1,1 0,-1 0,0 1,0-1,0 0,0 0,0 0,0 0,0 0,-1 0,1-1,0 1,0 0,-1 0,1-1,-1 1,-1 0,-8 4,0 1,0 1,0 0,1 1,0 0,0 0,1 1,0 0,1 1,0 0,0 0,1 1,1 0,-11 21,12-16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7:22.0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 0,'-2'96,"4"105,10-134,-7-49,-2 0,2 28,-5 76,0-100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36.1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0,'0'5,"4"4,2 6,-1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36.6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0,'0'4,"0"6,0 5,0 5,0 2,0 3,0 0,0 0,0 1,0 0,0-1,0 0,4-4,2-2,0-4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36.9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38.5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41,'53'-20,"-14"16,0 0,79 5,-44 1,-46-1,55 11,-54-7,53 3,18-6,169-6,-203-8,-48 8,0 0,28-1,-35 5,0-1,0-1,19-5,-14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40.3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1,'494'0,"-464"1,52 10,-52-5,50 1,13-5,159-6,-232 1,-4-3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2T01:05:41.6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1,'0'494,"0"-473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.png"/><Relationship Id="rId299" Type="http://schemas.openxmlformats.org/officeDocument/2006/relationships/image" Target="../media/image127.png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3.xml"/><Relationship Id="rId84" Type="http://schemas.openxmlformats.org/officeDocument/2006/relationships/image" Target="../media/image38.png"/><Relationship Id="rId138" Type="http://schemas.openxmlformats.org/officeDocument/2006/relationships/image" Target="../media/image59.png"/><Relationship Id="rId159" Type="http://schemas.openxmlformats.org/officeDocument/2006/relationships/customXml" Target="../ink/ink90.xml"/><Relationship Id="rId170" Type="http://schemas.openxmlformats.org/officeDocument/2006/relationships/customXml" Target="../ink/ink96.xml"/><Relationship Id="rId191" Type="http://schemas.openxmlformats.org/officeDocument/2006/relationships/customXml" Target="../ink/ink108.xml"/><Relationship Id="rId205" Type="http://schemas.openxmlformats.org/officeDocument/2006/relationships/customXml" Target="../ink/ink117.xml"/><Relationship Id="rId226" Type="http://schemas.openxmlformats.org/officeDocument/2006/relationships/customXml" Target="../ink/ink130.xml"/><Relationship Id="rId247" Type="http://schemas.openxmlformats.org/officeDocument/2006/relationships/customXml" Target="../ink/ink142.xml"/><Relationship Id="rId107" Type="http://schemas.openxmlformats.org/officeDocument/2006/relationships/customXml" Target="../ink/ink59.xml"/><Relationship Id="rId268" Type="http://schemas.openxmlformats.org/officeDocument/2006/relationships/customXml" Target="../ink/ink154.xml"/><Relationship Id="rId289" Type="http://schemas.openxmlformats.org/officeDocument/2006/relationships/image" Target="../media/image122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image" Target="../media/image25.png"/><Relationship Id="rId74" Type="http://schemas.openxmlformats.org/officeDocument/2006/relationships/customXml" Target="../ink/ink39.xml"/><Relationship Id="rId128" Type="http://schemas.openxmlformats.org/officeDocument/2006/relationships/customXml" Target="../ink/ink71.xml"/><Relationship Id="rId149" Type="http://schemas.openxmlformats.org/officeDocument/2006/relationships/customXml" Target="../ink/ink84.xml"/><Relationship Id="rId5" Type="http://schemas.openxmlformats.org/officeDocument/2006/relationships/customXml" Target="../ink/ink2.xml"/><Relationship Id="rId95" Type="http://schemas.openxmlformats.org/officeDocument/2006/relationships/customXml" Target="../ink/ink51.xml"/><Relationship Id="rId160" Type="http://schemas.openxmlformats.org/officeDocument/2006/relationships/customXml" Target="../ink/ink91.xml"/><Relationship Id="rId181" Type="http://schemas.openxmlformats.org/officeDocument/2006/relationships/customXml" Target="../ink/ink102.xml"/><Relationship Id="rId216" Type="http://schemas.openxmlformats.org/officeDocument/2006/relationships/customXml" Target="../ink/ink123.xml"/><Relationship Id="rId237" Type="http://schemas.openxmlformats.org/officeDocument/2006/relationships/image" Target="../media/image99.png"/><Relationship Id="rId258" Type="http://schemas.openxmlformats.org/officeDocument/2006/relationships/customXml" Target="../ink/ink148.xml"/><Relationship Id="rId279" Type="http://schemas.openxmlformats.org/officeDocument/2006/relationships/image" Target="../media/image11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customXml" Target="../ink/ink34.xml"/><Relationship Id="rId118" Type="http://schemas.openxmlformats.org/officeDocument/2006/relationships/customXml" Target="../ink/ink65.xml"/><Relationship Id="rId139" Type="http://schemas.openxmlformats.org/officeDocument/2006/relationships/customXml" Target="../ink/ink78.xml"/><Relationship Id="rId290" Type="http://schemas.openxmlformats.org/officeDocument/2006/relationships/customXml" Target="../ink/ink166.xml"/><Relationship Id="rId85" Type="http://schemas.openxmlformats.org/officeDocument/2006/relationships/customXml" Target="../ink/ink45.xml"/><Relationship Id="rId150" Type="http://schemas.openxmlformats.org/officeDocument/2006/relationships/image" Target="../media/image64.png"/><Relationship Id="rId171" Type="http://schemas.openxmlformats.org/officeDocument/2006/relationships/customXml" Target="../ink/ink97.xml"/><Relationship Id="rId192" Type="http://schemas.openxmlformats.org/officeDocument/2006/relationships/image" Target="../media/image82.png"/><Relationship Id="rId206" Type="http://schemas.openxmlformats.org/officeDocument/2006/relationships/customXml" Target="../ink/ink118.xml"/><Relationship Id="rId227" Type="http://schemas.openxmlformats.org/officeDocument/2006/relationships/image" Target="../media/image95.png"/><Relationship Id="rId248" Type="http://schemas.openxmlformats.org/officeDocument/2006/relationships/image" Target="../media/image104.png"/><Relationship Id="rId269" Type="http://schemas.openxmlformats.org/officeDocument/2006/relationships/image" Target="../media/image113.png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customXml" Target="../ink/ink60.xml"/><Relationship Id="rId129" Type="http://schemas.openxmlformats.org/officeDocument/2006/relationships/customXml" Target="../ink/ink72.xml"/><Relationship Id="rId280" Type="http://schemas.openxmlformats.org/officeDocument/2006/relationships/customXml" Target="../ink/ink160.xml"/><Relationship Id="rId54" Type="http://schemas.openxmlformats.org/officeDocument/2006/relationships/customXml" Target="../ink/ink27.xml"/><Relationship Id="rId75" Type="http://schemas.openxmlformats.org/officeDocument/2006/relationships/image" Target="../media/image34.png"/><Relationship Id="rId96" Type="http://schemas.openxmlformats.org/officeDocument/2006/relationships/customXml" Target="../ink/ink52.xml"/><Relationship Id="rId140" Type="http://schemas.openxmlformats.org/officeDocument/2006/relationships/customXml" Target="../ink/ink79.xml"/><Relationship Id="rId161" Type="http://schemas.openxmlformats.org/officeDocument/2006/relationships/image" Target="../media/image68.png"/><Relationship Id="rId182" Type="http://schemas.openxmlformats.org/officeDocument/2006/relationships/customXml" Target="../ink/ink103.xml"/><Relationship Id="rId217" Type="http://schemas.openxmlformats.org/officeDocument/2006/relationships/customXml" Target="../ink/ink124.xml"/><Relationship Id="rId6" Type="http://schemas.openxmlformats.org/officeDocument/2006/relationships/image" Target="../media/image2.png"/><Relationship Id="rId238" Type="http://schemas.openxmlformats.org/officeDocument/2006/relationships/customXml" Target="../ink/ink137.xml"/><Relationship Id="rId259" Type="http://schemas.openxmlformats.org/officeDocument/2006/relationships/image" Target="../media/image109.png"/><Relationship Id="rId23" Type="http://schemas.openxmlformats.org/officeDocument/2006/relationships/customXml" Target="../ink/ink11.xml"/><Relationship Id="rId119" Type="http://schemas.openxmlformats.org/officeDocument/2006/relationships/customXml" Target="../ink/ink66.xml"/><Relationship Id="rId270" Type="http://schemas.openxmlformats.org/officeDocument/2006/relationships/customXml" Target="../ink/ink155.xml"/><Relationship Id="rId291" Type="http://schemas.openxmlformats.org/officeDocument/2006/relationships/image" Target="../media/image123.png"/><Relationship Id="rId44" Type="http://schemas.openxmlformats.org/officeDocument/2006/relationships/image" Target="../media/image21.png"/><Relationship Id="rId65" Type="http://schemas.openxmlformats.org/officeDocument/2006/relationships/image" Target="../media/image29.png"/><Relationship Id="rId86" Type="http://schemas.openxmlformats.org/officeDocument/2006/relationships/image" Target="../media/image39.png"/><Relationship Id="rId130" Type="http://schemas.openxmlformats.org/officeDocument/2006/relationships/image" Target="../media/image56.png"/><Relationship Id="rId151" Type="http://schemas.openxmlformats.org/officeDocument/2006/relationships/customXml" Target="../ink/ink85.xml"/><Relationship Id="rId172" Type="http://schemas.openxmlformats.org/officeDocument/2006/relationships/image" Target="../media/image73.png"/><Relationship Id="rId193" Type="http://schemas.openxmlformats.org/officeDocument/2006/relationships/customXml" Target="../ink/ink109.xml"/><Relationship Id="rId207" Type="http://schemas.openxmlformats.org/officeDocument/2006/relationships/image" Target="../media/image87.png"/><Relationship Id="rId228" Type="http://schemas.openxmlformats.org/officeDocument/2006/relationships/customXml" Target="../ink/ink131.xml"/><Relationship Id="rId249" Type="http://schemas.openxmlformats.org/officeDocument/2006/relationships/customXml" Target="../ink/ink143.xml"/><Relationship Id="rId13" Type="http://schemas.openxmlformats.org/officeDocument/2006/relationships/customXml" Target="../ink/ink6.xml"/><Relationship Id="rId109" Type="http://schemas.openxmlformats.org/officeDocument/2006/relationships/image" Target="../media/image47.png"/><Relationship Id="rId260" Type="http://schemas.openxmlformats.org/officeDocument/2006/relationships/customXml" Target="../ink/ink149.xml"/><Relationship Id="rId281" Type="http://schemas.openxmlformats.org/officeDocument/2006/relationships/customXml" Target="../ink/ink161.xml"/><Relationship Id="rId34" Type="http://schemas.openxmlformats.org/officeDocument/2006/relationships/image" Target="../media/image16.png"/><Relationship Id="rId55" Type="http://schemas.openxmlformats.org/officeDocument/2006/relationships/image" Target="../media/image26.png"/><Relationship Id="rId76" Type="http://schemas.openxmlformats.org/officeDocument/2006/relationships/customXml" Target="../ink/ink40.xml"/><Relationship Id="rId97" Type="http://schemas.openxmlformats.org/officeDocument/2006/relationships/image" Target="../media/image43.png"/><Relationship Id="rId120" Type="http://schemas.openxmlformats.org/officeDocument/2006/relationships/image" Target="../media/image52.png"/><Relationship Id="rId141" Type="http://schemas.openxmlformats.org/officeDocument/2006/relationships/image" Target="../media/image60.png"/><Relationship Id="rId7" Type="http://schemas.openxmlformats.org/officeDocument/2006/relationships/customXml" Target="../ink/ink3.xml"/><Relationship Id="rId162" Type="http://schemas.openxmlformats.org/officeDocument/2006/relationships/customXml" Target="../ink/ink92.xml"/><Relationship Id="rId183" Type="http://schemas.openxmlformats.org/officeDocument/2006/relationships/image" Target="../media/image78.png"/><Relationship Id="rId218" Type="http://schemas.openxmlformats.org/officeDocument/2006/relationships/image" Target="../media/image92.png"/><Relationship Id="rId239" Type="http://schemas.openxmlformats.org/officeDocument/2006/relationships/customXml" Target="../ink/ink138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50" Type="http://schemas.openxmlformats.org/officeDocument/2006/relationships/image" Target="../media/image105.png"/><Relationship Id="rId255" Type="http://schemas.openxmlformats.org/officeDocument/2006/relationships/image" Target="../media/image107.png"/><Relationship Id="rId271" Type="http://schemas.openxmlformats.org/officeDocument/2006/relationships/image" Target="../media/image114.png"/><Relationship Id="rId276" Type="http://schemas.openxmlformats.org/officeDocument/2006/relationships/customXml" Target="../ink/ink158.xml"/><Relationship Id="rId292" Type="http://schemas.openxmlformats.org/officeDocument/2006/relationships/customXml" Target="../ink/ink167.xml"/><Relationship Id="rId297" Type="http://schemas.openxmlformats.org/officeDocument/2006/relationships/image" Target="../media/image126.png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customXml" Target="../ink/ink35.xml"/><Relationship Id="rId87" Type="http://schemas.openxmlformats.org/officeDocument/2006/relationships/customXml" Target="../ink/ink46.xml"/><Relationship Id="rId110" Type="http://schemas.openxmlformats.org/officeDocument/2006/relationships/customXml" Target="../ink/ink61.xml"/><Relationship Id="rId115" Type="http://schemas.openxmlformats.org/officeDocument/2006/relationships/image" Target="../media/image50.png"/><Relationship Id="rId131" Type="http://schemas.openxmlformats.org/officeDocument/2006/relationships/customXml" Target="../ink/ink73.xml"/><Relationship Id="rId136" Type="http://schemas.openxmlformats.org/officeDocument/2006/relationships/image" Target="../media/image58.png"/><Relationship Id="rId157" Type="http://schemas.openxmlformats.org/officeDocument/2006/relationships/customXml" Target="../ink/ink89.xml"/><Relationship Id="rId178" Type="http://schemas.openxmlformats.org/officeDocument/2006/relationships/image" Target="../media/image76.png"/><Relationship Id="rId301" Type="http://schemas.openxmlformats.org/officeDocument/2006/relationships/customXml" Target="../ink/ink172.xml"/><Relationship Id="rId61" Type="http://schemas.openxmlformats.org/officeDocument/2006/relationships/customXml" Target="../ink/ink31.xml"/><Relationship Id="rId82" Type="http://schemas.openxmlformats.org/officeDocument/2006/relationships/image" Target="../media/image37.png"/><Relationship Id="rId152" Type="http://schemas.openxmlformats.org/officeDocument/2006/relationships/customXml" Target="../ink/ink86.xml"/><Relationship Id="rId173" Type="http://schemas.openxmlformats.org/officeDocument/2006/relationships/customXml" Target="../ink/ink98.xml"/><Relationship Id="rId194" Type="http://schemas.openxmlformats.org/officeDocument/2006/relationships/customXml" Target="../ink/ink110.xml"/><Relationship Id="rId199" Type="http://schemas.openxmlformats.org/officeDocument/2006/relationships/customXml" Target="../ink/ink113.xml"/><Relationship Id="rId203" Type="http://schemas.openxmlformats.org/officeDocument/2006/relationships/customXml" Target="../ink/ink116.xml"/><Relationship Id="rId208" Type="http://schemas.openxmlformats.org/officeDocument/2006/relationships/customXml" Target="../ink/ink119.xml"/><Relationship Id="rId229" Type="http://schemas.openxmlformats.org/officeDocument/2006/relationships/image" Target="../media/image96.png"/><Relationship Id="rId19" Type="http://schemas.openxmlformats.org/officeDocument/2006/relationships/customXml" Target="../ink/ink9.xml"/><Relationship Id="rId224" Type="http://schemas.openxmlformats.org/officeDocument/2006/relationships/image" Target="../media/image94.png"/><Relationship Id="rId240" Type="http://schemas.openxmlformats.org/officeDocument/2006/relationships/image" Target="../media/image100.png"/><Relationship Id="rId245" Type="http://schemas.openxmlformats.org/officeDocument/2006/relationships/customXml" Target="../ink/ink141.xml"/><Relationship Id="rId261" Type="http://schemas.openxmlformats.org/officeDocument/2006/relationships/customXml" Target="../ink/ink150.xml"/><Relationship Id="rId266" Type="http://schemas.openxmlformats.org/officeDocument/2006/relationships/customXml" Target="../ink/ink153.xml"/><Relationship Id="rId287" Type="http://schemas.openxmlformats.org/officeDocument/2006/relationships/customXml" Target="../ink/ink164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customXml" Target="../ink/ink28.xml"/><Relationship Id="rId77" Type="http://schemas.openxmlformats.org/officeDocument/2006/relationships/image" Target="../media/image35.png"/><Relationship Id="rId100" Type="http://schemas.openxmlformats.org/officeDocument/2006/relationships/image" Target="../media/image44.png"/><Relationship Id="rId105" Type="http://schemas.openxmlformats.org/officeDocument/2006/relationships/customXml" Target="../ink/ink58.xml"/><Relationship Id="rId126" Type="http://schemas.openxmlformats.org/officeDocument/2006/relationships/customXml" Target="../ink/ink70.xml"/><Relationship Id="rId147" Type="http://schemas.openxmlformats.org/officeDocument/2006/relationships/image" Target="../media/image63.png"/><Relationship Id="rId168" Type="http://schemas.openxmlformats.org/officeDocument/2006/relationships/customXml" Target="../ink/ink95.xml"/><Relationship Id="rId282" Type="http://schemas.openxmlformats.org/officeDocument/2006/relationships/image" Target="../media/image119.png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customXml" Target="../ink/ink38.xml"/><Relationship Id="rId93" Type="http://schemas.openxmlformats.org/officeDocument/2006/relationships/customXml" Target="../ink/ink50.xml"/><Relationship Id="rId98" Type="http://schemas.openxmlformats.org/officeDocument/2006/relationships/customXml" Target="../ink/ink53.xml"/><Relationship Id="rId121" Type="http://schemas.openxmlformats.org/officeDocument/2006/relationships/customXml" Target="../ink/ink67.xml"/><Relationship Id="rId142" Type="http://schemas.openxmlformats.org/officeDocument/2006/relationships/customXml" Target="../ink/ink80.xml"/><Relationship Id="rId163" Type="http://schemas.openxmlformats.org/officeDocument/2006/relationships/image" Target="../media/image69.png"/><Relationship Id="rId184" Type="http://schemas.openxmlformats.org/officeDocument/2006/relationships/customXml" Target="../ink/ink104.xml"/><Relationship Id="rId189" Type="http://schemas.openxmlformats.org/officeDocument/2006/relationships/customXml" Target="../ink/ink107.xml"/><Relationship Id="rId219" Type="http://schemas.openxmlformats.org/officeDocument/2006/relationships/customXml" Target="../ink/ink125.xml"/><Relationship Id="rId3" Type="http://schemas.openxmlformats.org/officeDocument/2006/relationships/customXml" Target="../ink/ink1.xml"/><Relationship Id="rId214" Type="http://schemas.openxmlformats.org/officeDocument/2006/relationships/customXml" Target="../ink/ink122.xml"/><Relationship Id="rId230" Type="http://schemas.openxmlformats.org/officeDocument/2006/relationships/customXml" Target="../ink/ink132.xml"/><Relationship Id="rId235" Type="http://schemas.openxmlformats.org/officeDocument/2006/relationships/image" Target="../media/image98.png"/><Relationship Id="rId251" Type="http://schemas.openxmlformats.org/officeDocument/2006/relationships/customXml" Target="../ink/ink144.xml"/><Relationship Id="rId256" Type="http://schemas.openxmlformats.org/officeDocument/2006/relationships/customXml" Target="../ink/ink147.xml"/><Relationship Id="rId277" Type="http://schemas.openxmlformats.org/officeDocument/2006/relationships/image" Target="../media/image117.png"/><Relationship Id="rId298" Type="http://schemas.openxmlformats.org/officeDocument/2006/relationships/customXml" Target="../ink/ink170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image" Target="../media/image30.png"/><Relationship Id="rId116" Type="http://schemas.openxmlformats.org/officeDocument/2006/relationships/customXml" Target="../ink/ink64.xml"/><Relationship Id="rId137" Type="http://schemas.openxmlformats.org/officeDocument/2006/relationships/customXml" Target="../ink/ink77.xml"/><Relationship Id="rId158" Type="http://schemas.openxmlformats.org/officeDocument/2006/relationships/image" Target="../media/image67.png"/><Relationship Id="rId272" Type="http://schemas.openxmlformats.org/officeDocument/2006/relationships/customXml" Target="../ink/ink156.xml"/><Relationship Id="rId293" Type="http://schemas.openxmlformats.org/officeDocument/2006/relationships/image" Target="../media/image124.png"/><Relationship Id="rId302" Type="http://schemas.openxmlformats.org/officeDocument/2006/relationships/image" Target="../media/image12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customXml" Target="../ink/ink32.xml"/><Relationship Id="rId83" Type="http://schemas.openxmlformats.org/officeDocument/2006/relationships/customXml" Target="../ink/ink44.xml"/><Relationship Id="rId88" Type="http://schemas.openxmlformats.org/officeDocument/2006/relationships/customXml" Target="../ink/ink47.xml"/><Relationship Id="rId111" Type="http://schemas.openxmlformats.org/officeDocument/2006/relationships/image" Target="../media/image48.png"/><Relationship Id="rId132" Type="http://schemas.openxmlformats.org/officeDocument/2006/relationships/customXml" Target="../ink/ink74.xml"/><Relationship Id="rId153" Type="http://schemas.openxmlformats.org/officeDocument/2006/relationships/image" Target="../media/image65.png"/><Relationship Id="rId174" Type="http://schemas.openxmlformats.org/officeDocument/2006/relationships/image" Target="../media/image74.png"/><Relationship Id="rId179" Type="http://schemas.openxmlformats.org/officeDocument/2006/relationships/customXml" Target="../ink/ink101.xml"/><Relationship Id="rId195" Type="http://schemas.openxmlformats.org/officeDocument/2006/relationships/image" Target="../media/image83.png"/><Relationship Id="rId209" Type="http://schemas.openxmlformats.org/officeDocument/2006/relationships/image" Target="../media/image88.png"/><Relationship Id="rId190" Type="http://schemas.openxmlformats.org/officeDocument/2006/relationships/image" Target="../media/image81.png"/><Relationship Id="rId204" Type="http://schemas.openxmlformats.org/officeDocument/2006/relationships/image" Target="../media/image86.png"/><Relationship Id="rId220" Type="http://schemas.openxmlformats.org/officeDocument/2006/relationships/customXml" Target="../ink/ink126.xml"/><Relationship Id="rId225" Type="http://schemas.openxmlformats.org/officeDocument/2006/relationships/customXml" Target="../ink/ink129.xml"/><Relationship Id="rId241" Type="http://schemas.openxmlformats.org/officeDocument/2006/relationships/customXml" Target="../ink/ink139.xml"/><Relationship Id="rId246" Type="http://schemas.openxmlformats.org/officeDocument/2006/relationships/image" Target="../media/image103.png"/><Relationship Id="rId267" Type="http://schemas.openxmlformats.org/officeDocument/2006/relationships/image" Target="../media/image112.png"/><Relationship Id="rId288" Type="http://schemas.openxmlformats.org/officeDocument/2006/relationships/customXml" Target="../ink/ink165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image" Target="../media/image27.png"/><Relationship Id="rId106" Type="http://schemas.openxmlformats.org/officeDocument/2006/relationships/image" Target="../media/image46.png"/><Relationship Id="rId127" Type="http://schemas.openxmlformats.org/officeDocument/2006/relationships/image" Target="../media/image55.png"/><Relationship Id="rId262" Type="http://schemas.openxmlformats.org/officeDocument/2006/relationships/image" Target="../media/image110.png"/><Relationship Id="rId283" Type="http://schemas.openxmlformats.org/officeDocument/2006/relationships/customXml" Target="../ink/ink162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customXml" Target="../ink/ink26.xml"/><Relationship Id="rId73" Type="http://schemas.openxmlformats.org/officeDocument/2006/relationships/image" Target="../media/image33.png"/><Relationship Id="rId78" Type="http://schemas.openxmlformats.org/officeDocument/2006/relationships/customXml" Target="../ink/ink41.xml"/><Relationship Id="rId94" Type="http://schemas.openxmlformats.org/officeDocument/2006/relationships/image" Target="../media/image42.png"/><Relationship Id="rId99" Type="http://schemas.openxmlformats.org/officeDocument/2006/relationships/customXml" Target="../ink/ink54.xml"/><Relationship Id="rId101" Type="http://schemas.openxmlformats.org/officeDocument/2006/relationships/customXml" Target="../ink/ink55.xml"/><Relationship Id="rId122" Type="http://schemas.openxmlformats.org/officeDocument/2006/relationships/image" Target="../media/image53.png"/><Relationship Id="rId143" Type="http://schemas.openxmlformats.org/officeDocument/2006/relationships/image" Target="../media/image61.png"/><Relationship Id="rId148" Type="http://schemas.openxmlformats.org/officeDocument/2006/relationships/customXml" Target="../ink/ink83.xml"/><Relationship Id="rId164" Type="http://schemas.openxmlformats.org/officeDocument/2006/relationships/customXml" Target="../ink/ink93.xml"/><Relationship Id="rId169" Type="http://schemas.openxmlformats.org/officeDocument/2006/relationships/image" Target="../media/image72.png"/><Relationship Id="rId185" Type="http://schemas.openxmlformats.org/officeDocument/2006/relationships/image" Target="../media/image79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80" Type="http://schemas.openxmlformats.org/officeDocument/2006/relationships/image" Target="../media/image77.png"/><Relationship Id="rId210" Type="http://schemas.openxmlformats.org/officeDocument/2006/relationships/customXml" Target="../ink/ink120.xml"/><Relationship Id="rId215" Type="http://schemas.openxmlformats.org/officeDocument/2006/relationships/image" Target="../media/image91.png"/><Relationship Id="rId236" Type="http://schemas.openxmlformats.org/officeDocument/2006/relationships/customXml" Target="../ink/ink136.xml"/><Relationship Id="rId257" Type="http://schemas.openxmlformats.org/officeDocument/2006/relationships/image" Target="../media/image108.png"/><Relationship Id="rId278" Type="http://schemas.openxmlformats.org/officeDocument/2006/relationships/customXml" Target="../ink/ink159.xml"/><Relationship Id="rId26" Type="http://schemas.openxmlformats.org/officeDocument/2006/relationships/image" Target="../media/image12.png"/><Relationship Id="rId231" Type="http://schemas.openxmlformats.org/officeDocument/2006/relationships/customXml" Target="../ink/ink133.xml"/><Relationship Id="rId252" Type="http://schemas.openxmlformats.org/officeDocument/2006/relationships/image" Target="../media/image106.png"/><Relationship Id="rId273" Type="http://schemas.openxmlformats.org/officeDocument/2006/relationships/image" Target="../media/image115.png"/><Relationship Id="rId294" Type="http://schemas.openxmlformats.org/officeDocument/2006/relationships/customXml" Target="../ink/ink168.xml"/><Relationship Id="rId47" Type="http://schemas.openxmlformats.org/officeDocument/2006/relationships/customXml" Target="../ink/ink23.xml"/><Relationship Id="rId68" Type="http://schemas.openxmlformats.org/officeDocument/2006/relationships/customXml" Target="../ink/ink36.xml"/><Relationship Id="rId89" Type="http://schemas.openxmlformats.org/officeDocument/2006/relationships/image" Target="../media/image40.png"/><Relationship Id="rId112" Type="http://schemas.openxmlformats.org/officeDocument/2006/relationships/customXml" Target="../ink/ink62.xml"/><Relationship Id="rId133" Type="http://schemas.openxmlformats.org/officeDocument/2006/relationships/image" Target="../media/image57.png"/><Relationship Id="rId154" Type="http://schemas.openxmlformats.org/officeDocument/2006/relationships/customXml" Target="../ink/ink87.xml"/><Relationship Id="rId175" Type="http://schemas.openxmlformats.org/officeDocument/2006/relationships/customXml" Target="../ink/ink99.xml"/><Relationship Id="rId196" Type="http://schemas.openxmlformats.org/officeDocument/2006/relationships/customXml" Target="../ink/ink111.xml"/><Relationship Id="rId200" Type="http://schemas.openxmlformats.org/officeDocument/2006/relationships/customXml" Target="../ink/ink114.xml"/><Relationship Id="rId16" Type="http://schemas.openxmlformats.org/officeDocument/2006/relationships/image" Target="../media/image7.png"/><Relationship Id="rId221" Type="http://schemas.openxmlformats.org/officeDocument/2006/relationships/customXml" Target="../ink/ink127.xml"/><Relationship Id="rId242" Type="http://schemas.openxmlformats.org/officeDocument/2006/relationships/image" Target="../media/image101.png"/><Relationship Id="rId263" Type="http://schemas.openxmlformats.org/officeDocument/2006/relationships/customXml" Target="../ink/ink151.xml"/><Relationship Id="rId284" Type="http://schemas.openxmlformats.org/officeDocument/2006/relationships/image" Target="../media/image120.png"/><Relationship Id="rId37" Type="http://schemas.openxmlformats.org/officeDocument/2006/relationships/customXml" Target="../ink/ink18.xml"/><Relationship Id="rId58" Type="http://schemas.openxmlformats.org/officeDocument/2006/relationships/customXml" Target="../ink/ink29.xml"/><Relationship Id="rId79" Type="http://schemas.openxmlformats.org/officeDocument/2006/relationships/image" Target="../media/image36.png"/><Relationship Id="rId102" Type="http://schemas.openxmlformats.org/officeDocument/2006/relationships/customXml" Target="../ink/ink56.xml"/><Relationship Id="rId123" Type="http://schemas.openxmlformats.org/officeDocument/2006/relationships/customXml" Target="../ink/ink68.xml"/><Relationship Id="rId144" Type="http://schemas.openxmlformats.org/officeDocument/2006/relationships/customXml" Target="../ink/ink81.xml"/><Relationship Id="rId90" Type="http://schemas.openxmlformats.org/officeDocument/2006/relationships/customXml" Target="../ink/ink48.xml"/><Relationship Id="rId165" Type="http://schemas.openxmlformats.org/officeDocument/2006/relationships/image" Target="../media/image70.png"/><Relationship Id="rId186" Type="http://schemas.openxmlformats.org/officeDocument/2006/relationships/customXml" Target="../ink/ink105.xml"/><Relationship Id="rId211" Type="http://schemas.openxmlformats.org/officeDocument/2006/relationships/image" Target="../media/image89.png"/><Relationship Id="rId232" Type="http://schemas.openxmlformats.org/officeDocument/2006/relationships/image" Target="../media/image97.png"/><Relationship Id="rId253" Type="http://schemas.openxmlformats.org/officeDocument/2006/relationships/customXml" Target="../ink/ink145.xml"/><Relationship Id="rId274" Type="http://schemas.openxmlformats.org/officeDocument/2006/relationships/customXml" Target="../ink/ink157.xml"/><Relationship Id="rId295" Type="http://schemas.openxmlformats.org/officeDocument/2006/relationships/image" Target="../media/image125.png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image" Target="../media/image31.png"/><Relationship Id="rId113" Type="http://schemas.openxmlformats.org/officeDocument/2006/relationships/image" Target="../media/image49.png"/><Relationship Id="rId134" Type="http://schemas.openxmlformats.org/officeDocument/2006/relationships/customXml" Target="../ink/ink75.xml"/><Relationship Id="rId80" Type="http://schemas.openxmlformats.org/officeDocument/2006/relationships/customXml" Target="../ink/ink42.xml"/><Relationship Id="rId155" Type="http://schemas.openxmlformats.org/officeDocument/2006/relationships/image" Target="../media/image66.png"/><Relationship Id="rId176" Type="http://schemas.openxmlformats.org/officeDocument/2006/relationships/image" Target="../media/image75.png"/><Relationship Id="rId197" Type="http://schemas.openxmlformats.org/officeDocument/2006/relationships/customXml" Target="../ink/ink112.xml"/><Relationship Id="rId201" Type="http://schemas.openxmlformats.org/officeDocument/2006/relationships/image" Target="../media/image85.png"/><Relationship Id="rId222" Type="http://schemas.openxmlformats.org/officeDocument/2006/relationships/image" Target="../media/image93.png"/><Relationship Id="rId243" Type="http://schemas.openxmlformats.org/officeDocument/2006/relationships/customXml" Target="../ink/ink140.xml"/><Relationship Id="rId264" Type="http://schemas.openxmlformats.org/officeDocument/2006/relationships/image" Target="../media/image111.png"/><Relationship Id="rId285" Type="http://schemas.openxmlformats.org/officeDocument/2006/relationships/customXml" Target="../ink/ink163.xml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image" Target="../media/image28.png"/><Relationship Id="rId103" Type="http://schemas.openxmlformats.org/officeDocument/2006/relationships/image" Target="../media/image45.png"/><Relationship Id="rId124" Type="http://schemas.openxmlformats.org/officeDocument/2006/relationships/image" Target="../media/image54.png"/><Relationship Id="rId70" Type="http://schemas.openxmlformats.org/officeDocument/2006/relationships/customXml" Target="../ink/ink37.xml"/><Relationship Id="rId91" Type="http://schemas.openxmlformats.org/officeDocument/2006/relationships/image" Target="../media/image41.png"/><Relationship Id="rId145" Type="http://schemas.openxmlformats.org/officeDocument/2006/relationships/image" Target="../media/image62.png"/><Relationship Id="rId166" Type="http://schemas.openxmlformats.org/officeDocument/2006/relationships/customXml" Target="../ink/ink94.xml"/><Relationship Id="rId187" Type="http://schemas.openxmlformats.org/officeDocument/2006/relationships/customXml" Target="../ink/ink10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1.xml"/><Relationship Id="rId233" Type="http://schemas.openxmlformats.org/officeDocument/2006/relationships/customXml" Target="../ink/ink134.xml"/><Relationship Id="rId254" Type="http://schemas.openxmlformats.org/officeDocument/2006/relationships/customXml" Target="../ink/ink146.xml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customXml" Target="../ink/ink63.xml"/><Relationship Id="rId275" Type="http://schemas.openxmlformats.org/officeDocument/2006/relationships/image" Target="../media/image116.png"/><Relationship Id="rId296" Type="http://schemas.openxmlformats.org/officeDocument/2006/relationships/customXml" Target="../ink/ink169.xml"/><Relationship Id="rId300" Type="http://schemas.openxmlformats.org/officeDocument/2006/relationships/customXml" Target="../ink/ink171.xml"/><Relationship Id="rId60" Type="http://schemas.openxmlformats.org/officeDocument/2006/relationships/customXml" Target="../ink/ink30.xml"/><Relationship Id="rId81" Type="http://schemas.openxmlformats.org/officeDocument/2006/relationships/customXml" Target="../ink/ink43.xml"/><Relationship Id="rId135" Type="http://schemas.openxmlformats.org/officeDocument/2006/relationships/customXml" Target="../ink/ink76.xml"/><Relationship Id="rId156" Type="http://schemas.openxmlformats.org/officeDocument/2006/relationships/customXml" Target="../ink/ink88.xml"/><Relationship Id="rId177" Type="http://schemas.openxmlformats.org/officeDocument/2006/relationships/customXml" Target="../ink/ink100.xml"/><Relationship Id="rId198" Type="http://schemas.openxmlformats.org/officeDocument/2006/relationships/image" Target="../media/image84.png"/><Relationship Id="rId202" Type="http://schemas.openxmlformats.org/officeDocument/2006/relationships/customXml" Target="../ink/ink115.xml"/><Relationship Id="rId223" Type="http://schemas.openxmlformats.org/officeDocument/2006/relationships/customXml" Target="../ink/ink128.xml"/><Relationship Id="rId244" Type="http://schemas.openxmlformats.org/officeDocument/2006/relationships/image" Target="../media/image102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52.xml"/><Relationship Id="rId286" Type="http://schemas.openxmlformats.org/officeDocument/2006/relationships/image" Target="../media/image121.png"/><Relationship Id="rId50" Type="http://schemas.openxmlformats.org/officeDocument/2006/relationships/image" Target="../media/image24.png"/><Relationship Id="rId104" Type="http://schemas.openxmlformats.org/officeDocument/2006/relationships/customXml" Target="../ink/ink57.xml"/><Relationship Id="rId125" Type="http://schemas.openxmlformats.org/officeDocument/2006/relationships/customXml" Target="../ink/ink69.xml"/><Relationship Id="rId146" Type="http://schemas.openxmlformats.org/officeDocument/2006/relationships/customXml" Target="../ink/ink82.xml"/><Relationship Id="rId167" Type="http://schemas.openxmlformats.org/officeDocument/2006/relationships/image" Target="../media/image71.png"/><Relationship Id="rId188" Type="http://schemas.openxmlformats.org/officeDocument/2006/relationships/image" Target="../media/image80.png"/><Relationship Id="rId71" Type="http://schemas.openxmlformats.org/officeDocument/2006/relationships/image" Target="../media/image32.png"/><Relationship Id="rId92" Type="http://schemas.openxmlformats.org/officeDocument/2006/relationships/customXml" Target="../ink/ink49.xml"/><Relationship Id="rId213" Type="http://schemas.openxmlformats.org/officeDocument/2006/relationships/image" Target="../media/image90.png"/><Relationship Id="rId234" Type="http://schemas.openxmlformats.org/officeDocument/2006/relationships/customXml" Target="../ink/ink13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9.xml"/><Relationship Id="rId18" Type="http://schemas.openxmlformats.org/officeDocument/2006/relationships/customXml" Target="../ink/ink182.xml"/><Relationship Id="rId26" Type="http://schemas.openxmlformats.org/officeDocument/2006/relationships/customXml" Target="../ink/ink187.xml"/><Relationship Id="rId39" Type="http://schemas.openxmlformats.org/officeDocument/2006/relationships/customXml" Target="../ink/ink194.xml"/><Relationship Id="rId21" Type="http://schemas.openxmlformats.org/officeDocument/2006/relationships/customXml" Target="../ink/ink184.xml"/><Relationship Id="rId34" Type="http://schemas.openxmlformats.org/officeDocument/2006/relationships/image" Target="../media/image141.png"/><Relationship Id="rId42" Type="http://schemas.openxmlformats.org/officeDocument/2006/relationships/image" Target="../media/image145.png"/><Relationship Id="rId47" Type="http://schemas.openxmlformats.org/officeDocument/2006/relationships/image" Target="../media/image147.png"/><Relationship Id="rId50" Type="http://schemas.openxmlformats.org/officeDocument/2006/relationships/customXml" Target="../ink/ink200.xml"/><Relationship Id="rId55" Type="http://schemas.openxmlformats.org/officeDocument/2006/relationships/image" Target="../media/image151.png"/><Relationship Id="rId7" Type="http://schemas.openxmlformats.org/officeDocument/2006/relationships/image" Target="../media/image17.png"/><Relationship Id="rId12" Type="http://schemas.openxmlformats.org/officeDocument/2006/relationships/image" Target="../media/image132.png"/><Relationship Id="rId17" Type="http://schemas.openxmlformats.org/officeDocument/2006/relationships/customXml" Target="../ink/ink181.xml"/><Relationship Id="rId25" Type="http://schemas.openxmlformats.org/officeDocument/2006/relationships/image" Target="../media/image137.png"/><Relationship Id="rId33" Type="http://schemas.openxmlformats.org/officeDocument/2006/relationships/customXml" Target="../ink/ink191.xml"/><Relationship Id="rId38" Type="http://schemas.openxmlformats.org/officeDocument/2006/relationships/image" Target="../media/image143.png"/><Relationship Id="rId46" Type="http://schemas.openxmlformats.org/officeDocument/2006/relationships/customXml" Target="../ink/ink198.xml"/><Relationship Id="rId59" Type="http://schemas.openxmlformats.org/officeDocument/2006/relationships/customXml" Target="../ink/ink205.xml"/><Relationship Id="rId2" Type="http://schemas.openxmlformats.org/officeDocument/2006/relationships/customXml" Target="../ink/ink173.xml"/><Relationship Id="rId16" Type="http://schemas.openxmlformats.org/officeDocument/2006/relationships/image" Target="../media/image134.png"/><Relationship Id="rId20" Type="http://schemas.openxmlformats.org/officeDocument/2006/relationships/customXml" Target="../ink/ink183.xml"/><Relationship Id="rId29" Type="http://schemas.openxmlformats.org/officeDocument/2006/relationships/customXml" Target="../ink/ink189.xml"/><Relationship Id="rId41" Type="http://schemas.openxmlformats.org/officeDocument/2006/relationships/customXml" Target="../ink/ink195.xml"/><Relationship Id="rId54" Type="http://schemas.openxmlformats.org/officeDocument/2006/relationships/customXml" Target="../ink/ink2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5.xml"/><Relationship Id="rId11" Type="http://schemas.openxmlformats.org/officeDocument/2006/relationships/customXml" Target="../ink/ink178.xml"/><Relationship Id="rId24" Type="http://schemas.openxmlformats.org/officeDocument/2006/relationships/customXml" Target="../ink/ink186.xml"/><Relationship Id="rId32" Type="http://schemas.openxmlformats.org/officeDocument/2006/relationships/image" Target="../media/image140.png"/><Relationship Id="rId37" Type="http://schemas.openxmlformats.org/officeDocument/2006/relationships/customXml" Target="../ink/ink193.xml"/><Relationship Id="rId40" Type="http://schemas.openxmlformats.org/officeDocument/2006/relationships/image" Target="../media/image144.png"/><Relationship Id="rId45" Type="http://schemas.openxmlformats.org/officeDocument/2006/relationships/image" Target="../media/image146.png"/><Relationship Id="rId53" Type="http://schemas.openxmlformats.org/officeDocument/2006/relationships/image" Target="../media/image150.png"/><Relationship Id="rId58" Type="http://schemas.openxmlformats.org/officeDocument/2006/relationships/image" Target="../media/image152.png"/><Relationship Id="rId5" Type="http://schemas.openxmlformats.org/officeDocument/2006/relationships/image" Target="../media/image130.png"/><Relationship Id="rId15" Type="http://schemas.openxmlformats.org/officeDocument/2006/relationships/customXml" Target="../ink/ink180.xml"/><Relationship Id="rId23" Type="http://schemas.openxmlformats.org/officeDocument/2006/relationships/customXml" Target="../ink/ink185.xml"/><Relationship Id="rId28" Type="http://schemas.openxmlformats.org/officeDocument/2006/relationships/image" Target="../media/image138.png"/><Relationship Id="rId36" Type="http://schemas.openxmlformats.org/officeDocument/2006/relationships/image" Target="../media/image142.png"/><Relationship Id="rId49" Type="http://schemas.openxmlformats.org/officeDocument/2006/relationships/image" Target="../media/image148.png"/><Relationship Id="rId57" Type="http://schemas.openxmlformats.org/officeDocument/2006/relationships/customXml" Target="../ink/ink204.xml"/><Relationship Id="rId10" Type="http://schemas.openxmlformats.org/officeDocument/2006/relationships/customXml" Target="../ink/ink177.xml"/><Relationship Id="rId19" Type="http://schemas.openxmlformats.org/officeDocument/2006/relationships/image" Target="../media/image135.png"/><Relationship Id="rId31" Type="http://schemas.openxmlformats.org/officeDocument/2006/relationships/customXml" Target="../ink/ink190.xml"/><Relationship Id="rId44" Type="http://schemas.openxmlformats.org/officeDocument/2006/relationships/customXml" Target="../ink/ink197.xml"/><Relationship Id="rId52" Type="http://schemas.openxmlformats.org/officeDocument/2006/relationships/customXml" Target="../ink/ink201.xml"/><Relationship Id="rId60" Type="http://schemas.openxmlformats.org/officeDocument/2006/relationships/image" Target="../media/image153.png"/><Relationship Id="rId4" Type="http://schemas.openxmlformats.org/officeDocument/2006/relationships/customXml" Target="../ink/ink174.xml"/><Relationship Id="rId9" Type="http://schemas.openxmlformats.org/officeDocument/2006/relationships/image" Target="../media/image131.png"/><Relationship Id="rId14" Type="http://schemas.openxmlformats.org/officeDocument/2006/relationships/image" Target="../media/image133.png"/><Relationship Id="rId22" Type="http://schemas.openxmlformats.org/officeDocument/2006/relationships/image" Target="../media/image136.png"/><Relationship Id="rId27" Type="http://schemas.openxmlformats.org/officeDocument/2006/relationships/customXml" Target="../ink/ink188.xml"/><Relationship Id="rId30" Type="http://schemas.openxmlformats.org/officeDocument/2006/relationships/image" Target="../media/image139.png"/><Relationship Id="rId35" Type="http://schemas.openxmlformats.org/officeDocument/2006/relationships/customXml" Target="../ink/ink192.xml"/><Relationship Id="rId43" Type="http://schemas.openxmlformats.org/officeDocument/2006/relationships/customXml" Target="../ink/ink196.xml"/><Relationship Id="rId48" Type="http://schemas.openxmlformats.org/officeDocument/2006/relationships/customXml" Target="../ink/ink199.xml"/><Relationship Id="rId56" Type="http://schemas.openxmlformats.org/officeDocument/2006/relationships/customXml" Target="../ink/ink203.xml"/><Relationship Id="rId8" Type="http://schemas.openxmlformats.org/officeDocument/2006/relationships/customXml" Target="../ink/ink176.xml"/><Relationship Id="rId51" Type="http://schemas.openxmlformats.org/officeDocument/2006/relationships/image" Target="../media/image149.png"/><Relationship Id="rId3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B19E83-407C-46DC-A0CA-51696D245E15}"/>
                  </a:ext>
                </a:extLst>
              </p14:cNvPr>
              <p14:cNvContentPartPr/>
              <p14:nvPr/>
            </p14:nvContentPartPr>
            <p14:xfrm>
              <a:off x="3717818" y="3114049"/>
              <a:ext cx="124560" cy="191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B19E83-407C-46DC-A0CA-51696D245E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178" y="3105049"/>
                <a:ext cx="1422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6D721B-E189-475C-A9B9-21C2080F3065}"/>
                  </a:ext>
                </a:extLst>
              </p14:cNvPr>
              <p14:cNvContentPartPr/>
              <p14:nvPr/>
            </p14:nvContentPartPr>
            <p14:xfrm>
              <a:off x="3861458" y="3121969"/>
              <a:ext cx="156600" cy="171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6D721B-E189-475C-A9B9-21C2080F30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52818" y="3112969"/>
                <a:ext cx="1742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38FDE7D-D9A3-4628-81D0-9882ACE4AE23}"/>
                  </a:ext>
                </a:extLst>
              </p14:cNvPr>
              <p14:cNvContentPartPr/>
              <p14:nvPr/>
            </p14:nvContentPartPr>
            <p14:xfrm>
              <a:off x="3718178" y="1961689"/>
              <a:ext cx="37080" cy="141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38FDE7D-D9A3-4628-81D0-9882ACE4AE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178" y="1952689"/>
                <a:ext cx="547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AD80AD-7451-4108-B758-4D1CCDF3C269}"/>
                  </a:ext>
                </a:extLst>
              </p14:cNvPr>
              <p14:cNvContentPartPr/>
              <p14:nvPr/>
            </p14:nvContentPartPr>
            <p14:xfrm>
              <a:off x="3809618" y="1979329"/>
              <a:ext cx="132480" cy="161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AD80AD-7451-4108-B758-4D1CCDF3C2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0618" y="1970329"/>
                <a:ext cx="15012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06DCAFC-BCF7-4EA4-9CBB-C8E943113520}"/>
              </a:ext>
            </a:extLst>
          </p:cNvPr>
          <p:cNvGrpSpPr/>
          <p:nvPr/>
        </p:nvGrpSpPr>
        <p:grpSpPr>
          <a:xfrm>
            <a:off x="3737258" y="4243009"/>
            <a:ext cx="187920" cy="162000"/>
            <a:chOff x="3737258" y="4243009"/>
            <a:chExt cx="18792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E8C2C5-C9F2-446D-ACB7-774925D401A7}"/>
                    </a:ext>
                  </a:extLst>
                </p14:cNvPr>
                <p14:cNvContentPartPr/>
                <p14:nvPr/>
              </p14:nvContentPartPr>
              <p14:xfrm>
                <a:off x="3737258" y="4243009"/>
                <a:ext cx="27360" cy="141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E8C2C5-C9F2-446D-ACB7-774925D401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8258" y="4234369"/>
                  <a:ext cx="45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29888F-CEF2-4391-A9E9-EB7FA2F5AB69}"/>
                    </a:ext>
                  </a:extLst>
                </p14:cNvPr>
                <p14:cNvContentPartPr/>
                <p14:nvPr/>
              </p14:nvContentPartPr>
              <p14:xfrm>
                <a:off x="3827258" y="4261009"/>
                <a:ext cx="97920" cy="144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29888F-CEF2-4391-A9E9-EB7FA2F5AB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8618" y="4252009"/>
                  <a:ext cx="115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F21778-3A5A-4957-9D2A-C47A0159A8B0}"/>
                    </a:ext>
                  </a:extLst>
                </p14:cNvPr>
                <p14:cNvContentPartPr/>
                <p14:nvPr/>
              </p14:nvContentPartPr>
              <p14:xfrm>
                <a:off x="3875858" y="4278649"/>
                <a:ext cx="39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F21778-3A5A-4957-9D2A-C47A0159A8B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66858" y="4270009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BFE06E-D6D5-4820-8A2F-075C6A0BEC55}"/>
                  </a:ext>
                </a:extLst>
              </p14:cNvPr>
              <p14:cNvContentPartPr/>
              <p14:nvPr/>
            </p14:nvContentPartPr>
            <p14:xfrm>
              <a:off x="3685418" y="3790489"/>
              <a:ext cx="34200" cy="169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BFE06E-D6D5-4820-8A2F-075C6A0BEC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76418" y="3781849"/>
                <a:ext cx="51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50" name="Ink 2049">
                <a:extLst>
                  <a:ext uri="{FF2B5EF4-FFF2-40B4-BE49-F238E27FC236}">
                    <a16:creationId xmlns:a16="http://schemas.microsoft.com/office/drawing/2014/main" id="{77616F1C-DE24-4317-BFEC-0EB18B8CCA71}"/>
                  </a:ext>
                </a:extLst>
              </p14:cNvPr>
              <p14:cNvContentPartPr/>
              <p14:nvPr/>
            </p14:nvContentPartPr>
            <p14:xfrm>
              <a:off x="3768218" y="3781849"/>
              <a:ext cx="113760" cy="183600"/>
            </p14:xfrm>
          </p:contentPart>
        </mc:Choice>
        <mc:Fallback>
          <p:pic>
            <p:nvPicPr>
              <p:cNvPr id="2050" name="Ink 2049">
                <a:extLst>
                  <a:ext uri="{FF2B5EF4-FFF2-40B4-BE49-F238E27FC236}">
                    <a16:creationId xmlns:a16="http://schemas.microsoft.com/office/drawing/2014/main" id="{77616F1C-DE24-4317-BFEC-0EB18B8CCA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59218" y="3773209"/>
                <a:ext cx="1314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53" name="Ink 2052">
                <a:extLst>
                  <a:ext uri="{FF2B5EF4-FFF2-40B4-BE49-F238E27FC236}">
                    <a16:creationId xmlns:a16="http://schemas.microsoft.com/office/drawing/2014/main" id="{FBEA8647-6A7D-4F25-B433-2C68B71D8349}"/>
                  </a:ext>
                </a:extLst>
              </p14:cNvPr>
              <p14:cNvContentPartPr/>
              <p14:nvPr/>
            </p14:nvContentPartPr>
            <p14:xfrm>
              <a:off x="3922298" y="3799489"/>
              <a:ext cx="100800" cy="144360"/>
            </p14:xfrm>
          </p:contentPart>
        </mc:Choice>
        <mc:Fallback>
          <p:pic>
            <p:nvPicPr>
              <p:cNvPr id="2053" name="Ink 2052">
                <a:extLst>
                  <a:ext uri="{FF2B5EF4-FFF2-40B4-BE49-F238E27FC236}">
                    <a16:creationId xmlns:a16="http://schemas.microsoft.com/office/drawing/2014/main" id="{FBEA8647-6A7D-4F25-B433-2C68B71D834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13298" y="3790849"/>
                <a:ext cx="1184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55" name="Ink 2054">
                <a:extLst>
                  <a:ext uri="{FF2B5EF4-FFF2-40B4-BE49-F238E27FC236}">
                    <a16:creationId xmlns:a16="http://schemas.microsoft.com/office/drawing/2014/main" id="{C7A5EB2F-614A-49A6-811C-F9CA0597EB42}"/>
                  </a:ext>
                </a:extLst>
              </p14:cNvPr>
              <p14:cNvContentPartPr/>
              <p14:nvPr/>
            </p14:nvContentPartPr>
            <p14:xfrm>
              <a:off x="3701618" y="2671969"/>
              <a:ext cx="27360" cy="168120"/>
            </p14:xfrm>
          </p:contentPart>
        </mc:Choice>
        <mc:Fallback>
          <p:pic>
            <p:nvPicPr>
              <p:cNvPr id="2055" name="Ink 2054">
                <a:extLst>
                  <a:ext uri="{FF2B5EF4-FFF2-40B4-BE49-F238E27FC236}">
                    <a16:creationId xmlns:a16="http://schemas.microsoft.com/office/drawing/2014/main" id="{C7A5EB2F-614A-49A6-811C-F9CA0597EB4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92618" y="2662969"/>
                <a:ext cx="450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E8BC4775-0A28-48E7-92F4-B17E8D8D39F3}"/>
                  </a:ext>
                </a:extLst>
              </p14:cNvPr>
              <p14:cNvContentPartPr/>
              <p14:nvPr/>
            </p14:nvContentPartPr>
            <p14:xfrm>
              <a:off x="3796658" y="2680969"/>
              <a:ext cx="101520" cy="135720"/>
            </p14:xfrm>
          </p:contentPart>
        </mc:Choice>
        <mc:Fallback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E8BC4775-0A28-48E7-92F4-B17E8D8D39F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87658" y="2671969"/>
                <a:ext cx="1191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689B5C0B-104D-4C3A-900B-5D454CDA618B}"/>
                  </a:ext>
                </a:extLst>
              </p14:cNvPr>
              <p14:cNvContentPartPr/>
              <p14:nvPr/>
            </p14:nvContentPartPr>
            <p14:xfrm>
              <a:off x="3930578" y="2653969"/>
              <a:ext cx="100440" cy="167400"/>
            </p14:xfrm>
          </p:contentPart>
        </mc:Choice>
        <mc:Fallback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689B5C0B-104D-4C3A-900B-5D454CDA618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21938" y="2645329"/>
                <a:ext cx="118080" cy="1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651CA5FE-9C6E-45A8-972C-1030D52CEEDF}"/>
              </a:ext>
            </a:extLst>
          </p:cNvPr>
          <p:cNvGrpSpPr/>
          <p:nvPr/>
        </p:nvGrpSpPr>
        <p:grpSpPr>
          <a:xfrm>
            <a:off x="3728258" y="3353809"/>
            <a:ext cx="236880" cy="144000"/>
            <a:chOff x="3728258" y="3353809"/>
            <a:chExt cx="23688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C8D5D00-755B-443C-A681-826876902E3F}"/>
                    </a:ext>
                  </a:extLst>
                </p14:cNvPr>
                <p14:cNvContentPartPr/>
                <p14:nvPr/>
              </p14:nvContentPartPr>
              <p14:xfrm>
                <a:off x="3728258" y="3355249"/>
                <a:ext cx="65880" cy="82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C8D5D00-755B-443C-A681-826876902E3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19618" y="3346609"/>
                  <a:ext cx="8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19BE11-6638-4157-BFF6-BAF18155BFF5}"/>
                    </a:ext>
                  </a:extLst>
                </p14:cNvPr>
                <p14:cNvContentPartPr/>
                <p14:nvPr/>
              </p14:nvContentPartPr>
              <p14:xfrm>
                <a:off x="3799178" y="3381889"/>
                <a:ext cx="360" cy="9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19BE11-6638-4157-BFF6-BAF18155BF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90178" y="3373249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C5EB7FE-F934-4BA5-AE2B-2A6B6C5B87F3}"/>
                    </a:ext>
                  </a:extLst>
                </p14:cNvPr>
                <p14:cNvContentPartPr/>
                <p14:nvPr/>
              </p14:nvContentPartPr>
              <p14:xfrm>
                <a:off x="3798818" y="3355249"/>
                <a:ext cx="16920" cy="134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C5EB7FE-F934-4BA5-AE2B-2A6B6C5B87F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89818" y="3346609"/>
                  <a:ext cx="34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D490B9-F418-4A2E-9EE5-F5A3B75D3B95}"/>
                    </a:ext>
                  </a:extLst>
                </p14:cNvPr>
                <p14:cNvContentPartPr/>
                <p14:nvPr/>
              </p14:nvContentPartPr>
              <p14:xfrm>
                <a:off x="3816818" y="3497449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D490B9-F418-4A2E-9EE5-F5A3B75D3B9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08178" y="34888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24F4A6-33C4-4B4B-8BB6-0DFDF583DBA1}"/>
                    </a:ext>
                  </a:extLst>
                </p14:cNvPr>
                <p14:cNvContentPartPr/>
                <p14:nvPr/>
              </p14:nvContentPartPr>
              <p14:xfrm>
                <a:off x="3879458" y="3353809"/>
                <a:ext cx="70200" cy="73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24F4A6-33C4-4B4B-8BB6-0DFDF583DB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70818" y="3344809"/>
                  <a:ext cx="87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6D5F24-81BE-4574-A26B-AB689EF17DDB}"/>
                    </a:ext>
                  </a:extLst>
                </p14:cNvPr>
                <p14:cNvContentPartPr/>
                <p14:nvPr/>
              </p14:nvContentPartPr>
              <p14:xfrm>
                <a:off x="3896738" y="3355249"/>
                <a:ext cx="360" cy="3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6D5F24-81BE-4574-A26B-AB689EF17D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88098" y="3346609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321E0A-A4CE-44D8-B799-456424756FFD}"/>
                    </a:ext>
                  </a:extLst>
                </p14:cNvPr>
                <p14:cNvContentPartPr/>
                <p14:nvPr/>
              </p14:nvContentPartPr>
              <p14:xfrm>
                <a:off x="3939578" y="3364249"/>
                <a:ext cx="25560" cy="129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321E0A-A4CE-44D8-B799-456424756F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30578" y="3355609"/>
                  <a:ext cx="43200" cy="14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2EA8E08-1951-45D9-A8AF-8FB8393ED704}"/>
                  </a:ext>
                </a:extLst>
              </p14:cNvPr>
              <p14:cNvContentPartPr/>
              <p14:nvPr/>
            </p14:nvContentPartPr>
            <p14:xfrm>
              <a:off x="3957578" y="4486009"/>
              <a:ext cx="90720" cy="155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2EA8E08-1951-45D9-A8AF-8FB8393ED70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48578" y="4477369"/>
                <a:ext cx="10836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729D61E0-5D14-49F8-8850-5935F6E6C743}"/>
              </a:ext>
            </a:extLst>
          </p:cNvPr>
          <p:cNvGrpSpPr/>
          <p:nvPr/>
        </p:nvGrpSpPr>
        <p:grpSpPr>
          <a:xfrm>
            <a:off x="3710618" y="2174449"/>
            <a:ext cx="322200" cy="444600"/>
            <a:chOff x="3710618" y="2174449"/>
            <a:chExt cx="322200" cy="4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6BE5E0B-F3F0-4864-9333-99C37AA92CB4}"/>
                    </a:ext>
                  </a:extLst>
                </p14:cNvPr>
                <p14:cNvContentPartPr/>
                <p14:nvPr/>
              </p14:nvContentPartPr>
              <p14:xfrm>
                <a:off x="3710618" y="2196049"/>
                <a:ext cx="28800" cy="32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6BE5E0B-F3F0-4864-9333-99C37AA92C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01618" y="2187409"/>
                  <a:ext cx="46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1DDFAA-FB8A-4942-B3FB-AB3AEEBAAFDD}"/>
                    </a:ext>
                  </a:extLst>
                </p14:cNvPr>
                <p14:cNvContentPartPr/>
                <p14:nvPr/>
              </p14:nvContentPartPr>
              <p14:xfrm>
                <a:off x="3754898" y="2183809"/>
                <a:ext cx="9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1DDFAA-FB8A-4942-B3FB-AB3AEEBAAFD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45898" y="2174809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9213B2-B458-4961-BC3C-D44FD6706B57}"/>
                    </a:ext>
                  </a:extLst>
                </p14:cNvPr>
                <p14:cNvContentPartPr/>
                <p14:nvPr/>
              </p14:nvContentPartPr>
              <p14:xfrm>
                <a:off x="3726818" y="2174449"/>
                <a:ext cx="151920" cy="192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9213B2-B458-4961-BC3C-D44FD6706B5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8178" y="2165809"/>
                  <a:ext cx="169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7688D8-B8C3-4D6E-9E2C-9234BF6F73BF}"/>
                    </a:ext>
                  </a:extLst>
                </p14:cNvPr>
                <p14:cNvContentPartPr/>
                <p14:nvPr/>
              </p14:nvContentPartPr>
              <p14:xfrm>
                <a:off x="3888098" y="2343289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7688D8-B8C3-4D6E-9E2C-9234BF6F73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79098" y="2334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B49D513-D79C-4248-8AAA-8DC52C932168}"/>
                    </a:ext>
                  </a:extLst>
                </p14:cNvPr>
                <p14:cNvContentPartPr/>
                <p14:nvPr/>
              </p14:nvContentPartPr>
              <p14:xfrm>
                <a:off x="3923738" y="2201449"/>
                <a:ext cx="109080" cy="191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B49D513-D79C-4248-8AAA-8DC52C9321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14738" y="2192449"/>
                  <a:ext cx="126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369A95-C30E-47C5-983F-2F72D312C172}"/>
                    </a:ext>
                  </a:extLst>
                </p14:cNvPr>
                <p14:cNvContentPartPr/>
                <p14:nvPr/>
              </p14:nvContentPartPr>
              <p14:xfrm>
                <a:off x="3713858" y="2403769"/>
                <a:ext cx="106200" cy="208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369A95-C30E-47C5-983F-2F72D312C1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05218" y="2395129"/>
                  <a:ext cx="123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6CC9E86-2E79-4F5A-8218-FEB789501DAE}"/>
                    </a:ext>
                  </a:extLst>
                </p14:cNvPr>
                <p14:cNvContentPartPr/>
                <p14:nvPr/>
              </p14:nvContentPartPr>
              <p14:xfrm>
                <a:off x="3746258" y="2592049"/>
                <a:ext cx="39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6CC9E86-2E79-4F5A-8218-FEB789501D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37258" y="2583049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48E89DB-AA23-432C-BF86-DD1C7CC07486}"/>
                    </a:ext>
                  </a:extLst>
                </p14:cNvPr>
                <p14:cNvContentPartPr/>
                <p14:nvPr/>
              </p14:nvContentPartPr>
              <p14:xfrm>
                <a:off x="3826178" y="2586649"/>
                <a:ext cx="3960" cy="5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48E89DB-AA23-432C-BF86-DD1C7CC074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17178" y="2577649"/>
                  <a:ext cx="21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B1FAB1E-99E2-4403-B363-6A2F3B80003F}"/>
                    </a:ext>
                  </a:extLst>
                </p14:cNvPr>
                <p14:cNvContentPartPr/>
                <p14:nvPr/>
              </p14:nvContentPartPr>
              <p14:xfrm>
                <a:off x="3834818" y="2583049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B1FAB1E-99E2-4403-B363-6A2F3B8000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25818" y="25740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5814501-1C21-4854-91D7-9E0129DEB87B}"/>
                    </a:ext>
                  </a:extLst>
                </p14:cNvPr>
                <p14:cNvContentPartPr/>
                <p14:nvPr/>
              </p14:nvContentPartPr>
              <p14:xfrm>
                <a:off x="3772538" y="2583049"/>
                <a:ext cx="39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5814501-1C21-4854-91D7-9E0129DEB87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63898" y="2574049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FCC072F-015C-483B-8162-798C06A1D1ED}"/>
                    </a:ext>
                  </a:extLst>
                </p14:cNvPr>
                <p14:cNvContentPartPr/>
                <p14:nvPr/>
              </p14:nvContentPartPr>
              <p14:xfrm>
                <a:off x="3790538" y="2583049"/>
                <a:ext cx="9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FCC072F-015C-483B-8162-798C06A1D1E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81538" y="2574049"/>
                  <a:ext cx="2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2F53FF-A11D-4495-8BFA-2F1918B411F5}"/>
                    </a:ext>
                  </a:extLst>
                </p14:cNvPr>
                <p14:cNvContentPartPr/>
                <p14:nvPr/>
              </p14:nvContentPartPr>
              <p14:xfrm>
                <a:off x="3826178" y="2583049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2F53FF-A11D-4495-8BFA-2F1918B411F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17178" y="25740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13F439-BE97-476E-B192-A2BE4D4E46FA}"/>
                    </a:ext>
                  </a:extLst>
                </p14:cNvPr>
                <p14:cNvContentPartPr/>
                <p14:nvPr/>
              </p14:nvContentPartPr>
              <p14:xfrm>
                <a:off x="3905018" y="2440849"/>
                <a:ext cx="91440" cy="178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13F439-BE97-476E-B192-A2BE4D4E46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96378" y="2432209"/>
                  <a:ext cx="10908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098A36E-9C5E-4C26-BEFC-86AB9D50D52B}"/>
              </a:ext>
            </a:extLst>
          </p:cNvPr>
          <p:cNvGrpSpPr/>
          <p:nvPr/>
        </p:nvGrpSpPr>
        <p:grpSpPr>
          <a:xfrm>
            <a:off x="3735098" y="4497169"/>
            <a:ext cx="251280" cy="366840"/>
            <a:chOff x="3735098" y="4497169"/>
            <a:chExt cx="25128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474681A-54A6-46E6-B6FE-DD3D55785188}"/>
                    </a:ext>
                  </a:extLst>
                </p14:cNvPr>
                <p14:cNvContentPartPr/>
                <p14:nvPr/>
              </p14:nvContentPartPr>
              <p14:xfrm>
                <a:off x="3736538" y="4509769"/>
                <a:ext cx="10440" cy="149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474681A-54A6-46E6-B6FE-DD3D557851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27898" y="4500769"/>
                  <a:ext cx="28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22E933-0D42-444C-A1F5-CF07D3E66BB2}"/>
                    </a:ext>
                  </a:extLst>
                </p14:cNvPr>
                <p14:cNvContentPartPr/>
                <p14:nvPr/>
              </p14:nvContentPartPr>
              <p14:xfrm>
                <a:off x="3826178" y="4497169"/>
                <a:ext cx="82080" cy="162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22E933-0D42-444C-A1F5-CF07D3E66B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7178" y="4488529"/>
                  <a:ext cx="99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03109D-4E21-4F34-801F-FD66306DB456}"/>
                    </a:ext>
                  </a:extLst>
                </p14:cNvPr>
                <p14:cNvContentPartPr/>
                <p14:nvPr/>
              </p14:nvContentPartPr>
              <p14:xfrm>
                <a:off x="3735098" y="4705969"/>
                <a:ext cx="99000" cy="150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03109D-4E21-4F34-801F-FD66306DB4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6098" y="4696969"/>
                  <a:ext cx="116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8D1D0C-6B11-4D86-A461-5D2EF4B0CC8D}"/>
                    </a:ext>
                  </a:extLst>
                </p14:cNvPr>
                <p14:cNvContentPartPr/>
                <p14:nvPr/>
              </p14:nvContentPartPr>
              <p14:xfrm>
                <a:off x="3877658" y="4684729"/>
                <a:ext cx="108720" cy="179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8D1D0C-6B11-4D86-A461-5D2EF4B0CC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69018" y="4675729"/>
                  <a:ext cx="12636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FE68291-0953-43D8-9BA5-E1B7701AEC61}"/>
                  </a:ext>
                </a:extLst>
              </p14:cNvPr>
              <p14:cNvContentPartPr/>
              <p14:nvPr/>
            </p14:nvContentPartPr>
            <p14:xfrm>
              <a:off x="6018578" y="2086609"/>
              <a:ext cx="243000" cy="81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FE68291-0953-43D8-9BA5-E1B7701AEC6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09938" y="2077609"/>
                <a:ext cx="2606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903B7D0-AE15-4586-B993-2D6E332ED0B8}"/>
                  </a:ext>
                </a:extLst>
              </p14:cNvPr>
              <p14:cNvContentPartPr/>
              <p14:nvPr/>
            </p14:nvContentPartPr>
            <p14:xfrm>
              <a:off x="6301178" y="1967809"/>
              <a:ext cx="439920" cy="218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903B7D0-AE15-4586-B993-2D6E332ED0B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92178" y="1959169"/>
                <a:ext cx="45756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85688CC2-593B-4700-AFDD-6038231477CF}"/>
              </a:ext>
            </a:extLst>
          </p:cNvPr>
          <p:cNvGrpSpPr/>
          <p:nvPr/>
        </p:nvGrpSpPr>
        <p:grpSpPr>
          <a:xfrm>
            <a:off x="6364898" y="1988329"/>
            <a:ext cx="204480" cy="204480"/>
            <a:chOff x="6364898" y="1988329"/>
            <a:chExt cx="20448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FFE862-1ACA-4016-B502-C2539C6D851A}"/>
                    </a:ext>
                  </a:extLst>
                </p14:cNvPr>
                <p14:cNvContentPartPr/>
                <p14:nvPr/>
              </p14:nvContentPartPr>
              <p14:xfrm>
                <a:off x="6569018" y="1988329"/>
                <a:ext cx="360" cy="194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FFE862-1ACA-4016-B502-C2539C6D851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60018" y="1979689"/>
                  <a:ext cx="18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8F5293F-4C6A-4314-98FD-E444CD7FE386}"/>
                    </a:ext>
                  </a:extLst>
                </p14:cNvPr>
                <p14:cNvContentPartPr/>
                <p14:nvPr/>
              </p14:nvContentPartPr>
              <p14:xfrm>
                <a:off x="6569018" y="2192449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8F5293F-4C6A-4314-98FD-E444CD7FE3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60018" y="21834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6CD6520-0BDA-473E-8372-D13950DB775A}"/>
                    </a:ext>
                  </a:extLst>
                </p14:cNvPr>
                <p14:cNvContentPartPr/>
                <p14:nvPr/>
              </p14:nvContentPartPr>
              <p14:xfrm>
                <a:off x="6364898" y="2050609"/>
                <a:ext cx="41400" cy="109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6CD6520-0BDA-473E-8372-D13950DB775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56258" y="2041609"/>
                  <a:ext cx="59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FEF3E6B-C295-4286-B73C-2F0E347992BF}"/>
                    </a:ext>
                  </a:extLst>
                </p14:cNvPr>
                <p14:cNvContentPartPr/>
                <p14:nvPr/>
              </p14:nvContentPartPr>
              <p14:xfrm>
                <a:off x="6444458" y="2050609"/>
                <a:ext cx="55800" cy="104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FEF3E6B-C295-4286-B73C-2F0E347992B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35818" y="2041609"/>
                  <a:ext cx="73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83DF29F-7788-4670-85D3-FFAB9A390851}"/>
                    </a:ext>
                  </a:extLst>
                </p14:cNvPr>
                <p14:cNvContentPartPr/>
                <p14:nvPr/>
              </p14:nvContentPartPr>
              <p14:xfrm>
                <a:off x="6516098" y="2115769"/>
                <a:ext cx="3960" cy="5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83DF29F-7788-4670-85D3-FFAB9A39085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07098" y="2107129"/>
                  <a:ext cx="21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494D28B-51CC-4C03-9913-44C27E0C2023}"/>
                    </a:ext>
                  </a:extLst>
                </p14:cNvPr>
                <p14:cNvContentPartPr/>
                <p14:nvPr/>
              </p14:nvContentPartPr>
              <p14:xfrm>
                <a:off x="6524738" y="2094889"/>
                <a:ext cx="360" cy="9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494D28B-51CC-4C03-9913-44C27E0C20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15738" y="2085889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F95FA43-F763-4B7A-8FD3-B68CCF61409F}"/>
                    </a:ext>
                  </a:extLst>
                </p14:cNvPr>
                <p14:cNvContentPartPr/>
                <p14:nvPr/>
              </p14:nvContentPartPr>
              <p14:xfrm>
                <a:off x="6490898" y="2059249"/>
                <a:ext cx="34200" cy="27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F95FA43-F763-4B7A-8FD3-B68CCF61409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81898" y="2050609"/>
                  <a:ext cx="51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9ACDDAF-4642-4F42-A835-45C79DF52A41}"/>
                    </a:ext>
                  </a:extLst>
                </p14:cNvPr>
                <p14:cNvContentPartPr/>
                <p14:nvPr/>
              </p14:nvContentPartPr>
              <p14:xfrm>
                <a:off x="6495938" y="2112529"/>
                <a:ext cx="29160" cy="41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9ACDDAF-4642-4F42-A835-45C79DF52A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86938" y="2103889"/>
                  <a:ext cx="46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4F8013-E93D-467C-9892-F9699C7B279D}"/>
                    </a:ext>
                  </a:extLst>
                </p14:cNvPr>
                <p14:cNvContentPartPr/>
                <p14:nvPr/>
              </p14:nvContentPartPr>
              <p14:xfrm>
                <a:off x="6489098" y="2156809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4F8013-E93D-467C-9892-F9699C7B279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80458" y="21481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461D24C-1976-4393-A2BC-998F624705B0}"/>
                  </a:ext>
                </a:extLst>
              </p14:cNvPr>
              <p14:cNvContentPartPr/>
              <p14:nvPr/>
            </p14:nvContentPartPr>
            <p14:xfrm>
              <a:off x="6045218" y="2784649"/>
              <a:ext cx="194400" cy="74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461D24C-1976-4393-A2BC-998F624705B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036578" y="2775649"/>
                <a:ext cx="212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E407ADC-0DF2-4C3C-8A7B-7B6077B97F24}"/>
                  </a:ext>
                </a:extLst>
              </p14:cNvPr>
              <p14:cNvContentPartPr/>
              <p14:nvPr/>
            </p14:nvContentPartPr>
            <p14:xfrm>
              <a:off x="6151778" y="2858449"/>
              <a:ext cx="3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E407ADC-0DF2-4C3C-8A7B-7B6077B97F2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43138" y="284944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4456099-80CC-4C3B-BD54-BDA10CDF4D42}"/>
              </a:ext>
            </a:extLst>
          </p:cNvPr>
          <p:cNvGrpSpPr/>
          <p:nvPr/>
        </p:nvGrpSpPr>
        <p:grpSpPr>
          <a:xfrm>
            <a:off x="6284978" y="2672689"/>
            <a:ext cx="566280" cy="222120"/>
            <a:chOff x="6284978" y="2672689"/>
            <a:chExt cx="56628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728811E-181E-491F-98D2-BECA31B68163}"/>
                    </a:ext>
                  </a:extLst>
                </p14:cNvPr>
                <p14:cNvContentPartPr/>
                <p14:nvPr/>
              </p14:nvContentPartPr>
              <p14:xfrm>
                <a:off x="6284978" y="2672689"/>
                <a:ext cx="411480" cy="222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728811E-181E-491F-98D2-BECA31B681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76338" y="2664049"/>
                  <a:ext cx="429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A8772A2-282F-4B50-983D-1DE01E8D8AF0}"/>
                    </a:ext>
                  </a:extLst>
                </p14:cNvPr>
                <p14:cNvContentPartPr/>
                <p14:nvPr/>
              </p14:nvContentPartPr>
              <p14:xfrm>
                <a:off x="6293978" y="2725249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A8772A2-282F-4B50-983D-1DE01E8D8AF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84978" y="27162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B6120B1-B402-4E22-B949-1B50F01582D1}"/>
                    </a:ext>
                  </a:extLst>
                </p14:cNvPr>
                <p14:cNvContentPartPr/>
                <p14:nvPr/>
              </p14:nvContentPartPr>
              <p14:xfrm>
                <a:off x="6524738" y="2716249"/>
                <a:ext cx="3960" cy="129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B6120B1-B402-4E22-B949-1B50F01582D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15738" y="2707249"/>
                  <a:ext cx="21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38E4493-6088-4290-AC68-53ABA33DFD07}"/>
                    </a:ext>
                  </a:extLst>
                </p14:cNvPr>
                <p14:cNvContentPartPr/>
                <p14:nvPr/>
              </p14:nvContentPartPr>
              <p14:xfrm>
                <a:off x="6533738" y="2849449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38E4493-6088-4290-AC68-53ABA33DFD0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25098" y="28404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7149D30-9F1D-4D41-9149-38727A2DD241}"/>
                    </a:ext>
                  </a:extLst>
                </p14:cNvPr>
                <p14:cNvContentPartPr/>
                <p14:nvPr/>
              </p14:nvContentPartPr>
              <p14:xfrm>
                <a:off x="6364898" y="2769529"/>
                <a:ext cx="360" cy="69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7149D30-9F1D-4D41-9149-38727A2DD24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56258" y="2760529"/>
                  <a:ext cx="18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FCE128D-A619-453C-8AE5-55B70A09B147}"/>
                    </a:ext>
                  </a:extLst>
                </p14:cNvPr>
                <p14:cNvContentPartPr/>
                <p14:nvPr/>
              </p14:nvContentPartPr>
              <p14:xfrm>
                <a:off x="6364898" y="2849449"/>
                <a:ext cx="396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FCE128D-A619-453C-8AE5-55B70A09B1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56258" y="2840449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1AE7708-1C94-4A2C-82AC-B8FC6729A48E}"/>
                    </a:ext>
                  </a:extLst>
                </p14:cNvPr>
                <p14:cNvContentPartPr/>
                <p14:nvPr/>
              </p14:nvContentPartPr>
              <p14:xfrm>
                <a:off x="6407018" y="2728489"/>
                <a:ext cx="83520" cy="131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1AE7708-1C94-4A2C-82AC-B8FC6729A48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98378" y="2719849"/>
                  <a:ext cx="101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0CD5E8-6DB7-4FAB-8F6A-7F2F465D4AE7}"/>
                    </a:ext>
                  </a:extLst>
                </p14:cNvPr>
                <p14:cNvContentPartPr/>
                <p14:nvPr/>
              </p14:nvContentPartPr>
              <p14:xfrm>
                <a:off x="6400538" y="2840809"/>
                <a:ext cx="360" cy="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0CD5E8-6DB7-4FAB-8F6A-7F2F465D4AE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91898" y="28318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7119B65-A7AB-4734-977D-C5E093590895}"/>
                    </a:ext>
                  </a:extLst>
                </p14:cNvPr>
                <p14:cNvContentPartPr/>
                <p14:nvPr/>
              </p14:nvContentPartPr>
              <p14:xfrm>
                <a:off x="6622298" y="2711569"/>
                <a:ext cx="228960" cy="81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7119B65-A7AB-4734-977D-C5E0935908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13658" y="2702929"/>
                  <a:ext cx="24660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082" name="Ink 2081">
                <a:extLst>
                  <a:ext uri="{FF2B5EF4-FFF2-40B4-BE49-F238E27FC236}">
                    <a16:creationId xmlns:a16="http://schemas.microsoft.com/office/drawing/2014/main" id="{129725F8-D11A-41DA-A753-480599F898B4}"/>
                  </a:ext>
                </a:extLst>
              </p14:cNvPr>
              <p14:cNvContentPartPr/>
              <p14:nvPr/>
            </p14:nvContentPartPr>
            <p14:xfrm>
              <a:off x="6985898" y="2698249"/>
              <a:ext cx="91080" cy="109080"/>
            </p14:xfrm>
          </p:contentPart>
        </mc:Choice>
        <mc:Fallback>
          <p:pic>
            <p:nvPicPr>
              <p:cNvPr id="2082" name="Ink 2081">
                <a:extLst>
                  <a:ext uri="{FF2B5EF4-FFF2-40B4-BE49-F238E27FC236}">
                    <a16:creationId xmlns:a16="http://schemas.microsoft.com/office/drawing/2014/main" id="{129725F8-D11A-41DA-A753-480599F898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76898" y="2689609"/>
                <a:ext cx="108720" cy="1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8" name="Group 2087">
            <a:extLst>
              <a:ext uri="{FF2B5EF4-FFF2-40B4-BE49-F238E27FC236}">
                <a16:creationId xmlns:a16="http://schemas.microsoft.com/office/drawing/2014/main" id="{64367C26-B8FC-4260-9F1A-9DC8130229C9}"/>
              </a:ext>
            </a:extLst>
          </p:cNvPr>
          <p:cNvGrpSpPr/>
          <p:nvPr/>
        </p:nvGrpSpPr>
        <p:grpSpPr>
          <a:xfrm>
            <a:off x="6889778" y="2635969"/>
            <a:ext cx="393120" cy="225720"/>
            <a:chOff x="6889778" y="2635969"/>
            <a:chExt cx="39312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A3500F2-63A2-4DCD-88EC-B81432EBB9C0}"/>
                    </a:ext>
                  </a:extLst>
                </p14:cNvPr>
                <p14:cNvContentPartPr/>
                <p14:nvPr/>
              </p14:nvContentPartPr>
              <p14:xfrm>
                <a:off x="6889778" y="2635969"/>
                <a:ext cx="393120" cy="225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A3500F2-63A2-4DCD-88EC-B81432EBB9C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80778" y="2626969"/>
                  <a:ext cx="410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82BEF53-A4AA-466D-98C7-5C40871E92D6}"/>
                    </a:ext>
                  </a:extLst>
                </p14:cNvPr>
                <p14:cNvContentPartPr/>
                <p14:nvPr/>
              </p14:nvContentPartPr>
              <p14:xfrm>
                <a:off x="7173098" y="2680609"/>
                <a:ext cx="360" cy="177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82BEF53-A4AA-466D-98C7-5C40871E92D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64098" y="2671609"/>
                  <a:ext cx="18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65EDAAA8-3B34-4761-9744-EADD10906480}"/>
                    </a:ext>
                  </a:extLst>
                </p14:cNvPr>
                <p14:cNvContentPartPr/>
                <p14:nvPr/>
              </p14:nvContentPartPr>
              <p14:xfrm>
                <a:off x="7066178" y="2709409"/>
                <a:ext cx="80640" cy="115920"/>
              </p14:xfrm>
            </p:contentPart>
          </mc:Choice>
          <mc:Fallback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65EDAAA8-3B34-4761-9744-EADD1090648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57538" y="2700769"/>
                  <a:ext cx="98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F4E84715-1649-4522-B12F-614A582D689E}"/>
                    </a:ext>
                  </a:extLst>
                </p14:cNvPr>
                <p14:cNvContentPartPr/>
                <p14:nvPr/>
              </p14:nvContentPartPr>
              <p14:xfrm>
                <a:off x="7092818" y="2831449"/>
                <a:ext cx="360" cy="360"/>
              </p14:xfrm>
            </p:contentPart>
          </mc:Choice>
          <mc:Fallback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F4E84715-1649-4522-B12F-614A582D689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83818" y="28228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089" name="Ink 2088">
                <a:extLst>
                  <a:ext uri="{FF2B5EF4-FFF2-40B4-BE49-F238E27FC236}">
                    <a16:creationId xmlns:a16="http://schemas.microsoft.com/office/drawing/2014/main" id="{3F4FC427-11B5-40FF-AD34-70936EDEC521}"/>
                  </a:ext>
                </a:extLst>
              </p14:cNvPr>
              <p14:cNvContentPartPr/>
              <p14:nvPr/>
            </p14:nvContentPartPr>
            <p14:xfrm>
              <a:off x="6018578" y="2976529"/>
              <a:ext cx="240480" cy="106560"/>
            </p14:xfrm>
          </p:contentPart>
        </mc:Choice>
        <mc:Fallback>
          <p:pic>
            <p:nvPicPr>
              <p:cNvPr id="2089" name="Ink 2088">
                <a:extLst>
                  <a:ext uri="{FF2B5EF4-FFF2-40B4-BE49-F238E27FC236}">
                    <a16:creationId xmlns:a16="http://schemas.microsoft.com/office/drawing/2014/main" id="{3F4FC427-11B5-40FF-AD34-70936EDEC52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009938" y="2967529"/>
                <a:ext cx="2581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A3F3832D-DFD3-4897-9968-4DDF84BF5716}"/>
                  </a:ext>
                </a:extLst>
              </p14:cNvPr>
              <p14:cNvContentPartPr/>
              <p14:nvPr/>
            </p14:nvContentPartPr>
            <p14:xfrm>
              <a:off x="6292178" y="2945209"/>
              <a:ext cx="402480" cy="209160"/>
            </p14:xfrm>
          </p:contentPart>
        </mc:Choice>
        <mc:Fallback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A3F3832D-DFD3-4897-9968-4DDF84BF571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283178" y="2936209"/>
                <a:ext cx="420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096" name="Ink 2095">
                <a:extLst>
                  <a:ext uri="{FF2B5EF4-FFF2-40B4-BE49-F238E27FC236}">
                    <a16:creationId xmlns:a16="http://schemas.microsoft.com/office/drawing/2014/main" id="{984B8324-0C18-4FA4-A408-713121838DCC}"/>
                  </a:ext>
                </a:extLst>
              </p14:cNvPr>
              <p14:cNvContentPartPr/>
              <p14:nvPr/>
            </p14:nvContentPartPr>
            <p14:xfrm>
              <a:off x="6355898" y="3014329"/>
              <a:ext cx="52200" cy="91800"/>
            </p14:xfrm>
          </p:contentPart>
        </mc:Choice>
        <mc:Fallback>
          <p:pic>
            <p:nvPicPr>
              <p:cNvPr id="2096" name="Ink 2095">
                <a:extLst>
                  <a:ext uri="{FF2B5EF4-FFF2-40B4-BE49-F238E27FC236}">
                    <a16:creationId xmlns:a16="http://schemas.microsoft.com/office/drawing/2014/main" id="{984B8324-0C18-4FA4-A408-713121838DC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346898" y="3005689"/>
                <a:ext cx="698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097" name="Ink 2096">
                <a:extLst>
                  <a:ext uri="{FF2B5EF4-FFF2-40B4-BE49-F238E27FC236}">
                    <a16:creationId xmlns:a16="http://schemas.microsoft.com/office/drawing/2014/main" id="{BFB18A39-E54E-44C8-9BCF-EB5E461EFB90}"/>
                  </a:ext>
                </a:extLst>
              </p14:cNvPr>
              <p14:cNvContentPartPr/>
              <p14:nvPr/>
            </p14:nvContentPartPr>
            <p14:xfrm>
              <a:off x="6418178" y="3097849"/>
              <a:ext cx="360" cy="360"/>
            </p14:xfrm>
          </p:contentPart>
        </mc:Choice>
        <mc:Fallback>
          <p:pic>
            <p:nvPicPr>
              <p:cNvPr id="2097" name="Ink 2096">
                <a:extLst>
                  <a:ext uri="{FF2B5EF4-FFF2-40B4-BE49-F238E27FC236}">
                    <a16:creationId xmlns:a16="http://schemas.microsoft.com/office/drawing/2014/main" id="{BFB18A39-E54E-44C8-9BCF-EB5E461EFB9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09538" y="30892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98" name="Ink 2097">
                <a:extLst>
                  <a:ext uri="{FF2B5EF4-FFF2-40B4-BE49-F238E27FC236}">
                    <a16:creationId xmlns:a16="http://schemas.microsoft.com/office/drawing/2014/main" id="{B4D3EB39-8838-474A-8B09-DD4DA6A6B43C}"/>
                  </a:ext>
                </a:extLst>
              </p14:cNvPr>
              <p14:cNvContentPartPr/>
              <p14:nvPr/>
            </p14:nvContentPartPr>
            <p14:xfrm>
              <a:off x="6462098" y="3008929"/>
              <a:ext cx="45360" cy="114840"/>
            </p14:xfrm>
          </p:contentPart>
        </mc:Choice>
        <mc:Fallback>
          <p:pic>
            <p:nvPicPr>
              <p:cNvPr id="2098" name="Ink 2097">
                <a:extLst>
                  <a:ext uri="{FF2B5EF4-FFF2-40B4-BE49-F238E27FC236}">
                    <a16:creationId xmlns:a16="http://schemas.microsoft.com/office/drawing/2014/main" id="{B4D3EB39-8838-474A-8B09-DD4DA6A6B43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53458" y="3000289"/>
                <a:ext cx="63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F27ED8CB-C34D-469C-ABD7-B6FCB85BACB9}"/>
                  </a:ext>
                </a:extLst>
              </p14:cNvPr>
              <p14:cNvContentPartPr/>
              <p14:nvPr/>
            </p14:nvContentPartPr>
            <p14:xfrm>
              <a:off x="6507098" y="3133489"/>
              <a:ext cx="360" cy="360"/>
            </p14:xfrm>
          </p:contentPart>
        </mc:Choice>
        <mc:Fallback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F27ED8CB-C34D-469C-ABD7-B6FCB85BACB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98098" y="31248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100" name="Ink 2099">
                <a:extLst>
                  <a:ext uri="{FF2B5EF4-FFF2-40B4-BE49-F238E27FC236}">
                    <a16:creationId xmlns:a16="http://schemas.microsoft.com/office/drawing/2014/main" id="{81BEDEFC-7A41-49AD-9D42-7D9F698B3035}"/>
                  </a:ext>
                </a:extLst>
              </p14:cNvPr>
              <p14:cNvContentPartPr/>
              <p14:nvPr/>
            </p14:nvContentPartPr>
            <p14:xfrm>
              <a:off x="6542018" y="2956009"/>
              <a:ext cx="9360" cy="167760"/>
            </p14:xfrm>
          </p:contentPart>
        </mc:Choice>
        <mc:Fallback>
          <p:pic>
            <p:nvPicPr>
              <p:cNvPr id="2100" name="Ink 2099">
                <a:extLst>
                  <a:ext uri="{FF2B5EF4-FFF2-40B4-BE49-F238E27FC236}">
                    <a16:creationId xmlns:a16="http://schemas.microsoft.com/office/drawing/2014/main" id="{81BEDEFC-7A41-49AD-9D42-7D9F698B303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533378" y="2947369"/>
                <a:ext cx="270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101" name="Ink 2100">
                <a:extLst>
                  <a:ext uri="{FF2B5EF4-FFF2-40B4-BE49-F238E27FC236}">
                    <a16:creationId xmlns:a16="http://schemas.microsoft.com/office/drawing/2014/main" id="{C63A6D46-2985-4E05-9A00-7D45738EEC2F}"/>
                  </a:ext>
                </a:extLst>
              </p14:cNvPr>
              <p14:cNvContentPartPr/>
              <p14:nvPr/>
            </p14:nvContentPartPr>
            <p14:xfrm>
              <a:off x="6542378" y="3133489"/>
              <a:ext cx="360" cy="360"/>
            </p14:xfrm>
          </p:contentPart>
        </mc:Choice>
        <mc:Fallback>
          <p:pic>
            <p:nvPicPr>
              <p:cNvPr id="2101" name="Ink 2100">
                <a:extLst>
                  <a:ext uri="{FF2B5EF4-FFF2-40B4-BE49-F238E27FC236}">
                    <a16:creationId xmlns:a16="http://schemas.microsoft.com/office/drawing/2014/main" id="{C63A6D46-2985-4E05-9A00-7D45738EEC2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33738" y="312484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8" name="Group 2127">
            <a:extLst>
              <a:ext uri="{FF2B5EF4-FFF2-40B4-BE49-F238E27FC236}">
                <a16:creationId xmlns:a16="http://schemas.microsoft.com/office/drawing/2014/main" id="{541D7961-E826-4DEF-A493-E7249FA763F2}"/>
              </a:ext>
            </a:extLst>
          </p:cNvPr>
          <p:cNvGrpSpPr/>
          <p:nvPr/>
        </p:nvGrpSpPr>
        <p:grpSpPr>
          <a:xfrm>
            <a:off x="6657938" y="2929369"/>
            <a:ext cx="739800" cy="222480"/>
            <a:chOff x="6657938" y="2929369"/>
            <a:chExt cx="73980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102" name="Ink 2101">
                  <a:extLst>
                    <a:ext uri="{FF2B5EF4-FFF2-40B4-BE49-F238E27FC236}">
                      <a16:creationId xmlns:a16="http://schemas.microsoft.com/office/drawing/2014/main" id="{5D671FB3-4AF5-4CB6-B5B0-582C773F1F0E}"/>
                    </a:ext>
                  </a:extLst>
                </p14:cNvPr>
                <p14:cNvContentPartPr/>
                <p14:nvPr/>
              </p14:nvContentPartPr>
              <p14:xfrm>
                <a:off x="6657938" y="3022969"/>
                <a:ext cx="246240" cy="77760"/>
              </p14:xfrm>
            </p:contentPart>
          </mc:Choice>
          <mc:Fallback>
            <p:pic>
              <p:nvPicPr>
                <p:cNvPr id="2102" name="Ink 2101">
                  <a:extLst>
                    <a:ext uri="{FF2B5EF4-FFF2-40B4-BE49-F238E27FC236}">
                      <a16:creationId xmlns:a16="http://schemas.microsoft.com/office/drawing/2014/main" id="{5D671FB3-4AF5-4CB6-B5B0-582C773F1F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48938" y="3013969"/>
                  <a:ext cx="263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B7293C4D-DED3-469A-8DFB-9479D7ABFF6F}"/>
                    </a:ext>
                  </a:extLst>
                </p14:cNvPr>
                <p14:cNvContentPartPr/>
                <p14:nvPr/>
              </p14:nvContentPartPr>
              <p14:xfrm>
                <a:off x="6808778" y="3106849"/>
                <a:ext cx="360" cy="360"/>
              </p14:xfrm>
            </p:contentPart>
          </mc:Choice>
          <mc:Fallback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B7293C4D-DED3-469A-8DFB-9479D7ABFF6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00138" y="30978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106" name="Ink 2105">
                  <a:extLst>
                    <a:ext uri="{FF2B5EF4-FFF2-40B4-BE49-F238E27FC236}">
                      <a16:creationId xmlns:a16="http://schemas.microsoft.com/office/drawing/2014/main" id="{329374AB-5637-4A4D-BAC4-210B99ECF207}"/>
                    </a:ext>
                  </a:extLst>
                </p14:cNvPr>
                <p14:cNvContentPartPr/>
                <p14:nvPr/>
              </p14:nvContentPartPr>
              <p14:xfrm>
                <a:off x="6941978" y="2929369"/>
                <a:ext cx="23400" cy="180360"/>
              </p14:xfrm>
            </p:contentPart>
          </mc:Choice>
          <mc:Fallback>
            <p:pic>
              <p:nvPicPr>
                <p:cNvPr id="2106" name="Ink 2105">
                  <a:extLst>
                    <a:ext uri="{FF2B5EF4-FFF2-40B4-BE49-F238E27FC236}">
                      <a16:creationId xmlns:a16="http://schemas.microsoft.com/office/drawing/2014/main" id="{329374AB-5637-4A4D-BAC4-210B99ECF20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933338" y="2920369"/>
                  <a:ext cx="41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107" name="Ink 2106">
                  <a:extLst>
                    <a:ext uri="{FF2B5EF4-FFF2-40B4-BE49-F238E27FC236}">
                      <a16:creationId xmlns:a16="http://schemas.microsoft.com/office/drawing/2014/main" id="{523EC8B4-D93F-4B12-8880-5F05C388EE40}"/>
                    </a:ext>
                  </a:extLst>
                </p14:cNvPr>
                <p14:cNvContentPartPr/>
                <p14:nvPr/>
              </p14:nvContentPartPr>
              <p14:xfrm>
                <a:off x="6968618" y="3115849"/>
                <a:ext cx="5760" cy="10800"/>
              </p14:xfrm>
            </p:contentPart>
          </mc:Choice>
          <mc:Fallback>
            <p:pic>
              <p:nvPicPr>
                <p:cNvPr id="2107" name="Ink 2106">
                  <a:extLst>
                    <a:ext uri="{FF2B5EF4-FFF2-40B4-BE49-F238E27FC236}">
                      <a16:creationId xmlns:a16="http://schemas.microsoft.com/office/drawing/2014/main" id="{523EC8B4-D93F-4B12-8880-5F05C388EE4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59978" y="3106849"/>
                  <a:ext cx="23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108" name="Ink 2107">
                  <a:extLst>
                    <a:ext uri="{FF2B5EF4-FFF2-40B4-BE49-F238E27FC236}">
                      <a16:creationId xmlns:a16="http://schemas.microsoft.com/office/drawing/2014/main" id="{0262DDAE-A325-4BBD-B8C6-38D28DB93C1A}"/>
                    </a:ext>
                  </a:extLst>
                </p14:cNvPr>
                <p14:cNvContentPartPr/>
                <p14:nvPr/>
              </p14:nvContentPartPr>
              <p14:xfrm>
                <a:off x="6977258" y="3133489"/>
                <a:ext cx="360" cy="360"/>
              </p14:xfrm>
            </p:contentPart>
          </mc:Choice>
          <mc:Fallback>
            <p:pic>
              <p:nvPicPr>
                <p:cNvPr id="2108" name="Ink 2107">
                  <a:extLst>
                    <a:ext uri="{FF2B5EF4-FFF2-40B4-BE49-F238E27FC236}">
                      <a16:creationId xmlns:a16="http://schemas.microsoft.com/office/drawing/2014/main" id="{0262DDAE-A325-4BBD-B8C6-38D28DB93C1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68618" y="31248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109" name="Ink 2108">
                  <a:extLst>
                    <a:ext uri="{FF2B5EF4-FFF2-40B4-BE49-F238E27FC236}">
                      <a16:creationId xmlns:a16="http://schemas.microsoft.com/office/drawing/2014/main" id="{3A69B897-0D80-43B5-8187-3F2BC7D28FEA}"/>
                    </a:ext>
                  </a:extLst>
                </p14:cNvPr>
                <p14:cNvContentPartPr/>
                <p14:nvPr/>
              </p14:nvContentPartPr>
              <p14:xfrm>
                <a:off x="6915338" y="2948809"/>
                <a:ext cx="26280" cy="7560"/>
              </p14:xfrm>
            </p:contentPart>
          </mc:Choice>
          <mc:Fallback>
            <p:pic>
              <p:nvPicPr>
                <p:cNvPr id="2109" name="Ink 2108">
                  <a:extLst>
                    <a:ext uri="{FF2B5EF4-FFF2-40B4-BE49-F238E27FC236}">
                      <a16:creationId xmlns:a16="http://schemas.microsoft.com/office/drawing/2014/main" id="{3A69B897-0D80-43B5-8187-3F2BC7D28FE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06338" y="2940169"/>
                  <a:ext cx="43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113" name="Ink 2112">
                  <a:extLst>
                    <a:ext uri="{FF2B5EF4-FFF2-40B4-BE49-F238E27FC236}">
                      <a16:creationId xmlns:a16="http://schemas.microsoft.com/office/drawing/2014/main" id="{09AF64D3-37D8-4577-BC6A-B0733C31FEB0}"/>
                    </a:ext>
                  </a:extLst>
                </p14:cNvPr>
                <p14:cNvContentPartPr/>
                <p14:nvPr/>
              </p14:nvContentPartPr>
              <p14:xfrm>
                <a:off x="6968618" y="2937289"/>
                <a:ext cx="429120" cy="196560"/>
              </p14:xfrm>
            </p:contentPart>
          </mc:Choice>
          <mc:Fallback>
            <p:pic>
              <p:nvPicPr>
                <p:cNvPr id="2113" name="Ink 2112">
                  <a:extLst>
                    <a:ext uri="{FF2B5EF4-FFF2-40B4-BE49-F238E27FC236}">
                      <a16:creationId xmlns:a16="http://schemas.microsoft.com/office/drawing/2014/main" id="{09AF64D3-37D8-4577-BC6A-B0733C31FEB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59978" y="2928289"/>
                  <a:ext cx="446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14" name="Ink 2113">
                  <a:extLst>
                    <a:ext uri="{FF2B5EF4-FFF2-40B4-BE49-F238E27FC236}">
                      <a16:creationId xmlns:a16="http://schemas.microsoft.com/office/drawing/2014/main" id="{DD2F0046-3111-4891-931A-093AB69FAAF7}"/>
                    </a:ext>
                  </a:extLst>
                </p14:cNvPr>
                <p14:cNvContentPartPr/>
                <p14:nvPr/>
              </p14:nvContentPartPr>
              <p14:xfrm>
                <a:off x="6995258" y="3124129"/>
                <a:ext cx="398520" cy="27720"/>
              </p14:xfrm>
            </p:contentPart>
          </mc:Choice>
          <mc:Fallback>
            <p:pic>
              <p:nvPicPr>
                <p:cNvPr id="2114" name="Ink 2113">
                  <a:extLst>
                    <a:ext uri="{FF2B5EF4-FFF2-40B4-BE49-F238E27FC236}">
                      <a16:creationId xmlns:a16="http://schemas.microsoft.com/office/drawing/2014/main" id="{DD2F0046-3111-4891-931A-093AB69FAAF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86258" y="3115129"/>
                  <a:ext cx="416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16" name="Ink 2115">
                  <a:extLst>
                    <a:ext uri="{FF2B5EF4-FFF2-40B4-BE49-F238E27FC236}">
                      <a16:creationId xmlns:a16="http://schemas.microsoft.com/office/drawing/2014/main" id="{30212862-F2D1-45F7-9295-61218F5AB522}"/>
                    </a:ext>
                  </a:extLst>
                </p14:cNvPr>
                <p14:cNvContentPartPr/>
                <p14:nvPr/>
              </p14:nvContentPartPr>
              <p14:xfrm>
                <a:off x="7012898" y="3000289"/>
                <a:ext cx="18720" cy="105120"/>
              </p14:xfrm>
            </p:contentPart>
          </mc:Choice>
          <mc:Fallback>
            <p:pic>
              <p:nvPicPr>
                <p:cNvPr id="2116" name="Ink 2115">
                  <a:extLst>
                    <a:ext uri="{FF2B5EF4-FFF2-40B4-BE49-F238E27FC236}">
                      <a16:creationId xmlns:a16="http://schemas.microsoft.com/office/drawing/2014/main" id="{30212862-F2D1-45F7-9295-61218F5AB52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04258" y="2991649"/>
                  <a:ext cx="36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17" name="Ink 2116">
                  <a:extLst>
                    <a:ext uri="{FF2B5EF4-FFF2-40B4-BE49-F238E27FC236}">
                      <a16:creationId xmlns:a16="http://schemas.microsoft.com/office/drawing/2014/main" id="{924AD591-BFD9-40B0-9EDC-55CB96FBA98E}"/>
                    </a:ext>
                  </a:extLst>
                </p14:cNvPr>
                <p14:cNvContentPartPr/>
                <p14:nvPr/>
              </p14:nvContentPartPr>
              <p14:xfrm>
                <a:off x="7030538" y="3115849"/>
                <a:ext cx="3960" cy="360"/>
              </p14:xfrm>
            </p:contentPart>
          </mc:Choice>
          <mc:Fallback>
            <p:pic>
              <p:nvPicPr>
                <p:cNvPr id="2117" name="Ink 2116">
                  <a:extLst>
                    <a:ext uri="{FF2B5EF4-FFF2-40B4-BE49-F238E27FC236}">
                      <a16:creationId xmlns:a16="http://schemas.microsoft.com/office/drawing/2014/main" id="{924AD591-BFD9-40B0-9EDC-55CB96FBA98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21898" y="3106849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F7B59B99-6FFC-4790-A565-9A056413239A}"/>
                    </a:ext>
                  </a:extLst>
                </p14:cNvPr>
                <p14:cNvContentPartPr/>
                <p14:nvPr/>
              </p14:nvContentPartPr>
              <p14:xfrm>
                <a:off x="7057538" y="3008929"/>
                <a:ext cx="55080" cy="63000"/>
              </p14:xfrm>
            </p:contentPart>
          </mc:Choice>
          <mc:Fallback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F7B59B99-6FFC-4790-A565-9A056413239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48898" y="3000289"/>
                  <a:ext cx="727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76775A72-C924-44CE-B4E1-3BB19015DD21}"/>
                    </a:ext>
                  </a:extLst>
                </p14:cNvPr>
                <p14:cNvContentPartPr/>
                <p14:nvPr/>
              </p14:nvContentPartPr>
              <p14:xfrm>
                <a:off x="7101818" y="3080209"/>
                <a:ext cx="3960" cy="360"/>
              </p14:xfrm>
            </p:contentPart>
          </mc:Choice>
          <mc:Fallback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76775A72-C924-44CE-B4E1-3BB19015DD2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93178" y="3071569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2058DC92-2781-4D84-9061-A8102DC5912C}"/>
                    </a:ext>
                  </a:extLst>
                </p14:cNvPr>
                <p14:cNvContentPartPr/>
                <p14:nvPr/>
              </p14:nvContentPartPr>
              <p14:xfrm>
                <a:off x="7155098" y="2987689"/>
                <a:ext cx="46440" cy="65160"/>
              </p14:xfrm>
            </p:contentPart>
          </mc:Choice>
          <mc:Fallback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2058DC92-2781-4D84-9061-A8102DC5912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46098" y="2978689"/>
                  <a:ext cx="64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21" name="Ink 2120">
                  <a:extLst>
                    <a:ext uri="{FF2B5EF4-FFF2-40B4-BE49-F238E27FC236}">
                      <a16:creationId xmlns:a16="http://schemas.microsoft.com/office/drawing/2014/main" id="{007BA4CC-E9F9-448F-BEF2-6C9F82DE8621}"/>
                    </a:ext>
                  </a:extLst>
                </p14:cNvPr>
                <p14:cNvContentPartPr/>
                <p14:nvPr/>
              </p14:nvContentPartPr>
              <p14:xfrm>
                <a:off x="7190378" y="2973649"/>
                <a:ext cx="24120" cy="109080"/>
              </p14:xfrm>
            </p:contentPart>
          </mc:Choice>
          <mc:Fallback>
            <p:pic>
              <p:nvPicPr>
                <p:cNvPr id="2121" name="Ink 2120">
                  <a:extLst>
                    <a:ext uri="{FF2B5EF4-FFF2-40B4-BE49-F238E27FC236}">
                      <a16:creationId xmlns:a16="http://schemas.microsoft.com/office/drawing/2014/main" id="{007BA4CC-E9F9-448F-BEF2-6C9F82DE862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81738" y="2964649"/>
                  <a:ext cx="41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22" name="Ink 2121">
                  <a:extLst>
                    <a:ext uri="{FF2B5EF4-FFF2-40B4-BE49-F238E27FC236}">
                      <a16:creationId xmlns:a16="http://schemas.microsoft.com/office/drawing/2014/main" id="{962D7EF3-75AF-4682-89C6-9337A381D448}"/>
                    </a:ext>
                  </a:extLst>
                </p14:cNvPr>
                <p14:cNvContentPartPr/>
                <p14:nvPr/>
              </p14:nvContentPartPr>
              <p14:xfrm>
                <a:off x="7217378" y="3088849"/>
                <a:ext cx="360" cy="360"/>
              </p14:xfrm>
            </p:contentPart>
          </mc:Choice>
          <mc:Fallback>
            <p:pic>
              <p:nvPicPr>
                <p:cNvPr id="2122" name="Ink 2121">
                  <a:extLst>
                    <a:ext uri="{FF2B5EF4-FFF2-40B4-BE49-F238E27FC236}">
                      <a16:creationId xmlns:a16="http://schemas.microsoft.com/office/drawing/2014/main" id="{962D7EF3-75AF-4682-89C6-9337A381D44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08378" y="30802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123" name="Ink 2122">
                  <a:extLst>
                    <a:ext uri="{FF2B5EF4-FFF2-40B4-BE49-F238E27FC236}">
                      <a16:creationId xmlns:a16="http://schemas.microsoft.com/office/drawing/2014/main" id="{FE3F421A-DEC2-4A01-B397-38EA434030DB}"/>
                    </a:ext>
                  </a:extLst>
                </p14:cNvPr>
                <p14:cNvContentPartPr/>
                <p14:nvPr/>
              </p14:nvContentPartPr>
              <p14:xfrm>
                <a:off x="7089218" y="3053569"/>
                <a:ext cx="17640" cy="57240"/>
              </p14:xfrm>
            </p:contentPart>
          </mc:Choice>
          <mc:Fallback>
            <p:pic>
              <p:nvPicPr>
                <p:cNvPr id="2123" name="Ink 2122">
                  <a:extLst>
                    <a:ext uri="{FF2B5EF4-FFF2-40B4-BE49-F238E27FC236}">
                      <a16:creationId xmlns:a16="http://schemas.microsoft.com/office/drawing/2014/main" id="{FE3F421A-DEC2-4A01-B397-38EA434030D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80218" y="3044929"/>
                  <a:ext cx="35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56E68A29-846C-4278-890A-72F8A407CB3C}"/>
                    </a:ext>
                  </a:extLst>
                </p14:cNvPr>
                <p14:cNvContentPartPr/>
                <p14:nvPr/>
              </p14:nvContentPartPr>
              <p14:xfrm>
                <a:off x="7110458" y="3071569"/>
                <a:ext cx="360" cy="360"/>
              </p14:xfrm>
            </p:contentPart>
          </mc:Choice>
          <mc:Fallback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56E68A29-846C-4278-890A-72F8A407CB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01818" y="30625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27" name="Ink 2126">
                  <a:extLst>
                    <a:ext uri="{FF2B5EF4-FFF2-40B4-BE49-F238E27FC236}">
                      <a16:creationId xmlns:a16="http://schemas.microsoft.com/office/drawing/2014/main" id="{C691B90C-949F-4ACF-94DF-0B21E8D05C2B}"/>
                    </a:ext>
                  </a:extLst>
                </p14:cNvPr>
                <p14:cNvContentPartPr/>
                <p14:nvPr/>
              </p14:nvContentPartPr>
              <p14:xfrm>
                <a:off x="7261658" y="2947009"/>
                <a:ext cx="12960" cy="164520"/>
              </p14:xfrm>
            </p:contentPart>
          </mc:Choice>
          <mc:Fallback>
            <p:pic>
              <p:nvPicPr>
                <p:cNvPr id="2127" name="Ink 2126">
                  <a:extLst>
                    <a:ext uri="{FF2B5EF4-FFF2-40B4-BE49-F238E27FC236}">
                      <a16:creationId xmlns:a16="http://schemas.microsoft.com/office/drawing/2014/main" id="{C691B90C-949F-4ACF-94DF-0B21E8D05C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52658" y="2938369"/>
                  <a:ext cx="3060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129" name="Ink 2128">
                <a:extLst>
                  <a:ext uri="{FF2B5EF4-FFF2-40B4-BE49-F238E27FC236}">
                    <a16:creationId xmlns:a16="http://schemas.microsoft.com/office/drawing/2014/main" id="{C03E7750-CA93-47FE-AB61-3C46BACFC80D}"/>
                  </a:ext>
                </a:extLst>
              </p14:cNvPr>
              <p14:cNvContentPartPr/>
              <p14:nvPr/>
            </p14:nvContentPartPr>
            <p14:xfrm>
              <a:off x="6018578" y="3435529"/>
              <a:ext cx="252360" cy="142200"/>
            </p14:xfrm>
          </p:contentPart>
        </mc:Choice>
        <mc:Fallback>
          <p:pic>
            <p:nvPicPr>
              <p:cNvPr id="2129" name="Ink 2128">
                <a:extLst>
                  <a:ext uri="{FF2B5EF4-FFF2-40B4-BE49-F238E27FC236}">
                    <a16:creationId xmlns:a16="http://schemas.microsoft.com/office/drawing/2014/main" id="{C03E7750-CA93-47FE-AB61-3C46BACFC80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009938" y="3426529"/>
                <a:ext cx="270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213" name="Ink 2212">
                <a:extLst>
                  <a:ext uri="{FF2B5EF4-FFF2-40B4-BE49-F238E27FC236}">
                    <a16:creationId xmlns:a16="http://schemas.microsoft.com/office/drawing/2014/main" id="{E95853B9-E0CE-4A2B-BD20-0DB54AE47FE6}"/>
                  </a:ext>
                </a:extLst>
              </p14:cNvPr>
              <p14:cNvContentPartPr/>
              <p14:nvPr/>
            </p14:nvContentPartPr>
            <p14:xfrm>
              <a:off x="6355178" y="4172089"/>
              <a:ext cx="10080" cy="212400"/>
            </p14:xfrm>
          </p:contentPart>
        </mc:Choice>
        <mc:Fallback>
          <p:pic>
            <p:nvPicPr>
              <p:cNvPr id="2213" name="Ink 2212">
                <a:extLst>
                  <a:ext uri="{FF2B5EF4-FFF2-40B4-BE49-F238E27FC236}">
                    <a16:creationId xmlns:a16="http://schemas.microsoft.com/office/drawing/2014/main" id="{E95853B9-E0CE-4A2B-BD20-0DB54AE47FE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346538" y="4163089"/>
                <a:ext cx="2772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3" name="Group 2252">
            <a:extLst>
              <a:ext uri="{FF2B5EF4-FFF2-40B4-BE49-F238E27FC236}">
                <a16:creationId xmlns:a16="http://schemas.microsoft.com/office/drawing/2014/main" id="{40B6EDC8-0F31-48A6-8F12-E5EE7FA65A03}"/>
              </a:ext>
            </a:extLst>
          </p:cNvPr>
          <p:cNvGrpSpPr/>
          <p:nvPr/>
        </p:nvGrpSpPr>
        <p:grpSpPr>
          <a:xfrm>
            <a:off x="6018578" y="3390889"/>
            <a:ext cx="1671840" cy="996840"/>
            <a:chOff x="6018578" y="3390889"/>
            <a:chExt cx="1671840" cy="99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134" name="Ink 2133">
                  <a:extLst>
                    <a:ext uri="{FF2B5EF4-FFF2-40B4-BE49-F238E27FC236}">
                      <a16:creationId xmlns:a16="http://schemas.microsoft.com/office/drawing/2014/main" id="{64D6C181-C7CB-46A1-B002-26D68E380AEC}"/>
                    </a:ext>
                  </a:extLst>
                </p14:cNvPr>
                <p14:cNvContentPartPr/>
                <p14:nvPr/>
              </p14:nvContentPartPr>
              <p14:xfrm>
                <a:off x="6329258" y="3417529"/>
                <a:ext cx="5760" cy="16560"/>
              </p14:xfrm>
            </p:contentPart>
          </mc:Choice>
          <mc:Fallback>
            <p:pic>
              <p:nvPicPr>
                <p:cNvPr id="2134" name="Ink 2133">
                  <a:extLst>
                    <a:ext uri="{FF2B5EF4-FFF2-40B4-BE49-F238E27FC236}">
                      <a16:creationId xmlns:a16="http://schemas.microsoft.com/office/drawing/2014/main" id="{64D6C181-C7CB-46A1-B002-26D68E380AE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20618" y="3408529"/>
                  <a:ext cx="23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35" name="Ink 2134">
                  <a:extLst>
                    <a:ext uri="{FF2B5EF4-FFF2-40B4-BE49-F238E27FC236}">
                      <a16:creationId xmlns:a16="http://schemas.microsoft.com/office/drawing/2014/main" id="{02B57A92-84EB-4E49-8FF8-D2712AD024C9}"/>
                    </a:ext>
                  </a:extLst>
                </p14:cNvPr>
                <p14:cNvContentPartPr/>
                <p14:nvPr/>
              </p14:nvContentPartPr>
              <p14:xfrm>
                <a:off x="6338258" y="3453169"/>
                <a:ext cx="5760" cy="109440"/>
              </p14:xfrm>
            </p:contentPart>
          </mc:Choice>
          <mc:Fallback>
            <p:pic>
              <p:nvPicPr>
                <p:cNvPr id="2135" name="Ink 2134">
                  <a:extLst>
                    <a:ext uri="{FF2B5EF4-FFF2-40B4-BE49-F238E27FC236}">
                      <a16:creationId xmlns:a16="http://schemas.microsoft.com/office/drawing/2014/main" id="{02B57A92-84EB-4E49-8FF8-D2712AD024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29258" y="3444169"/>
                  <a:ext cx="23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36" name="Ink 2135">
                  <a:extLst>
                    <a:ext uri="{FF2B5EF4-FFF2-40B4-BE49-F238E27FC236}">
                      <a16:creationId xmlns:a16="http://schemas.microsoft.com/office/drawing/2014/main" id="{844865BC-86C2-4B16-98D2-491C43FD7AD9}"/>
                    </a:ext>
                  </a:extLst>
                </p14:cNvPr>
                <p14:cNvContentPartPr/>
                <p14:nvPr/>
              </p14:nvContentPartPr>
              <p14:xfrm>
                <a:off x="6347258" y="3568369"/>
                <a:ext cx="360" cy="360"/>
              </p14:xfrm>
            </p:contentPart>
          </mc:Choice>
          <mc:Fallback>
            <p:pic>
              <p:nvPicPr>
                <p:cNvPr id="2136" name="Ink 2135">
                  <a:extLst>
                    <a:ext uri="{FF2B5EF4-FFF2-40B4-BE49-F238E27FC236}">
                      <a16:creationId xmlns:a16="http://schemas.microsoft.com/office/drawing/2014/main" id="{844865BC-86C2-4B16-98D2-491C43FD7A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38258" y="35597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137" name="Ink 2136">
                  <a:extLst>
                    <a:ext uri="{FF2B5EF4-FFF2-40B4-BE49-F238E27FC236}">
                      <a16:creationId xmlns:a16="http://schemas.microsoft.com/office/drawing/2014/main" id="{AED633FA-1EA0-4851-8D3B-DDF419E925A4}"/>
                    </a:ext>
                  </a:extLst>
                </p14:cNvPr>
                <p14:cNvContentPartPr/>
                <p14:nvPr/>
              </p14:nvContentPartPr>
              <p14:xfrm>
                <a:off x="6338258" y="3394129"/>
                <a:ext cx="411120" cy="16200"/>
              </p14:xfrm>
            </p:contentPart>
          </mc:Choice>
          <mc:Fallback>
            <p:pic>
              <p:nvPicPr>
                <p:cNvPr id="2137" name="Ink 2136">
                  <a:extLst>
                    <a:ext uri="{FF2B5EF4-FFF2-40B4-BE49-F238E27FC236}">
                      <a16:creationId xmlns:a16="http://schemas.microsoft.com/office/drawing/2014/main" id="{AED633FA-1EA0-4851-8D3B-DDF419E925A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329258" y="3385129"/>
                  <a:ext cx="428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138" name="Ink 2137">
                  <a:extLst>
                    <a:ext uri="{FF2B5EF4-FFF2-40B4-BE49-F238E27FC236}">
                      <a16:creationId xmlns:a16="http://schemas.microsoft.com/office/drawing/2014/main" id="{8AB1FB9A-FD4F-4D97-86B0-BB5CCB668619}"/>
                    </a:ext>
                  </a:extLst>
                </p14:cNvPr>
                <p14:cNvContentPartPr/>
                <p14:nvPr/>
              </p14:nvContentPartPr>
              <p14:xfrm>
                <a:off x="6364898" y="3577369"/>
                <a:ext cx="395280" cy="10080"/>
              </p14:xfrm>
            </p:contentPart>
          </mc:Choice>
          <mc:Fallback>
            <p:pic>
              <p:nvPicPr>
                <p:cNvPr id="2138" name="Ink 2137">
                  <a:extLst>
                    <a:ext uri="{FF2B5EF4-FFF2-40B4-BE49-F238E27FC236}">
                      <a16:creationId xmlns:a16="http://schemas.microsoft.com/office/drawing/2014/main" id="{8AB1FB9A-FD4F-4D97-86B0-BB5CCB66861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356258" y="3568729"/>
                  <a:ext cx="412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139" name="Ink 2138">
                  <a:extLst>
                    <a:ext uri="{FF2B5EF4-FFF2-40B4-BE49-F238E27FC236}">
                      <a16:creationId xmlns:a16="http://schemas.microsoft.com/office/drawing/2014/main" id="{A234D3A1-4252-4C28-9BCF-AAE6216AB1D0}"/>
                    </a:ext>
                  </a:extLst>
                </p14:cNvPr>
                <p14:cNvContentPartPr/>
                <p14:nvPr/>
              </p14:nvContentPartPr>
              <p14:xfrm>
                <a:off x="6746858" y="3390889"/>
                <a:ext cx="360" cy="185760"/>
              </p14:xfrm>
            </p:contentPart>
          </mc:Choice>
          <mc:Fallback>
            <p:pic>
              <p:nvPicPr>
                <p:cNvPr id="2139" name="Ink 2138">
                  <a:extLst>
                    <a:ext uri="{FF2B5EF4-FFF2-40B4-BE49-F238E27FC236}">
                      <a16:creationId xmlns:a16="http://schemas.microsoft.com/office/drawing/2014/main" id="{A234D3A1-4252-4C28-9BCF-AAE6216AB1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737858" y="3382249"/>
                  <a:ext cx="18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140" name="Ink 2139">
                  <a:extLst>
                    <a:ext uri="{FF2B5EF4-FFF2-40B4-BE49-F238E27FC236}">
                      <a16:creationId xmlns:a16="http://schemas.microsoft.com/office/drawing/2014/main" id="{19997176-CC04-4993-8D9C-94AFB2B946B7}"/>
                    </a:ext>
                  </a:extLst>
                </p14:cNvPr>
                <p14:cNvContentPartPr/>
                <p14:nvPr/>
              </p14:nvContentPartPr>
              <p14:xfrm>
                <a:off x="6746858" y="3586369"/>
                <a:ext cx="360" cy="9360"/>
              </p14:xfrm>
            </p:contentPart>
          </mc:Choice>
          <mc:Fallback>
            <p:pic>
              <p:nvPicPr>
                <p:cNvPr id="2140" name="Ink 2139">
                  <a:extLst>
                    <a:ext uri="{FF2B5EF4-FFF2-40B4-BE49-F238E27FC236}">
                      <a16:creationId xmlns:a16="http://schemas.microsoft.com/office/drawing/2014/main" id="{19997176-CC04-4993-8D9C-94AFB2B946B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37858" y="3577369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143" name="Ink 2142">
                  <a:extLst>
                    <a:ext uri="{FF2B5EF4-FFF2-40B4-BE49-F238E27FC236}">
                      <a16:creationId xmlns:a16="http://schemas.microsoft.com/office/drawing/2014/main" id="{7023CC75-1B63-4D57-AE89-990C32146035}"/>
                    </a:ext>
                  </a:extLst>
                </p14:cNvPr>
                <p14:cNvContentPartPr/>
                <p14:nvPr/>
              </p14:nvContentPartPr>
              <p14:xfrm>
                <a:off x="6373538" y="3408169"/>
                <a:ext cx="56520" cy="146160"/>
              </p14:xfrm>
            </p:contentPart>
          </mc:Choice>
          <mc:Fallback>
            <p:pic>
              <p:nvPicPr>
                <p:cNvPr id="2143" name="Ink 2142">
                  <a:extLst>
                    <a:ext uri="{FF2B5EF4-FFF2-40B4-BE49-F238E27FC236}">
                      <a16:creationId xmlns:a16="http://schemas.microsoft.com/office/drawing/2014/main" id="{7023CC75-1B63-4D57-AE89-990C3214603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64898" y="3399169"/>
                  <a:ext cx="74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144" name="Ink 2143">
                  <a:extLst>
                    <a:ext uri="{FF2B5EF4-FFF2-40B4-BE49-F238E27FC236}">
                      <a16:creationId xmlns:a16="http://schemas.microsoft.com/office/drawing/2014/main" id="{AA9FA8F4-2224-46A9-A36D-EC0CE6A3EB6A}"/>
                    </a:ext>
                  </a:extLst>
                </p14:cNvPr>
                <p14:cNvContentPartPr/>
                <p14:nvPr/>
              </p14:nvContentPartPr>
              <p14:xfrm>
                <a:off x="6427178" y="3542089"/>
                <a:ext cx="360" cy="360"/>
              </p14:xfrm>
            </p:contentPart>
          </mc:Choice>
          <mc:Fallback>
            <p:pic>
              <p:nvPicPr>
                <p:cNvPr id="2144" name="Ink 2143">
                  <a:extLst>
                    <a:ext uri="{FF2B5EF4-FFF2-40B4-BE49-F238E27FC236}">
                      <a16:creationId xmlns:a16="http://schemas.microsoft.com/office/drawing/2014/main" id="{AA9FA8F4-2224-46A9-A36D-EC0CE6A3EB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18178" y="35330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45" name="Ink 2144">
                  <a:extLst>
                    <a:ext uri="{FF2B5EF4-FFF2-40B4-BE49-F238E27FC236}">
                      <a16:creationId xmlns:a16="http://schemas.microsoft.com/office/drawing/2014/main" id="{BC21C6AC-239C-4052-9CBE-1FAD47C9AAA2}"/>
                    </a:ext>
                  </a:extLst>
                </p14:cNvPr>
                <p14:cNvContentPartPr/>
                <p14:nvPr/>
              </p14:nvContentPartPr>
              <p14:xfrm>
                <a:off x="6491258" y="3426529"/>
                <a:ext cx="73080" cy="123840"/>
              </p14:xfrm>
            </p:contentPart>
          </mc:Choice>
          <mc:Fallback>
            <p:pic>
              <p:nvPicPr>
                <p:cNvPr id="2145" name="Ink 2144">
                  <a:extLst>
                    <a:ext uri="{FF2B5EF4-FFF2-40B4-BE49-F238E27FC236}">
                      <a16:creationId xmlns:a16="http://schemas.microsoft.com/office/drawing/2014/main" id="{BC21C6AC-239C-4052-9CBE-1FAD47C9AAA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82618" y="3417529"/>
                  <a:ext cx="90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57" name="Ink 2156">
                  <a:extLst>
                    <a:ext uri="{FF2B5EF4-FFF2-40B4-BE49-F238E27FC236}">
                      <a16:creationId xmlns:a16="http://schemas.microsoft.com/office/drawing/2014/main" id="{9CFE9427-9C1A-4AD9-B5F9-7426055470AD}"/>
                    </a:ext>
                  </a:extLst>
                </p14:cNvPr>
                <p14:cNvContentPartPr/>
                <p14:nvPr/>
              </p14:nvContentPartPr>
              <p14:xfrm>
                <a:off x="6539858" y="3491329"/>
                <a:ext cx="60480" cy="68760"/>
              </p14:xfrm>
            </p:contentPart>
          </mc:Choice>
          <mc:Fallback>
            <p:pic>
              <p:nvPicPr>
                <p:cNvPr id="2157" name="Ink 2156">
                  <a:extLst>
                    <a:ext uri="{FF2B5EF4-FFF2-40B4-BE49-F238E27FC236}">
                      <a16:creationId xmlns:a16="http://schemas.microsoft.com/office/drawing/2014/main" id="{9CFE9427-9C1A-4AD9-B5F9-7426055470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31218" y="3482329"/>
                  <a:ext cx="78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58" name="Ink 2157">
                  <a:extLst>
                    <a:ext uri="{FF2B5EF4-FFF2-40B4-BE49-F238E27FC236}">
                      <a16:creationId xmlns:a16="http://schemas.microsoft.com/office/drawing/2014/main" id="{7188BFD1-EDC5-4A2B-B42F-130181437C93}"/>
                    </a:ext>
                  </a:extLst>
                </p14:cNvPr>
                <p14:cNvContentPartPr/>
                <p14:nvPr/>
              </p14:nvContentPartPr>
              <p14:xfrm>
                <a:off x="6533738" y="3550729"/>
                <a:ext cx="360" cy="360"/>
              </p14:xfrm>
            </p:contentPart>
          </mc:Choice>
          <mc:Fallback>
            <p:pic>
              <p:nvPicPr>
                <p:cNvPr id="2158" name="Ink 2157">
                  <a:extLst>
                    <a:ext uri="{FF2B5EF4-FFF2-40B4-BE49-F238E27FC236}">
                      <a16:creationId xmlns:a16="http://schemas.microsoft.com/office/drawing/2014/main" id="{7188BFD1-EDC5-4A2B-B42F-130181437C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25098" y="35417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160" name="Ink 2159">
                  <a:extLst>
                    <a:ext uri="{FF2B5EF4-FFF2-40B4-BE49-F238E27FC236}">
                      <a16:creationId xmlns:a16="http://schemas.microsoft.com/office/drawing/2014/main" id="{5981D15F-DEA1-4EC8-A37E-4AA96A501A13}"/>
                    </a:ext>
                  </a:extLst>
                </p14:cNvPr>
                <p14:cNvContentPartPr/>
                <p14:nvPr/>
              </p14:nvContentPartPr>
              <p14:xfrm>
                <a:off x="6631298" y="3408529"/>
                <a:ext cx="360" cy="159120"/>
              </p14:xfrm>
            </p:contentPart>
          </mc:Choice>
          <mc:Fallback>
            <p:pic>
              <p:nvPicPr>
                <p:cNvPr id="2160" name="Ink 2159">
                  <a:extLst>
                    <a:ext uri="{FF2B5EF4-FFF2-40B4-BE49-F238E27FC236}">
                      <a16:creationId xmlns:a16="http://schemas.microsoft.com/office/drawing/2014/main" id="{5981D15F-DEA1-4EC8-A37E-4AA96A501A1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622658" y="3399889"/>
                  <a:ext cx="1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163" name="Ink 2162">
                  <a:extLst>
                    <a:ext uri="{FF2B5EF4-FFF2-40B4-BE49-F238E27FC236}">
                      <a16:creationId xmlns:a16="http://schemas.microsoft.com/office/drawing/2014/main" id="{41D9AFE3-7520-47F2-988B-F533E2EC701C}"/>
                    </a:ext>
                  </a:extLst>
                </p14:cNvPr>
                <p14:cNvContentPartPr/>
                <p14:nvPr/>
              </p14:nvContentPartPr>
              <p14:xfrm>
                <a:off x="6027578" y="3737209"/>
                <a:ext cx="212760" cy="360"/>
              </p14:xfrm>
            </p:contentPart>
          </mc:Choice>
          <mc:Fallback>
            <p:pic>
              <p:nvPicPr>
                <p:cNvPr id="2163" name="Ink 2162">
                  <a:extLst>
                    <a:ext uri="{FF2B5EF4-FFF2-40B4-BE49-F238E27FC236}">
                      <a16:creationId xmlns:a16="http://schemas.microsoft.com/office/drawing/2014/main" id="{41D9AFE3-7520-47F2-988B-F533E2EC701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018578" y="3728209"/>
                  <a:ext cx="230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164" name="Ink 2163">
                  <a:extLst>
                    <a:ext uri="{FF2B5EF4-FFF2-40B4-BE49-F238E27FC236}">
                      <a16:creationId xmlns:a16="http://schemas.microsoft.com/office/drawing/2014/main" id="{550519D1-D1F5-41DE-AEDB-AA0FECC40246}"/>
                    </a:ext>
                  </a:extLst>
                </p14:cNvPr>
                <p14:cNvContentPartPr/>
                <p14:nvPr/>
              </p14:nvContentPartPr>
              <p14:xfrm>
                <a:off x="6207938" y="3665929"/>
                <a:ext cx="47160" cy="144360"/>
              </p14:xfrm>
            </p:contentPart>
          </mc:Choice>
          <mc:Fallback>
            <p:pic>
              <p:nvPicPr>
                <p:cNvPr id="2164" name="Ink 2163">
                  <a:extLst>
                    <a:ext uri="{FF2B5EF4-FFF2-40B4-BE49-F238E27FC236}">
                      <a16:creationId xmlns:a16="http://schemas.microsoft.com/office/drawing/2014/main" id="{550519D1-D1F5-41DE-AEDB-AA0FECC4024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98938" y="3656929"/>
                  <a:ext cx="64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165" name="Ink 2164">
                  <a:extLst>
                    <a:ext uri="{FF2B5EF4-FFF2-40B4-BE49-F238E27FC236}">
                      <a16:creationId xmlns:a16="http://schemas.microsoft.com/office/drawing/2014/main" id="{8F04FDA3-A6F5-4C3D-9DD0-68973A7E1D47}"/>
                    </a:ext>
                  </a:extLst>
                </p14:cNvPr>
                <p14:cNvContentPartPr/>
                <p14:nvPr/>
              </p14:nvContentPartPr>
              <p14:xfrm>
                <a:off x="6205418" y="3817129"/>
                <a:ext cx="360" cy="360"/>
              </p14:xfrm>
            </p:contentPart>
          </mc:Choice>
          <mc:Fallback>
            <p:pic>
              <p:nvPicPr>
                <p:cNvPr id="2165" name="Ink 2164">
                  <a:extLst>
                    <a:ext uri="{FF2B5EF4-FFF2-40B4-BE49-F238E27FC236}">
                      <a16:creationId xmlns:a16="http://schemas.microsoft.com/office/drawing/2014/main" id="{8F04FDA3-A6F5-4C3D-9DD0-68973A7E1D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96418" y="38081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66" name="Ink 2165">
                  <a:extLst>
                    <a:ext uri="{FF2B5EF4-FFF2-40B4-BE49-F238E27FC236}">
                      <a16:creationId xmlns:a16="http://schemas.microsoft.com/office/drawing/2014/main" id="{EEF35FFE-2E93-45CE-86AB-C4F8CDCBC7A4}"/>
                    </a:ext>
                  </a:extLst>
                </p14:cNvPr>
                <p14:cNvContentPartPr/>
                <p14:nvPr/>
              </p14:nvContentPartPr>
              <p14:xfrm>
                <a:off x="6293978" y="3639649"/>
                <a:ext cx="27720" cy="176760"/>
              </p14:xfrm>
            </p:contentPart>
          </mc:Choice>
          <mc:Fallback>
            <p:pic>
              <p:nvPicPr>
                <p:cNvPr id="2166" name="Ink 2165">
                  <a:extLst>
                    <a:ext uri="{FF2B5EF4-FFF2-40B4-BE49-F238E27FC236}">
                      <a16:creationId xmlns:a16="http://schemas.microsoft.com/office/drawing/2014/main" id="{EEF35FFE-2E93-45CE-86AB-C4F8CDCBC7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84978" y="3630649"/>
                  <a:ext cx="45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67" name="Ink 2166">
                  <a:extLst>
                    <a:ext uri="{FF2B5EF4-FFF2-40B4-BE49-F238E27FC236}">
                      <a16:creationId xmlns:a16="http://schemas.microsoft.com/office/drawing/2014/main" id="{3E785ED7-7A3A-4A8E-B24E-4B903B656037}"/>
                    </a:ext>
                  </a:extLst>
                </p14:cNvPr>
                <p14:cNvContentPartPr/>
                <p14:nvPr/>
              </p14:nvContentPartPr>
              <p14:xfrm>
                <a:off x="6320618" y="3825769"/>
                <a:ext cx="3960" cy="360"/>
              </p14:xfrm>
            </p:contentPart>
          </mc:Choice>
          <mc:Fallback>
            <p:pic>
              <p:nvPicPr>
                <p:cNvPr id="2167" name="Ink 2166">
                  <a:extLst>
                    <a:ext uri="{FF2B5EF4-FFF2-40B4-BE49-F238E27FC236}">
                      <a16:creationId xmlns:a16="http://schemas.microsoft.com/office/drawing/2014/main" id="{3E785ED7-7A3A-4A8E-B24E-4B903B6560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11978" y="3817129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168" name="Ink 2167">
                  <a:extLst>
                    <a:ext uri="{FF2B5EF4-FFF2-40B4-BE49-F238E27FC236}">
                      <a16:creationId xmlns:a16="http://schemas.microsoft.com/office/drawing/2014/main" id="{BAB4EB88-6FBA-4F1D-AC82-4CD52BE172F7}"/>
                    </a:ext>
                  </a:extLst>
                </p14:cNvPr>
                <p14:cNvContentPartPr/>
                <p14:nvPr/>
              </p14:nvContentPartPr>
              <p14:xfrm>
                <a:off x="6286058" y="3631369"/>
                <a:ext cx="407520" cy="214920"/>
              </p14:xfrm>
            </p:contentPart>
          </mc:Choice>
          <mc:Fallback>
            <p:pic>
              <p:nvPicPr>
                <p:cNvPr id="2168" name="Ink 2167">
                  <a:extLst>
                    <a:ext uri="{FF2B5EF4-FFF2-40B4-BE49-F238E27FC236}">
                      <a16:creationId xmlns:a16="http://schemas.microsoft.com/office/drawing/2014/main" id="{BAB4EB88-6FBA-4F1D-AC82-4CD52BE172F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77058" y="3622369"/>
                  <a:ext cx="425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69" name="Ink 2168">
                  <a:extLst>
                    <a:ext uri="{FF2B5EF4-FFF2-40B4-BE49-F238E27FC236}">
                      <a16:creationId xmlns:a16="http://schemas.microsoft.com/office/drawing/2014/main" id="{81E48967-C7FC-4068-AA6A-ADB64DC93A97}"/>
                    </a:ext>
                  </a:extLst>
                </p14:cNvPr>
                <p14:cNvContentPartPr/>
                <p14:nvPr/>
              </p14:nvContentPartPr>
              <p14:xfrm>
                <a:off x="6275978" y="3843409"/>
                <a:ext cx="3960" cy="360"/>
              </p14:xfrm>
            </p:contentPart>
          </mc:Choice>
          <mc:Fallback>
            <p:pic>
              <p:nvPicPr>
                <p:cNvPr id="2169" name="Ink 2168">
                  <a:extLst>
                    <a:ext uri="{FF2B5EF4-FFF2-40B4-BE49-F238E27FC236}">
                      <a16:creationId xmlns:a16="http://schemas.microsoft.com/office/drawing/2014/main" id="{81E48967-C7FC-4068-AA6A-ADB64DC93A9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67338" y="3834769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170" name="Ink 2169">
                  <a:extLst>
                    <a:ext uri="{FF2B5EF4-FFF2-40B4-BE49-F238E27FC236}">
                      <a16:creationId xmlns:a16="http://schemas.microsoft.com/office/drawing/2014/main" id="{0D42FA57-A5DA-4900-B2C8-A4BE46052675}"/>
                    </a:ext>
                  </a:extLst>
                </p14:cNvPr>
                <p14:cNvContentPartPr/>
                <p14:nvPr/>
              </p14:nvContentPartPr>
              <p14:xfrm>
                <a:off x="6355898" y="3708409"/>
                <a:ext cx="54720" cy="91800"/>
              </p14:xfrm>
            </p:contentPart>
          </mc:Choice>
          <mc:Fallback>
            <p:pic>
              <p:nvPicPr>
                <p:cNvPr id="2170" name="Ink 2169">
                  <a:extLst>
                    <a:ext uri="{FF2B5EF4-FFF2-40B4-BE49-F238E27FC236}">
                      <a16:creationId xmlns:a16="http://schemas.microsoft.com/office/drawing/2014/main" id="{0D42FA57-A5DA-4900-B2C8-A4BE4605267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47258" y="3699409"/>
                  <a:ext cx="7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71" name="Ink 2170">
                  <a:extLst>
                    <a:ext uri="{FF2B5EF4-FFF2-40B4-BE49-F238E27FC236}">
                      <a16:creationId xmlns:a16="http://schemas.microsoft.com/office/drawing/2014/main" id="{8470A7FA-59EA-4E7E-AFE5-98BE1731631C}"/>
                    </a:ext>
                  </a:extLst>
                </p14:cNvPr>
                <p14:cNvContentPartPr/>
                <p14:nvPr/>
              </p14:nvContentPartPr>
              <p14:xfrm>
                <a:off x="6418178" y="3790489"/>
                <a:ext cx="360" cy="360"/>
              </p14:xfrm>
            </p:contentPart>
          </mc:Choice>
          <mc:Fallback>
            <p:pic>
              <p:nvPicPr>
                <p:cNvPr id="2171" name="Ink 2170">
                  <a:extLst>
                    <a:ext uri="{FF2B5EF4-FFF2-40B4-BE49-F238E27FC236}">
                      <a16:creationId xmlns:a16="http://schemas.microsoft.com/office/drawing/2014/main" id="{8470A7FA-59EA-4E7E-AFE5-98BE173163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09538" y="37818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72" name="Ink 2171">
                  <a:extLst>
                    <a:ext uri="{FF2B5EF4-FFF2-40B4-BE49-F238E27FC236}">
                      <a16:creationId xmlns:a16="http://schemas.microsoft.com/office/drawing/2014/main" id="{2915CF6A-B21D-4BD8-912A-0FBAC0786A82}"/>
                    </a:ext>
                  </a:extLst>
                </p14:cNvPr>
                <p14:cNvContentPartPr/>
                <p14:nvPr/>
              </p14:nvContentPartPr>
              <p14:xfrm>
                <a:off x="6444818" y="3705169"/>
                <a:ext cx="55800" cy="93600"/>
              </p14:xfrm>
            </p:contentPart>
          </mc:Choice>
          <mc:Fallback>
            <p:pic>
              <p:nvPicPr>
                <p:cNvPr id="2172" name="Ink 2171">
                  <a:extLst>
                    <a:ext uri="{FF2B5EF4-FFF2-40B4-BE49-F238E27FC236}">
                      <a16:creationId xmlns:a16="http://schemas.microsoft.com/office/drawing/2014/main" id="{2915CF6A-B21D-4BD8-912A-0FBAC0786A8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36178" y="3696529"/>
                  <a:ext cx="73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73" name="Ink 2172">
                  <a:extLst>
                    <a:ext uri="{FF2B5EF4-FFF2-40B4-BE49-F238E27FC236}">
                      <a16:creationId xmlns:a16="http://schemas.microsoft.com/office/drawing/2014/main" id="{7DE0BF13-8B0A-443F-A667-7138426A2691}"/>
                    </a:ext>
                  </a:extLst>
                </p14:cNvPr>
                <p14:cNvContentPartPr/>
                <p14:nvPr/>
              </p14:nvContentPartPr>
              <p14:xfrm>
                <a:off x="6498098" y="3808489"/>
                <a:ext cx="360" cy="360"/>
              </p14:xfrm>
            </p:contentPart>
          </mc:Choice>
          <mc:Fallback>
            <p:pic>
              <p:nvPicPr>
                <p:cNvPr id="2173" name="Ink 2172">
                  <a:extLst>
                    <a:ext uri="{FF2B5EF4-FFF2-40B4-BE49-F238E27FC236}">
                      <a16:creationId xmlns:a16="http://schemas.microsoft.com/office/drawing/2014/main" id="{7DE0BF13-8B0A-443F-A667-7138426A26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89458" y="37994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74" name="Ink 2173">
                  <a:extLst>
                    <a:ext uri="{FF2B5EF4-FFF2-40B4-BE49-F238E27FC236}">
                      <a16:creationId xmlns:a16="http://schemas.microsoft.com/office/drawing/2014/main" id="{97716B48-BC2C-4DC7-BE0B-F4C8B0DFF69E}"/>
                    </a:ext>
                  </a:extLst>
                </p14:cNvPr>
                <p14:cNvContentPartPr/>
                <p14:nvPr/>
              </p14:nvContentPartPr>
              <p14:xfrm>
                <a:off x="6568298" y="3657289"/>
                <a:ext cx="10440" cy="158760"/>
              </p14:xfrm>
            </p:contentPart>
          </mc:Choice>
          <mc:Fallback>
            <p:pic>
              <p:nvPicPr>
                <p:cNvPr id="2174" name="Ink 2173">
                  <a:extLst>
                    <a:ext uri="{FF2B5EF4-FFF2-40B4-BE49-F238E27FC236}">
                      <a16:creationId xmlns:a16="http://schemas.microsoft.com/office/drawing/2014/main" id="{97716B48-BC2C-4DC7-BE0B-F4C8B0DFF69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59658" y="3648649"/>
                  <a:ext cx="28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76" name="Ink 2175">
                  <a:extLst>
                    <a:ext uri="{FF2B5EF4-FFF2-40B4-BE49-F238E27FC236}">
                      <a16:creationId xmlns:a16="http://schemas.microsoft.com/office/drawing/2014/main" id="{93B3275D-47F1-4909-9664-93F7A2167F51}"/>
                    </a:ext>
                  </a:extLst>
                </p14:cNvPr>
                <p14:cNvContentPartPr/>
                <p14:nvPr/>
              </p14:nvContentPartPr>
              <p14:xfrm>
                <a:off x="6400538" y="3781489"/>
                <a:ext cx="42120" cy="360"/>
              </p14:xfrm>
            </p:contentPart>
          </mc:Choice>
          <mc:Fallback>
            <p:pic>
              <p:nvPicPr>
                <p:cNvPr id="2176" name="Ink 2175">
                  <a:extLst>
                    <a:ext uri="{FF2B5EF4-FFF2-40B4-BE49-F238E27FC236}">
                      <a16:creationId xmlns:a16="http://schemas.microsoft.com/office/drawing/2014/main" id="{93B3275D-47F1-4909-9664-93F7A2167F5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91898" y="3772489"/>
                  <a:ext cx="5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78" name="Ink 2177">
                  <a:extLst>
                    <a:ext uri="{FF2B5EF4-FFF2-40B4-BE49-F238E27FC236}">
                      <a16:creationId xmlns:a16="http://schemas.microsoft.com/office/drawing/2014/main" id="{05637897-204D-4D9E-B59C-BE29C3BC6352}"/>
                    </a:ext>
                  </a:extLst>
                </p14:cNvPr>
                <p14:cNvContentPartPr/>
                <p14:nvPr/>
              </p14:nvContentPartPr>
              <p14:xfrm>
                <a:off x="6054218" y="3935569"/>
                <a:ext cx="212760" cy="80280"/>
              </p14:xfrm>
            </p:contentPart>
          </mc:Choice>
          <mc:Fallback>
            <p:pic>
              <p:nvPicPr>
                <p:cNvPr id="2178" name="Ink 2177">
                  <a:extLst>
                    <a:ext uri="{FF2B5EF4-FFF2-40B4-BE49-F238E27FC236}">
                      <a16:creationId xmlns:a16="http://schemas.microsoft.com/office/drawing/2014/main" id="{05637897-204D-4D9E-B59C-BE29C3BC635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045578" y="3926929"/>
                  <a:ext cx="230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79" name="Ink 2178">
                  <a:extLst>
                    <a:ext uri="{FF2B5EF4-FFF2-40B4-BE49-F238E27FC236}">
                      <a16:creationId xmlns:a16="http://schemas.microsoft.com/office/drawing/2014/main" id="{C394B3F3-BC1C-40B4-881E-4791256D1B2D}"/>
                    </a:ext>
                  </a:extLst>
                </p14:cNvPr>
                <p14:cNvContentPartPr/>
                <p14:nvPr/>
              </p14:nvContentPartPr>
              <p14:xfrm>
                <a:off x="6329258" y="3906049"/>
                <a:ext cx="360" cy="167760"/>
              </p14:xfrm>
            </p:contentPart>
          </mc:Choice>
          <mc:Fallback>
            <p:pic>
              <p:nvPicPr>
                <p:cNvPr id="2179" name="Ink 2178">
                  <a:extLst>
                    <a:ext uri="{FF2B5EF4-FFF2-40B4-BE49-F238E27FC236}">
                      <a16:creationId xmlns:a16="http://schemas.microsoft.com/office/drawing/2014/main" id="{C394B3F3-BC1C-40B4-881E-4791256D1B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618" y="3897049"/>
                  <a:ext cx="18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181" name="Ink 2180">
                  <a:extLst>
                    <a:ext uri="{FF2B5EF4-FFF2-40B4-BE49-F238E27FC236}">
                      <a16:creationId xmlns:a16="http://schemas.microsoft.com/office/drawing/2014/main" id="{C91C101B-2186-44E1-849E-38C7FD186595}"/>
                    </a:ext>
                  </a:extLst>
                </p14:cNvPr>
                <p14:cNvContentPartPr/>
                <p14:nvPr/>
              </p14:nvContentPartPr>
              <p14:xfrm>
                <a:off x="6338258" y="3852409"/>
                <a:ext cx="439560" cy="205560"/>
              </p14:xfrm>
            </p:contentPart>
          </mc:Choice>
          <mc:Fallback>
            <p:pic>
              <p:nvPicPr>
                <p:cNvPr id="2181" name="Ink 2180">
                  <a:extLst>
                    <a:ext uri="{FF2B5EF4-FFF2-40B4-BE49-F238E27FC236}">
                      <a16:creationId xmlns:a16="http://schemas.microsoft.com/office/drawing/2014/main" id="{C91C101B-2186-44E1-849E-38C7FD18659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29258" y="3843409"/>
                  <a:ext cx="457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82" name="Ink 2181">
                  <a:extLst>
                    <a:ext uri="{FF2B5EF4-FFF2-40B4-BE49-F238E27FC236}">
                      <a16:creationId xmlns:a16="http://schemas.microsoft.com/office/drawing/2014/main" id="{EF34D274-41D8-4556-A2DB-71173BFFF491}"/>
                    </a:ext>
                  </a:extLst>
                </p14:cNvPr>
                <p14:cNvContentPartPr/>
                <p14:nvPr/>
              </p14:nvContentPartPr>
              <p14:xfrm>
                <a:off x="6755498" y="4065529"/>
                <a:ext cx="360" cy="360"/>
              </p14:xfrm>
            </p:contentPart>
          </mc:Choice>
          <mc:Fallback>
            <p:pic>
              <p:nvPicPr>
                <p:cNvPr id="2182" name="Ink 2181">
                  <a:extLst>
                    <a:ext uri="{FF2B5EF4-FFF2-40B4-BE49-F238E27FC236}">
                      <a16:creationId xmlns:a16="http://schemas.microsoft.com/office/drawing/2014/main" id="{EF34D274-41D8-4556-A2DB-71173BFFF4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46858" y="40568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183" name="Ink 2182">
                  <a:extLst>
                    <a:ext uri="{FF2B5EF4-FFF2-40B4-BE49-F238E27FC236}">
                      <a16:creationId xmlns:a16="http://schemas.microsoft.com/office/drawing/2014/main" id="{ED76D368-4436-4271-A4D8-5CEAB3255FEB}"/>
                    </a:ext>
                  </a:extLst>
                </p14:cNvPr>
                <p14:cNvContentPartPr/>
                <p14:nvPr/>
              </p14:nvContentPartPr>
              <p14:xfrm>
                <a:off x="6320618" y="4056529"/>
                <a:ext cx="398880" cy="360"/>
              </p14:xfrm>
            </p:contentPart>
          </mc:Choice>
          <mc:Fallback>
            <p:pic>
              <p:nvPicPr>
                <p:cNvPr id="2183" name="Ink 2182">
                  <a:extLst>
                    <a:ext uri="{FF2B5EF4-FFF2-40B4-BE49-F238E27FC236}">
                      <a16:creationId xmlns:a16="http://schemas.microsoft.com/office/drawing/2014/main" id="{ED76D368-4436-4271-A4D8-5CEAB3255FE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11978" y="4047889"/>
                  <a:ext cx="41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185" name="Ink 2184">
                  <a:extLst>
                    <a:ext uri="{FF2B5EF4-FFF2-40B4-BE49-F238E27FC236}">
                      <a16:creationId xmlns:a16="http://schemas.microsoft.com/office/drawing/2014/main" id="{DE6C81AF-C9E1-4C52-BD8D-FB2D546DDF5C}"/>
                    </a:ext>
                  </a:extLst>
                </p14:cNvPr>
                <p14:cNvContentPartPr/>
                <p14:nvPr/>
              </p14:nvContentPartPr>
              <p14:xfrm>
                <a:off x="6400538" y="3923689"/>
                <a:ext cx="360" cy="69840"/>
              </p14:xfrm>
            </p:contentPart>
          </mc:Choice>
          <mc:Fallback>
            <p:pic>
              <p:nvPicPr>
                <p:cNvPr id="2185" name="Ink 2184">
                  <a:extLst>
                    <a:ext uri="{FF2B5EF4-FFF2-40B4-BE49-F238E27FC236}">
                      <a16:creationId xmlns:a16="http://schemas.microsoft.com/office/drawing/2014/main" id="{DE6C81AF-C9E1-4C52-BD8D-FB2D546DDF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91898" y="3915049"/>
                  <a:ext cx="18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86" name="Ink 2185">
                  <a:extLst>
                    <a:ext uri="{FF2B5EF4-FFF2-40B4-BE49-F238E27FC236}">
                      <a16:creationId xmlns:a16="http://schemas.microsoft.com/office/drawing/2014/main" id="{4CB5086F-B443-4D3E-9CFE-3199896D33D9}"/>
                    </a:ext>
                  </a:extLst>
                </p14:cNvPr>
                <p14:cNvContentPartPr/>
                <p14:nvPr/>
              </p14:nvContentPartPr>
              <p14:xfrm>
                <a:off x="6400538" y="4003609"/>
                <a:ext cx="360" cy="360"/>
              </p14:xfrm>
            </p:contentPart>
          </mc:Choice>
          <mc:Fallback>
            <p:pic>
              <p:nvPicPr>
                <p:cNvPr id="2186" name="Ink 2185">
                  <a:extLst>
                    <a:ext uri="{FF2B5EF4-FFF2-40B4-BE49-F238E27FC236}">
                      <a16:creationId xmlns:a16="http://schemas.microsoft.com/office/drawing/2014/main" id="{4CB5086F-B443-4D3E-9CFE-3199896D33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91898" y="39946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187" name="Ink 2186">
                  <a:extLst>
                    <a:ext uri="{FF2B5EF4-FFF2-40B4-BE49-F238E27FC236}">
                      <a16:creationId xmlns:a16="http://schemas.microsoft.com/office/drawing/2014/main" id="{049B617D-6FB4-41E0-9F94-32980C024D90}"/>
                    </a:ext>
                  </a:extLst>
                </p14:cNvPr>
                <p14:cNvContentPartPr/>
                <p14:nvPr/>
              </p14:nvContentPartPr>
              <p14:xfrm>
                <a:off x="6413498" y="3907129"/>
                <a:ext cx="85680" cy="105840"/>
              </p14:xfrm>
            </p:contentPart>
          </mc:Choice>
          <mc:Fallback>
            <p:pic>
              <p:nvPicPr>
                <p:cNvPr id="2187" name="Ink 2186">
                  <a:extLst>
                    <a:ext uri="{FF2B5EF4-FFF2-40B4-BE49-F238E27FC236}">
                      <a16:creationId xmlns:a16="http://schemas.microsoft.com/office/drawing/2014/main" id="{049B617D-6FB4-41E0-9F94-32980C024D9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404498" y="3898489"/>
                  <a:ext cx="103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202" name="Ink 2201">
                  <a:extLst>
                    <a:ext uri="{FF2B5EF4-FFF2-40B4-BE49-F238E27FC236}">
                      <a16:creationId xmlns:a16="http://schemas.microsoft.com/office/drawing/2014/main" id="{26350203-057E-4951-9950-B7CF3E7051C4}"/>
                    </a:ext>
                  </a:extLst>
                </p14:cNvPr>
                <p14:cNvContentPartPr/>
                <p14:nvPr/>
              </p14:nvContentPartPr>
              <p14:xfrm>
                <a:off x="6524378" y="3896689"/>
                <a:ext cx="63000" cy="107640"/>
              </p14:xfrm>
            </p:contentPart>
          </mc:Choice>
          <mc:Fallback>
            <p:pic>
              <p:nvPicPr>
                <p:cNvPr id="2202" name="Ink 2201">
                  <a:extLst>
                    <a:ext uri="{FF2B5EF4-FFF2-40B4-BE49-F238E27FC236}">
                      <a16:creationId xmlns:a16="http://schemas.microsoft.com/office/drawing/2014/main" id="{26350203-057E-4951-9950-B7CF3E7051C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515738" y="3887689"/>
                  <a:ext cx="80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203" name="Ink 2202">
                  <a:extLst>
                    <a:ext uri="{FF2B5EF4-FFF2-40B4-BE49-F238E27FC236}">
                      <a16:creationId xmlns:a16="http://schemas.microsoft.com/office/drawing/2014/main" id="{57CC01EE-4B17-42E8-A5DC-BF939256DF58}"/>
                    </a:ext>
                  </a:extLst>
                </p14:cNvPr>
                <p14:cNvContentPartPr/>
                <p14:nvPr/>
              </p14:nvContentPartPr>
              <p14:xfrm>
                <a:off x="6578018" y="3897049"/>
                <a:ext cx="360" cy="360"/>
              </p14:xfrm>
            </p:contentPart>
          </mc:Choice>
          <mc:Fallback>
            <p:pic>
              <p:nvPicPr>
                <p:cNvPr id="2203" name="Ink 2202">
                  <a:extLst>
                    <a:ext uri="{FF2B5EF4-FFF2-40B4-BE49-F238E27FC236}">
                      <a16:creationId xmlns:a16="http://schemas.microsoft.com/office/drawing/2014/main" id="{57CC01EE-4B17-42E8-A5DC-BF939256DF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69378" y="38880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05" name="Ink 2204">
                  <a:extLst>
                    <a:ext uri="{FF2B5EF4-FFF2-40B4-BE49-F238E27FC236}">
                      <a16:creationId xmlns:a16="http://schemas.microsoft.com/office/drawing/2014/main" id="{7D04D147-6F4E-4C89-B9C2-4EC4CC9981C0}"/>
                    </a:ext>
                  </a:extLst>
                </p14:cNvPr>
                <p14:cNvContentPartPr/>
                <p14:nvPr/>
              </p14:nvContentPartPr>
              <p14:xfrm>
                <a:off x="6640298" y="3879049"/>
                <a:ext cx="360" cy="150480"/>
              </p14:xfrm>
            </p:contentPart>
          </mc:Choice>
          <mc:Fallback>
            <p:pic>
              <p:nvPicPr>
                <p:cNvPr id="2205" name="Ink 2204">
                  <a:extLst>
                    <a:ext uri="{FF2B5EF4-FFF2-40B4-BE49-F238E27FC236}">
                      <a16:creationId xmlns:a16="http://schemas.microsoft.com/office/drawing/2014/main" id="{7D04D147-6F4E-4C89-B9C2-4EC4CC9981C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31298" y="3870409"/>
                  <a:ext cx="18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207" name="Ink 2206">
                  <a:extLst>
                    <a:ext uri="{FF2B5EF4-FFF2-40B4-BE49-F238E27FC236}">
                      <a16:creationId xmlns:a16="http://schemas.microsoft.com/office/drawing/2014/main" id="{81586832-BC46-4AFA-8FD9-C866163B9F3D}"/>
                    </a:ext>
                  </a:extLst>
                </p14:cNvPr>
                <p14:cNvContentPartPr/>
                <p14:nvPr/>
              </p14:nvContentPartPr>
              <p14:xfrm>
                <a:off x="6018578" y="4196569"/>
                <a:ext cx="263160" cy="58680"/>
              </p14:xfrm>
            </p:contentPart>
          </mc:Choice>
          <mc:Fallback>
            <p:pic>
              <p:nvPicPr>
                <p:cNvPr id="2207" name="Ink 2206">
                  <a:extLst>
                    <a:ext uri="{FF2B5EF4-FFF2-40B4-BE49-F238E27FC236}">
                      <a16:creationId xmlns:a16="http://schemas.microsoft.com/office/drawing/2014/main" id="{81586832-BC46-4AFA-8FD9-C866163B9F3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09938" y="4187929"/>
                  <a:ext cx="280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08" name="Ink 2207">
                  <a:extLst>
                    <a:ext uri="{FF2B5EF4-FFF2-40B4-BE49-F238E27FC236}">
                      <a16:creationId xmlns:a16="http://schemas.microsoft.com/office/drawing/2014/main" id="{BC218F11-BE77-4C1A-96C5-E419857EAD15}"/>
                    </a:ext>
                  </a:extLst>
                </p14:cNvPr>
                <p14:cNvContentPartPr/>
                <p14:nvPr/>
              </p14:nvContentPartPr>
              <p14:xfrm>
                <a:off x="6249698" y="4225369"/>
                <a:ext cx="360" cy="360"/>
              </p14:xfrm>
            </p:contentPart>
          </mc:Choice>
          <mc:Fallback>
            <p:pic>
              <p:nvPicPr>
                <p:cNvPr id="2208" name="Ink 2207">
                  <a:extLst>
                    <a:ext uri="{FF2B5EF4-FFF2-40B4-BE49-F238E27FC236}">
                      <a16:creationId xmlns:a16="http://schemas.microsoft.com/office/drawing/2014/main" id="{BC218F11-BE77-4C1A-96C5-E419857EAD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40698" y="42167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219" name="Ink 2218">
                  <a:extLst>
                    <a:ext uri="{FF2B5EF4-FFF2-40B4-BE49-F238E27FC236}">
                      <a16:creationId xmlns:a16="http://schemas.microsoft.com/office/drawing/2014/main" id="{4B7847C0-6BE3-4E38-A695-7C614B2BB388}"/>
                    </a:ext>
                  </a:extLst>
                </p14:cNvPr>
                <p14:cNvContentPartPr/>
                <p14:nvPr/>
              </p14:nvContentPartPr>
              <p14:xfrm>
                <a:off x="6347258" y="4171729"/>
                <a:ext cx="501840" cy="10440"/>
              </p14:xfrm>
            </p:contentPart>
          </mc:Choice>
          <mc:Fallback>
            <p:pic>
              <p:nvPicPr>
                <p:cNvPr id="2219" name="Ink 2218">
                  <a:extLst>
                    <a:ext uri="{FF2B5EF4-FFF2-40B4-BE49-F238E27FC236}">
                      <a16:creationId xmlns:a16="http://schemas.microsoft.com/office/drawing/2014/main" id="{4B7847C0-6BE3-4E38-A695-7C614B2BB38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338258" y="4162729"/>
                  <a:ext cx="519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220" name="Ink 2219">
                  <a:extLst>
                    <a:ext uri="{FF2B5EF4-FFF2-40B4-BE49-F238E27FC236}">
                      <a16:creationId xmlns:a16="http://schemas.microsoft.com/office/drawing/2014/main" id="{E00ADCFC-E44B-4277-9F5F-577CE077F366}"/>
                    </a:ext>
                  </a:extLst>
                </p14:cNvPr>
                <p14:cNvContentPartPr/>
                <p14:nvPr/>
              </p14:nvContentPartPr>
              <p14:xfrm>
                <a:off x="6853058" y="4172089"/>
                <a:ext cx="360" cy="360"/>
              </p14:xfrm>
            </p:contentPart>
          </mc:Choice>
          <mc:Fallback>
            <p:pic>
              <p:nvPicPr>
                <p:cNvPr id="2220" name="Ink 2219">
                  <a:extLst>
                    <a:ext uri="{FF2B5EF4-FFF2-40B4-BE49-F238E27FC236}">
                      <a16:creationId xmlns:a16="http://schemas.microsoft.com/office/drawing/2014/main" id="{E00ADCFC-E44B-4277-9F5F-577CE077F36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44418" y="41630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223" name="Ink 2222">
                  <a:extLst>
                    <a:ext uri="{FF2B5EF4-FFF2-40B4-BE49-F238E27FC236}">
                      <a16:creationId xmlns:a16="http://schemas.microsoft.com/office/drawing/2014/main" id="{6705A7A5-67D2-47B7-910F-A6E9337D71CB}"/>
                    </a:ext>
                  </a:extLst>
                </p14:cNvPr>
                <p14:cNvContentPartPr/>
                <p14:nvPr/>
              </p14:nvContentPartPr>
              <p14:xfrm>
                <a:off x="6382898" y="4366849"/>
                <a:ext cx="439560" cy="20880"/>
              </p14:xfrm>
            </p:contentPart>
          </mc:Choice>
          <mc:Fallback>
            <p:pic>
              <p:nvPicPr>
                <p:cNvPr id="2223" name="Ink 2222">
                  <a:extLst>
                    <a:ext uri="{FF2B5EF4-FFF2-40B4-BE49-F238E27FC236}">
                      <a16:creationId xmlns:a16="http://schemas.microsoft.com/office/drawing/2014/main" id="{6705A7A5-67D2-47B7-910F-A6E9337D71C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73898" y="4357849"/>
                  <a:ext cx="457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224" name="Ink 2223">
                  <a:extLst>
                    <a:ext uri="{FF2B5EF4-FFF2-40B4-BE49-F238E27FC236}">
                      <a16:creationId xmlns:a16="http://schemas.microsoft.com/office/drawing/2014/main" id="{D5DCF3D7-574C-453A-8F59-155941F2D4BE}"/>
                    </a:ext>
                  </a:extLst>
                </p14:cNvPr>
                <p14:cNvContentPartPr/>
                <p14:nvPr/>
              </p14:nvContentPartPr>
              <p14:xfrm>
                <a:off x="6790418" y="4181089"/>
                <a:ext cx="10440" cy="185760"/>
              </p14:xfrm>
            </p:contentPart>
          </mc:Choice>
          <mc:Fallback>
            <p:pic>
              <p:nvPicPr>
                <p:cNvPr id="2224" name="Ink 2223">
                  <a:extLst>
                    <a:ext uri="{FF2B5EF4-FFF2-40B4-BE49-F238E27FC236}">
                      <a16:creationId xmlns:a16="http://schemas.microsoft.com/office/drawing/2014/main" id="{D5DCF3D7-574C-453A-8F59-155941F2D4B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81778" y="4172449"/>
                  <a:ext cx="28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225" name="Ink 2224">
                  <a:extLst>
                    <a:ext uri="{FF2B5EF4-FFF2-40B4-BE49-F238E27FC236}">
                      <a16:creationId xmlns:a16="http://schemas.microsoft.com/office/drawing/2014/main" id="{6383E88A-31BF-4A90-8980-411CC255813D}"/>
                    </a:ext>
                  </a:extLst>
                </p14:cNvPr>
                <p14:cNvContentPartPr/>
                <p14:nvPr/>
              </p14:nvContentPartPr>
              <p14:xfrm>
                <a:off x="6791138" y="4376209"/>
                <a:ext cx="360" cy="360"/>
              </p14:xfrm>
            </p:contentPart>
          </mc:Choice>
          <mc:Fallback>
            <p:pic>
              <p:nvPicPr>
                <p:cNvPr id="2225" name="Ink 2224">
                  <a:extLst>
                    <a:ext uri="{FF2B5EF4-FFF2-40B4-BE49-F238E27FC236}">
                      <a16:creationId xmlns:a16="http://schemas.microsoft.com/office/drawing/2014/main" id="{6383E88A-31BF-4A90-8980-411CC25581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82138" y="43675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230" name="Ink 2229">
                  <a:extLst>
                    <a:ext uri="{FF2B5EF4-FFF2-40B4-BE49-F238E27FC236}">
                      <a16:creationId xmlns:a16="http://schemas.microsoft.com/office/drawing/2014/main" id="{275CF46A-8642-47CC-BCC5-1BA440468798}"/>
                    </a:ext>
                  </a:extLst>
                </p14:cNvPr>
                <p14:cNvContentPartPr/>
                <p14:nvPr/>
              </p14:nvContentPartPr>
              <p14:xfrm>
                <a:off x="6400538" y="4198729"/>
                <a:ext cx="44280" cy="53640"/>
              </p14:xfrm>
            </p:contentPart>
          </mc:Choice>
          <mc:Fallback>
            <p:pic>
              <p:nvPicPr>
                <p:cNvPr id="2230" name="Ink 2229">
                  <a:extLst>
                    <a:ext uri="{FF2B5EF4-FFF2-40B4-BE49-F238E27FC236}">
                      <a16:creationId xmlns:a16="http://schemas.microsoft.com/office/drawing/2014/main" id="{275CF46A-8642-47CC-BCC5-1BA44046879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391898" y="4190089"/>
                  <a:ext cx="61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231" name="Ink 2230">
                  <a:extLst>
                    <a:ext uri="{FF2B5EF4-FFF2-40B4-BE49-F238E27FC236}">
                      <a16:creationId xmlns:a16="http://schemas.microsoft.com/office/drawing/2014/main" id="{0654BB56-7332-49FB-AEC9-BAE9BCCCF983}"/>
                    </a:ext>
                  </a:extLst>
                </p14:cNvPr>
                <p14:cNvContentPartPr/>
                <p14:nvPr/>
              </p14:nvContentPartPr>
              <p14:xfrm>
                <a:off x="6453098" y="4198729"/>
                <a:ext cx="13320" cy="120240"/>
              </p14:xfrm>
            </p:contentPart>
          </mc:Choice>
          <mc:Fallback>
            <p:pic>
              <p:nvPicPr>
                <p:cNvPr id="2231" name="Ink 2230">
                  <a:extLst>
                    <a:ext uri="{FF2B5EF4-FFF2-40B4-BE49-F238E27FC236}">
                      <a16:creationId xmlns:a16="http://schemas.microsoft.com/office/drawing/2014/main" id="{0654BB56-7332-49FB-AEC9-BAE9BCCCF98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444458" y="4190089"/>
                  <a:ext cx="30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232" name="Ink 2231">
                  <a:extLst>
                    <a:ext uri="{FF2B5EF4-FFF2-40B4-BE49-F238E27FC236}">
                      <a16:creationId xmlns:a16="http://schemas.microsoft.com/office/drawing/2014/main" id="{BAD1924A-E179-4724-A3AD-86BB95E80C08}"/>
                    </a:ext>
                  </a:extLst>
                </p14:cNvPr>
                <p14:cNvContentPartPr/>
                <p14:nvPr/>
              </p14:nvContentPartPr>
              <p14:xfrm>
                <a:off x="6524378" y="4198729"/>
                <a:ext cx="71640" cy="71280"/>
              </p14:xfrm>
            </p:contentPart>
          </mc:Choice>
          <mc:Fallback>
            <p:pic>
              <p:nvPicPr>
                <p:cNvPr id="2232" name="Ink 2231">
                  <a:extLst>
                    <a:ext uri="{FF2B5EF4-FFF2-40B4-BE49-F238E27FC236}">
                      <a16:creationId xmlns:a16="http://schemas.microsoft.com/office/drawing/2014/main" id="{BAD1924A-E179-4724-A3AD-86BB95E80C0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515738" y="4190089"/>
                  <a:ext cx="89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233" name="Ink 2232">
                  <a:extLst>
                    <a:ext uri="{FF2B5EF4-FFF2-40B4-BE49-F238E27FC236}">
                      <a16:creationId xmlns:a16="http://schemas.microsoft.com/office/drawing/2014/main" id="{E15E4817-4ED0-4F06-92D6-840AA1F93F22}"/>
                    </a:ext>
                  </a:extLst>
                </p14:cNvPr>
                <p14:cNvContentPartPr/>
                <p14:nvPr/>
              </p14:nvContentPartPr>
              <p14:xfrm>
                <a:off x="6568658" y="4216729"/>
                <a:ext cx="27720" cy="150120"/>
              </p14:xfrm>
            </p:contentPart>
          </mc:Choice>
          <mc:Fallback>
            <p:pic>
              <p:nvPicPr>
                <p:cNvPr id="2233" name="Ink 2232">
                  <a:extLst>
                    <a:ext uri="{FF2B5EF4-FFF2-40B4-BE49-F238E27FC236}">
                      <a16:creationId xmlns:a16="http://schemas.microsoft.com/office/drawing/2014/main" id="{E15E4817-4ED0-4F06-92D6-840AA1F93F2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559658" y="4207729"/>
                  <a:ext cx="45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235" name="Ink 2234">
                  <a:extLst>
                    <a:ext uri="{FF2B5EF4-FFF2-40B4-BE49-F238E27FC236}">
                      <a16:creationId xmlns:a16="http://schemas.microsoft.com/office/drawing/2014/main" id="{ED5EF278-B3D2-4E72-91B4-04F16CFA6DF3}"/>
                    </a:ext>
                  </a:extLst>
                </p14:cNvPr>
                <p14:cNvContentPartPr/>
                <p14:nvPr/>
              </p14:nvContentPartPr>
              <p14:xfrm>
                <a:off x="6639578" y="4189729"/>
                <a:ext cx="18720" cy="194760"/>
              </p14:xfrm>
            </p:contentPart>
          </mc:Choice>
          <mc:Fallback>
            <p:pic>
              <p:nvPicPr>
                <p:cNvPr id="2235" name="Ink 2234">
                  <a:extLst>
                    <a:ext uri="{FF2B5EF4-FFF2-40B4-BE49-F238E27FC236}">
                      <a16:creationId xmlns:a16="http://schemas.microsoft.com/office/drawing/2014/main" id="{ED5EF278-B3D2-4E72-91B4-04F16CFA6DF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630938" y="4181089"/>
                  <a:ext cx="36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236" name="Ink 2235">
                  <a:extLst>
                    <a:ext uri="{FF2B5EF4-FFF2-40B4-BE49-F238E27FC236}">
                      <a16:creationId xmlns:a16="http://schemas.microsoft.com/office/drawing/2014/main" id="{126AA5A6-A576-4DC6-965A-B7E4096959CF}"/>
                    </a:ext>
                  </a:extLst>
                </p14:cNvPr>
                <p14:cNvContentPartPr/>
                <p14:nvPr/>
              </p14:nvContentPartPr>
              <p14:xfrm>
                <a:off x="6729218" y="4205209"/>
                <a:ext cx="329400" cy="86400"/>
              </p14:xfrm>
            </p:contentPart>
          </mc:Choice>
          <mc:Fallback>
            <p:pic>
              <p:nvPicPr>
                <p:cNvPr id="2236" name="Ink 2235">
                  <a:extLst>
                    <a:ext uri="{FF2B5EF4-FFF2-40B4-BE49-F238E27FC236}">
                      <a16:creationId xmlns:a16="http://schemas.microsoft.com/office/drawing/2014/main" id="{126AA5A6-A576-4DC6-965A-B7E4096959C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720218" y="4196209"/>
                  <a:ext cx="347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238" name="Ink 2237">
                  <a:extLst>
                    <a:ext uri="{FF2B5EF4-FFF2-40B4-BE49-F238E27FC236}">
                      <a16:creationId xmlns:a16="http://schemas.microsoft.com/office/drawing/2014/main" id="{FF2A8ACB-551D-4489-8694-DF0E6CE320AE}"/>
                    </a:ext>
                  </a:extLst>
                </p14:cNvPr>
                <p14:cNvContentPartPr/>
                <p14:nvPr/>
              </p14:nvContentPartPr>
              <p14:xfrm>
                <a:off x="7128098" y="4145449"/>
                <a:ext cx="9720" cy="194760"/>
              </p14:xfrm>
            </p:contentPart>
          </mc:Choice>
          <mc:Fallback>
            <p:pic>
              <p:nvPicPr>
                <p:cNvPr id="2238" name="Ink 2237">
                  <a:extLst>
                    <a:ext uri="{FF2B5EF4-FFF2-40B4-BE49-F238E27FC236}">
                      <a16:creationId xmlns:a16="http://schemas.microsoft.com/office/drawing/2014/main" id="{FF2A8ACB-551D-4489-8694-DF0E6CE320A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119458" y="4136809"/>
                  <a:ext cx="27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239" name="Ink 2238">
                  <a:extLst>
                    <a:ext uri="{FF2B5EF4-FFF2-40B4-BE49-F238E27FC236}">
                      <a16:creationId xmlns:a16="http://schemas.microsoft.com/office/drawing/2014/main" id="{C05D60D1-DEC0-4291-B97E-457C183139B8}"/>
                    </a:ext>
                  </a:extLst>
                </p14:cNvPr>
                <p14:cNvContentPartPr/>
                <p14:nvPr/>
              </p14:nvContentPartPr>
              <p14:xfrm>
                <a:off x="7128458" y="4346329"/>
                <a:ext cx="360" cy="3960"/>
              </p14:xfrm>
            </p:contentPart>
          </mc:Choice>
          <mc:Fallback>
            <p:pic>
              <p:nvPicPr>
                <p:cNvPr id="2239" name="Ink 2238">
                  <a:extLst>
                    <a:ext uri="{FF2B5EF4-FFF2-40B4-BE49-F238E27FC236}">
                      <a16:creationId xmlns:a16="http://schemas.microsoft.com/office/drawing/2014/main" id="{C05D60D1-DEC0-4291-B97E-457C183139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19458" y="4337329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41" name="Ink 2240">
                  <a:extLst>
                    <a:ext uri="{FF2B5EF4-FFF2-40B4-BE49-F238E27FC236}">
                      <a16:creationId xmlns:a16="http://schemas.microsoft.com/office/drawing/2014/main" id="{8AE4DA10-B48F-451F-AAF5-563EC6CE0AE1}"/>
                    </a:ext>
                  </a:extLst>
                </p14:cNvPr>
                <p14:cNvContentPartPr/>
                <p14:nvPr/>
              </p14:nvContentPartPr>
              <p14:xfrm>
                <a:off x="7137458" y="4136809"/>
                <a:ext cx="525600" cy="10080"/>
              </p14:xfrm>
            </p:contentPart>
          </mc:Choice>
          <mc:Fallback>
            <p:pic>
              <p:nvPicPr>
                <p:cNvPr id="2241" name="Ink 2240">
                  <a:extLst>
                    <a:ext uri="{FF2B5EF4-FFF2-40B4-BE49-F238E27FC236}">
                      <a16:creationId xmlns:a16="http://schemas.microsoft.com/office/drawing/2014/main" id="{8AE4DA10-B48F-451F-AAF5-563EC6CE0AE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28458" y="4128169"/>
                  <a:ext cx="543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242" name="Ink 2241">
                  <a:extLst>
                    <a:ext uri="{FF2B5EF4-FFF2-40B4-BE49-F238E27FC236}">
                      <a16:creationId xmlns:a16="http://schemas.microsoft.com/office/drawing/2014/main" id="{C159DDD8-724F-4A69-A8BF-34D8228BAA77}"/>
                    </a:ext>
                  </a:extLst>
                </p14:cNvPr>
                <p14:cNvContentPartPr/>
                <p14:nvPr/>
              </p14:nvContentPartPr>
              <p14:xfrm>
                <a:off x="7146098" y="4111249"/>
                <a:ext cx="544320" cy="232200"/>
              </p14:xfrm>
            </p:contentPart>
          </mc:Choice>
          <mc:Fallback>
            <p:pic>
              <p:nvPicPr>
                <p:cNvPr id="2242" name="Ink 2241">
                  <a:extLst>
                    <a:ext uri="{FF2B5EF4-FFF2-40B4-BE49-F238E27FC236}">
                      <a16:creationId xmlns:a16="http://schemas.microsoft.com/office/drawing/2014/main" id="{C159DDD8-724F-4A69-A8BF-34D8228BAA7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137458" y="4102609"/>
                  <a:ext cx="561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244" name="Ink 2243">
                  <a:extLst>
                    <a:ext uri="{FF2B5EF4-FFF2-40B4-BE49-F238E27FC236}">
                      <a16:creationId xmlns:a16="http://schemas.microsoft.com/office/drawing/2014/main" id="{E7CA8959-DFE4-4257-B754-CEDCBAD71AA8}"/>
                    </a:ext>
                  </a:extLst>
                </p14:cNvPr>
                <p14:cNvContentPartPr/>
                <p14:nvPr/>
              </p14:nvContentPartPr>
              <p14:xfrm>
                <a:off x="7189658" y="4189729"/>
                <a:ext cx="18720" cy="114840"/>
              </p14:xfrm>
            </p:contentPart>
          </mc:Choice>
          <mc:Fallback>
            <p:pic>
              <p:nvPicPr>
                <p:cNvPr id="2244" name="Ink 2243">
                  <a:extLst>
                    <a:ext uri="{FF2B5EF4-FFF2-40B4-BE49-F238E27FC236}">
                      <a16:creationId xmlns:a16="http://schemas.microsoft.com/office/drawing/2014/main" id="{E7CA8959-DFE4-4257-B754-CEDCBAD71A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81018" y="4181089"/>
                  <a:ext cx="36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45" name="Ink 2244">
                  <a:extLst>
                    <a:ext uri="{FF2B5EF4-FFF2-40B4-BE49-F238E27FC236}">
                      <a16:creationId xmlns:a16="http://schemas.microsoft.com/office/drawing/2014/main" id="{4B25D006-01DC-41A9-9603-130506E15827}"/>
                    </a:ext>
                  </a:extLst>
                </p14:cNvPr>
                <p14:cNvContentPartPr/>
                <p14:nvPr/>
              </p14:nvContentPartPr>
              <p14:xfrm>
                <a:off x="7199378" y="4314289"/>
                <a:ext cx="360" cy="360"/>
              </p14:xfrm>
            </p:contentPart>
          </mc:Choice>
          <mc:Fallback>
            <p:pic>
              <p:nvPicPr>
                <p:cNvPr id="2245" name="Ink 2244">
                  <a:extLst>
                    <a:ext uri="{FF2B5EF4-FFF2-40B4-BE49-F238E27FC236}">
                      <a16:creationId xmlns:a16="http://schemas.microsoft.com/office/drawing/2014/main" id="{4B25D006-01DC-41A9-9603-130506E158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90738" y="43056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246" name="Ink 2245">
                  <a:extLst>
                    <a:ext uri="{FF2B5EF4-FFF2-40B4-BE49-F238E27FC236}">
                      <a16:creationId xmlns:a16="http://schemas.microsoft.com/office/drawing/2014/main" id="{A5EEEAB2-7926-4CD5-AA3F-55E1161B5702}"/>
                    </a:ext>
                  </a:extLst>
                </p14:cNvPr>
                <p14:cNvContentPartPr/>
                <p14:nvPr/>
              </p14:nvContentPartPr>
              <p14:xfrm>
                <a:off x="7260938" y="4198729"/>
                <a:ext cx="82080" cy="81720"/>
              </p14:xfrm>
            </p:contentPart>
          </mc:Choice>
          <mc:Fallback>
            <p:pic>
              <p:nvPicPr>
                <p:cNvPr id="2246" name="Ink 2245">
                  <a:extLst>
                    <a:ext uri="{FF2B5EF4-FFF2-40B4-BE49-F238E27FC236}">
                      <a16:creationId xmlns:a16="http://schemas.microsoft.com/office/drawing/2014/main" id="{A5EEEAB2-7926-4CD5-AA3F-55E1161B570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52298" y="4190089"/>
                  <a:ext cx="99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247" name="Ink 2246">
                  <a:extLst>
                    <a:ext uri="{FF2B5EF4-FFF2-40B4-BE49-F238E27FC236}">
                      <a16:creationId xmlns:a16="http://schemas.microsoft.com/office/drawing/2014/main" id="{B6292040-1F90-4BDB-A96E-42997F90FC5A}"/>
                    </a:ext>
                  </a:extLst>
                </p14:cNvPr>
                <p14:cNvContentPartPr/>
                <p14:nvPr/>
              </p14:nvContentPartPr>
              <p14:xfrm>
                <a:off x="7255178" y="4207729"/>
                <a:ext cx="86400" cy="10800"/>
              </p14:xfrm>
            </p:contentPart>
          </mc:Choice>
          <mc:Fallback>
            <p:pic>
              <p:nvPicPr>
                <p:cNvPr id="2247" name="Ink 2246">
                  <a:extLst>
                    <a:ext uri="{FF2B5EF4-FFF2-40B4-BE49-F238E27FC236}">
                      <a16:creationId xmlns:a16="http://schemas.microsoft.com/office/drawing/2014/main" id="{B6292040-1F90-4BDB-A96E-42997F90FC5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246538" y="4198729"/>
                  <a:ext cx="104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248" name="Ink 2247">
                  <a:extLst>
                    <a:ext uri="{FF2B5EF4-FFF2-40B4-BE49-F238E27FC236}">
                      <a16:creationId xmlns:a16="http://schemas.microsoft.com/office/drawing/2014/main" id="{BEBB6A68-2873-46FE-A2A6-73E210B44748}"/>
                    </a:ext>
                  </a:extLst>
                </p14:cNvPr>
                <p14:cNvContentPartPr/>
                <p14:nvPr/>
              </p14:nvContentPartPr>
              <p14:xfrm>
                <a:off x="7243658" y="4234369"/>
                <a:ext cx="360" cy="9000"/>
              </p14:xfrm>
            </p:contentPart>
          </mc:Choice>
          <mc:Fallback>
            <p:pic>
              <p:nvPicPr>
                <p:cNvPr id="2248" name="Ink 2247">
                  <a:extLst>
                    <a:ext uri="{FF2B5EF4-FFF2-40B4-BE49-F238E27FC236}">
                      <a16:creationId xmlns:a16="http://schemas.microsoft.com/office/drawing/2014/main" id="{BEBB6A68-2873-46FE-A2A6-73E210B4474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35018" y="4225729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49" name="Ink 2248">
                  <a:extLst>
                    <a:ext uri="{FF2B5EF4-FFF2-40B4-BE49-F238E27FC236}">
                      <a16:creationId xmlns:a16="http://schemas.microsoft.com/office/drawing/2014/main" id="{31751B68-886C-453E-B6D1-C6BD47F7D64A}"/>
                    </a:ext>
                  </a:extLst>
                </p14:cNvPr>
                <p14:cNvContentPartPr/>
                <p14:nvPr/>
              </p14:nvContentPartPr>
              <p14:xfrm>
                <a:off x="7385858" y="4189729"/>
                <a:ext cx="71280" cy="150120"/>
              </p14:xfrm>
            </p:contentPart>
          </mc:Choice>
          <mc:Fallback>
            <p:pic>
              <p:nvPicPr>
                <p:cNvPr id="2249" name="Ink 2248">
                  <a:extLst>
                    <a:ext uri="{FF2B5EF4-FFF2-40B4-BE49-F238E27FC236}">
                      <a16:creationId xmlns:a16="http://schemas.microsoft.com/office/drawing/2014/main" id="{31751B68-886C-453E-B6D1-C6BD47F7D64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76858" y="4181089"/>
                  <a:ext cx="88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52" name="Ink 2251">
                  <a:extLst>
                    <a:ext uri="{FF2B5EF4-FFF2-40B4-BE49-F238E27FC236}">
                      <a16:creationId xmlns:a16="http://schemas.microsoft.com/office/drawing/2014/main" id="{0050D6F0-2870-498D-B0F9-63F28606AD33}"/>
                    </a:ext>
                  </a:extLst>
                </p14:cNvPr>
                <p14:cNvContentPartPr/>
                <p14:nvPr/>
              </p14:nvContentPartPr>
              <p14:xfrm>
                <a:off x="7501058" y="4137889"/>
                <a:ext cx="10080" cy="185760"/>
              </p14:xfrm>
            </p:contentPart>
          </mc:Choice>
          <mc:Fallback>
            <p:pic>
              <p:nvPicPr>
                <p:cNvPr id="2252" name="Ink 2251">
                  <a:extLst>
                    <a:ext uri="{FF2B5EF4-FFF2-40B4-BE49-F238E27FC236}">
                      <a16:creationId xmlns:a16="http://schemas.microsoft.com/office/drawing/2014/main" id="{0050D6F0-2870-498D-B0F9-63F28606AD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492058" y="4128889"/>
                  <a:ext cx="2772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3" name="Group 2272">
            <a:extLst>
              <a:ext uri="{FF2B5EF4-FFF2-40B4-BE49-F238E27FC236}">
                <a16:creationId xmlns:a16="http://schemas.microsoft.com/office/drawing/2014/main" id="{B9332818-DF3F-4B07-82D4-7F5D0907F06E}"/>
              </a:ext>
            </a:extLst>
          </p:cNvPr>
          <p:cNvGrpSpPr/>
          <p:nvPr/>
        </p:nvGrpSpPr>
        <p:grpSpPr>
          <a:xfrm>
            <a:off x="6651998" y="516837"/>
            <a:ext cx="1383120" cy="565920"/>
            <a:chOff x="6651998" y="516837"/>
            <a:chExt cx="1383120" cy="5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54" name="Ink 2253">
                  <a:extLst>
                    <a:ext uri="{FF2B5EF4-FFF2-40B4-BE49-F238E27FC236}">
                      <a16:creationId xmlns:a16="http://schemas.microsoft.com/office/drawing/2014/main" id="{97D188B5-184D-4BC5-90ED-B0ACEE5A282E}"/>
                    </a:ext>
                  </a:extLst>
                </p14:cNvPr>
                <p14:cNvContentPartPr/>
                <p14:nvPr/>
              </p14:nvContentPartPr>
              <p14:xfrm>
                <a:off x="6651998" y="589557"/>
                <a:ext cx="276840" cy="430560"/>
              </p14:xfrm>
            </p:contentPart>
          </mc:Choice>
          <mc:Fallback>
            <p:pic>
              <p:nvPicPr>
                <p:cNvPr id="2254" name="Ink 2253">
                  <a:extLst>
                    <a:ext uri="{FF2B5EF4-FFF2-40B4-BE49-F238E27FC236}">
                      <a16:creationId xmlns:a16="http://schemas.microsoft.com/office/drawing/2014/main" id="{97D188B5-184D-4BC5-90ED-B0ACEE5A282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43358" y="580557"/>
                  <a:ext cx="2944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55" name="Ink 2254">
                  <a:extLst>
                    <a:ext uri="{FF2B5EF4-FFF2-40B4-BE49-F238E27FC236}">
                      <a16:creationId xmlns:a16="http://schemas.microsoft.com/office/drawing/2014/main" id="{778AF9B5-A7A1-4599-962E-C418D4C0218E}"/>
                    </a:ext>
                  </a:extLst>
                </p14:cNvPr>
                <p14:cNvContentPartPr/>
                <p14:nvPr/>
              </p14:nvContentPartPr>
              <p14:xfrm>
                <a:off x="6785198" y="778197"/>
                <a:ext cx="150120" cy="11520"/>
              </p14:xfrm>
            </p:contentPart>
          </mc:Choice>
          <mc:Fallback>
            <p:pic>
              <p:nvPicPr>
                <p:cNvPr id="2255" name="Ink 2254">
                  <a:extLst>
                    <a:ext uri="{FF2B5EF4-FFF2-40B4-BE49-F238E27FC236}">
                      <a16:creationId xmlns:a16="http://schemas.microsoft.com/office/drawing/2014/main" id="{778AF9B5-A7A1-4599-962E-C418D4C0218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776558" y="769197"/>
                  <a:ext cx="167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56" name="Ink 2255">
                  <a:extLst>
                    <a:ext uri="{FF2B5EF4-FFF2-40B4-BE49-F238E27FC236}">
                      <a16:creationId xmlns:a16="http://schemas.microsoft.com/office/drawing/2014/main" id="{247DAD95-6341-4DF8-8220-E469592F61C3}"/>
                    </a:ext>
                  </a:extLst>
                </p14:cNvPr>
                <p14:cNvContentPartPr/>
                <p14:nvPr/>
              </p14:nvContentPartPr>
              <p14:xfrm>
                <a:off x="6945038" y="776757"/>
                <a:ext cx="3960" cy="3960"/>
              </p14:xfrm>
            </p:contentPart>
          </mc:Choice>
          <mc:Fallback>
            <p:pic>
              <p:nvPicPr>
                <p:cNvPr id="2256" name="Ink 2255">
                  <a:extLst>
                    <a:ext uri="{FF2B5EF4-FFF2-40B4-BE49-F238E27FC236}">
                      <a16:creationId xmlns:a16="http://schemas.microsoft.com/office/drawing/2014/main" id="{247DAD95-6341-4DF8-8220-E469592F61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36038" y="767757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57" name="Ink 2256">
                  <a:extLst>
                    <a:ext uri="{FF2B5EF4-FFF2-40B4-BE49-F238E27FC236}">
                      <a16:creationId xmlns:a16="http://schemas.microsoft.com/office/drawing/2014/main" id="{7F4B9387-FED5-4AC0-B74E-CE9985040858}"/>
                    </a:ext>
                  </a:extLst>
                </p14:cNvPr>
                <p14:cNvContentPartPr/>
                <p14:nvPr/>
              </p14:nvContentPartPr>
              <p14:xfrm>
                <a:off x="7020998" y="540597"/>
                <a:ext cx="93240" cy="377280"/>
              </p14:xfrm>
            </p:contentPart>
          </mc:Choice>
          <mc:Fallback>
            <p:pic>
              <p:nvPicPr>
                <p:cNvPr id="2257" name="Ink 2256">
                  <a:extLst>
                    <a:ext uri="{FF2B5EF4-FFF2-40B4-BE49-F238E27FC236}">
                      <a16:creationId xmlns:a16="http://schemas.microsoft.com/office/drawing/2014/main" id="{7F4B9387-FED5-4AC0-B74E-CE998504085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011998" y="531957"/>
                  <a:ext cx="1108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62" name="Ink 2261">
                  <a:extLst>
                    <a:ext uri="{FF2B5EF4-FFF2-40B4-BE49-F238E27FC236}">
                      <a16:creationId xmlns:a16="http://schemas.microsoft.com/office/drawing/2014/main" id="{3E750504-1406-460E-A7EA-3F46FF8B2BE9}"/>
                    </a:ext>
                  </a:extLst>
                </p14:cNvPr>
                <p14:cNvContentPartPr/>
                <p14:nvPr/>
              </p14:nvContentPartPr>
              <p14:xfrm>
                <a:off x="7120718" y="736797"/>
                <a:ext cx="96480" cy="152280"/>
              </p14:xfrm>
            </p:contentPart>
          </mc:Choice>
          <mc:Fallback>
            <p:pic>
              <p:nvPicPr>
                <p:cNvPr id="2262" name="Ink 2261">
                  <a:extLst>
                    <a:ext uri="{FF2B5EF4-FFF2-40B4-BE49-F238E27FC236}">
                      <a16:creationId xmlns:a16="http://schemas.microsoft.com/office/drawing/2014/main" id="{3E750504-1406-460E-A7EA-3F46FF8B2BE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12078" y="727797"/>
                  <a:ext cx="114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63" name="Ink 2262">
                  <a:extLst>
                    <a:ext uri="{FF2B5EF4-FFF2-40B4-BE49-F238E27FC236}">
                      <a16:creationId xmlns:a16="http://schemas.microsoft.com/office/drawing/2014/main" id="{26EDD2CD-E12F-47CA-902B-1529C2D44923}"/>
                    </a:ext>
                  </a:extLst>
                </p14:cNvPr>
                <p14:cNvContentPartPr/>
                <p14:nvPr/>
              </p14:nvContentPartPr>
              <p14:xfrm>
                <a:off x="7308998" y="709077"/>
                <a:ext cx="360" cy="360"/>
              </p14:xfrm>
            </p:contentPart>
          </mc:Choice>
          <mc:Fallback>
            <p:pic>
              <p:nvPicPr>
                <p:cNvPr id="2263" name="Ink 2262">
                  <a:extLst>
                    <a:ext uri="{FF2B5EF4-FFF2-40B4-BE49-F238E27FC236}">
                      <a16:creationId xmlns:a16="http://schemas.microsoft.com/office/drawing/2014/main" id="{26EDD2CD-E12F-47CA-902B-1529C2D4492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99998" y="7000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264" name="Ink 2263">
                  <a:extLst>
                    <a:ext uri="{FF2B5EF4-FFF2-40B4-BE49-F238E27FC236}">
                      <a16:creationId xmlns:a16="http://schemas.microsoft.com/office/drawing/2014/main" id="{40D64D83-2D69-4043-8111-0162853CA51C}"/>
                    </a:ext>
                  </a:extLst>
                </p14:cNvPr>
                <p14:cNvContentPartPr/>
                <p14:nvPr/>
              </p14:nvContentPartPr>
              <p14:xfrm>
                <a:off x="7029998" y="771357"/>
                <a:ext cx="279360" cy="311400"/>
              </p14:xfrm>
            </p:contentPart>
          </mc:Choice>
          <mc:Fallback>
            <p:pic>
              <p:nvPicPr>
                <p:cNvPr id="2264" name="Ink 2263">
                  <a:extLst>
                    <a:ext uri="{FF2B5EF4-FFF2-40B4-BE49-F238E27FC236}">
                      <a16:creationId xmlns:a16="http://schemas.microsoft.com/office/drawing/2014/main" id="{40D64D83-2D69-4043-8111-0162853CA51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020998" y="762717"/>
                  <a:ext cx="297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266" name="Ink 2265">
                  <a:extLst>
                    <a:ext uri="{FF2B5EF4-FFF2-40B4-BE49-F238E27FC236}">
                      <a16:creationId xmlns:a16="http://schemas.microsoft.com/office/drawing/2014/main" id="{489FB4F0-EE01-44B3-80F3-D1D0CB8B11BC}"/>
                    </a:ext>
                  </a:extLst>
                </p14:cNvPr>
                <p14:cNvContentPartPr/>
                <p14:nvPr/>
              </p14:nvContentPartPr>
              <p14:xfrm>
                <a:off x="7339238" y="696837"/>
                <a:ext cx="94320" cy="217440"/>
              </p14:xfrm>
            </p:contentPart>
          </mc:Choice>
          <mc:Fallback>
            <p:pic>
              <p:nvPicPr>
                <p:cNvPr id="2266" name="Ink 2265">
                  <a:extLst>
                    <a:ext uri="{FF2B5EF4-FFF2-40B4-BE49-F238E27FC236}">
                      <a16:creationId xmlns:a16="http://schemas.microsoft.com/office/drawing/2014/main" id="{489FB4F0-EE01-44B3-80F3-D1D0CB8B11B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330238" y="687837"/>
                  <a:ext cx="111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68" name="Ink 2267">
                  <a:extLst>
                    <a:ext uri="{FF2B5EF4-FFF2-40B4-BE49-F238E27FC236}">
                      <a16:creationId xmlns:a16="http://schemas.microsoft.com/office/drawing/2014/main" id="{5F3C13C6-BFB0-43D0-8F17-3ED7C5DE0052}"/>
                    </a:ext>
                  </a:extLst>
                </p14:cNvPr>
                <p14:cNvContentPartPr/>
                <p14:nvPr/>
              </p14:nvContentPartPr>
              <p14:xfrm>
                <a:off x="7488638" y="722397"/>
                <a:ext cx="97560" cy="154800"/>
              </p14:xfrm>
            </p:contentPart>
          </mc:Choice>
          <mc:Fallback>
            <p:pic>
              <p:nvPicPr>
                <p:cNvPr id="2268" name="Ink 2267">
                  <a:extLst>
                    <a:ext uri="{FF2B5EF4-FFF2-40B4-BE49-F238E27FC236}">
                      <a16:creationId xmlns:a16="http://schemas.microsoft.com/office/drawing/2014/main" id="{5F3C13C6-BFB0-43D0-8F17-3ED7C5DE005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479998" y="713757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69" name="Ink 2268">
                  <a:extLst>
                    <a:ext uri="{FF2B5EF4-FFF2-40B4-BE49-F238E27FC236}">
                      <a16:creationId xmlns:a16="http://schemas.microsoft.com/office/drawing/2014/main" id="{551A9955-628B-4B5B-8A9F-E67E51D48204}"/>
                    </a:ext>
                  </a:extLst>
                </p14:cNvPr>
                <p14:cNvContentPartPr/>
                <p14:nvPr/>
              </p14:nvContentPartPr>
              <p14:xfrm>
                <a:off x="7575038" y="886917"/>
                <a:ext cx="360" cy="360"/>
              </p14:xfrm>
            </p:contentPart>
          </mc:Choice>
          <mc:Fallback>
            <p:pic>
              <p:nvPicPr>
                <p:cNvPr id="2269" name="Ink 2268">
                  <a:extLst>
                    <a:ext uri="{FF2B5EF4-FFF2-40B4-BE49-F238E27FC236}">
                      <a16:creationId xmlns:a16="http://schemas.microsoft.com/office/drawing/2014/main" id="{551A9955-628B-4B5B-8A9F-E67E51D4820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66398" y="8779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70" name="Ink 2269">
                  <a:extLst>
                    <a:ext uri="{FF2B5EF4-FFF2-40B4-BE49-F238E27FC236}">
                      <a16:creationId xmlns:a16="http://schemas.microsoft.com/office/drawing/2014/main" id="{27063D3C-F4FF-4F5C-BD98-D093FABAED03}"/>
                    </a:ext>
                  </a:extLst>
                </p14:cNvPr>
                <p14:cNvContentPartPr/>
                <p14:nvPr/>
              </p14:nvContentPartPr>
              <p14:xfrm>
                <a:off x="7646318" y="516837"/>
                <a:ext cx="141840" cy="386280"/>
              </p14:xfrm>
            </p:contentPart>
          </mc:Choice>
          <mc:Fallback>
            <p:pic>
              <p:nvPicPr>
                <p:cNvPr id="2270" name="Ink 2269">
                  <a:extLst>
                    <a:ext uri="{FF2B5EF4-FFF2-40B4-BE49-F238E27FC236}">
                      <a16:creationId xmlns:a16="http://schemas.microsoft.com/office/drawing/2014/main" id="{27063D3C-F4FF-4F5C-BD98-D093FABAED0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37678" y="508197"/>
                  <a:ext cx="1594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71" name="Ink 2270">
                  <a:extLst>
                    <a:ext uri="{FF2B5EF4-FFF2-40B4-BE49-F238E27FC236}">
                      <a16:creationId xmlns:a16="http://schemas.microsoft.com/office/drawing/2014/main" id="{41EA84D2-53F1-4233-8EEB-6823AD9964A3}"/>
                    </a:ext>
                  </a:extLst>
                </p14:cNvPr>
                <p14:cNvContentPartPr/>
                <p14:nvPr/>
              </p14:nvContentPartPr>
              <p14:xfrm>
                <a:off x="7790318" y="725997"/>
                <a:ext cx="111960" cy="143280"/>
              </p14:xfrm>
            </p:contentPart>
          </mc:Choice>
          <mc:Fallback>
            <p:pic>
              <p:nvPicPr>
                <p:cNvPr id="2271" name="Ink 2270">
                  <a:extLst>
                    <a:ext uri="{FF2B5EF4-FFF2-40B4-BE49-F238E27FC236}">
                      <a16:creationId xmlns:a16="http://schemas.microsoft.com/office/drawing/2014/main" id="{41EA84D2-53F1-4233-8EEB-6823AD9964A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81318" y="716997"/>
                  <a:ext cx="129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72" name="Ink 2271">
                  <a:extLst>
                    <a:ext uri="{FF2B5EF4-FFF2-40B4-BE49-F238E27FC236}">
                      <a16:creationId xmlns:a16="http://schemas.microsoft.com/office/drawing/2014/main" id="{FFB45E36-87E9-410E-BCA8-D3D126B61856}"/>
                    </a:ext>
                  </a:extLst>
                </p14:cNvPr>
                <p14:cNvContentPartPr/>
                <p14:nvPr/>
              </p14:nvContentPartPr>
              <p14:xfrm>
                <a:off x="7937558" y="753717"/>
                <a:ext cx="97560" cy="109080"/>
              </p14:xfrm>
            </p:contentPart>
          </mc:Choice>
          <mc:Fallback>
            <p:pic>
              <p:nvPicPr>
                <p:cNvPr id="2272" name="Ink 2271">
                  <a:extLst>
                    <a:ext uri="{FF2B5EF4-FFF2-40B4-BE49-F238E27FC236}">
                      <a16:creationId xmlns:a16="http://schemas.microsoft.com/office/drawing/2014/main" id="{FFB45E36-87E9-410E-BCA8-D3D126B6185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928918" y="744717"/>
                  <a:ext cx="11520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6" name="Group 2275">
            <a:extLst>
              <a:ext uri="{FF2B5EF4-FFF2-40B4-BE49-F238E27FC236}">
                <a16:creationId xmlns:a16="http://schemas.microsoft.com/office/drawing/2014/main" id="{1BD7B115-A993-41E3-BAC7-B25B828BB1A7}"/>
              </a:ext>
            </a:extLst>
          </p:cNvPr>
          <p:cNvGrpSpPr/>
          <p:nvPr/>
        </p:nvGrpSpPr>
        <p:grpSpPr>
          <a:xfrm>
            <a:off x="8288918" y="522957"/>
            <a:ext cx="290160" cy="329400"/>
            <a:chOff x="8288918" y="522957"/>
            <a:chExt cx="29016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74" name="Ink 2273">
                  <a:extLst>
                    <a:ext uri="{FF2B5EF4-FFF2-40B4-BE49-F238E27FC236}">
                      <a16:creationId xmlns:a16="http://schemas.microsoft.com/office/drawing/2014/main" id="{56ADC40E-7A33-412D-982D-4E03C1E14FB0}"/>
                    </a:ext>
                  </a:extLst>
                </p14:cNvPr>
                <p14:cNvContentPartPr/>
                <p14:nvPr/>
              </p14:nvContentPartPr>
              <p14:xfrm>
                <a:off x="8288918" y="522957"/>
                <a:ext cx="116640" cy="329400"/>
              </p14:xfrm>
            </p:contentPart>
          </mc:Choice>
          <mc:Fallback>
            <p:pic>
              <p:nvPicPr>
                <p:cNvPr id="2274" name="Ink 2273">
                  <a:extLst>
                    <a:ext uri="{FF2B5EF4-FFF2-40B4-BE49-F238E27FC236}">
                      <a16:creationId xmlns:a16="http://schemas.microsoft.com/office/drawing/2014/main" id="{56ADC40E-7A33-412D-982D-4E03C1E14FB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279918" y="513957"/>
                  <a:ext cx="1342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75" name="Ink 2274">
                  <a:extLst>
                    <a:ext uri="{FF2B5EF4-FFF2-40B4-BE49-F238E27FC236}">
                      <a16:creationId xmlns:a16="http://schemas.microsoft.com/office/drawing/2014/main" id="{8813CB5B-C853-4E53-9DF0-3E7C101C21EA}"/>
                    </a:ext>
                  </a:extLst>
                </p14:cNvPr>
                <p14:cNvContentPartPr/>
                <p14:nvPr/>
              </p14:nvContentPartPr>
              <p14:xfrm>
                <a:off x="8477558" y="656157"/>
                <a:ext cx="101520" cy="187560"/>
              </p14:xfrm>
            </p:contentPart>
          </mc:Choice>
          <mc:Fallback>
            <p:pic>
              <p:nvPicPr>
                <p:cNvPr id="2275" name="Ink 2274">
                  <a:extLst>
                    <a:ext uri="{FF2B5EF4-FFF2-40B4-BE49-F238E27FC236}">
                      <a16:creationId xmlns:a16="http://schemas.microsoft.com/office/drawing/2014/main" id="{8813CB5B-C853-4E53-9DF0-3E7C101C21E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468558" y="647157"/>
                  <a:ext cx="11916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1" name="Group 2280">
            <a:extLst>
              <a:ext uri="{FF2B5EF4-FFF2-40B4-BE49-F238E27FC236}">
                <a16:creationId xmlns:a16="http://schemas.microsoft.com/office/drawing/2014/main" id="{98B32D2C-5423-46B3-97F3-2A23C2FC8CD0}"/>
              </a:ext>
            </a:extLst>
          </p:cNvPr>
          <p:cNvGrpSpPr/>
          <p:nvPr/>
        </p:nvGrpSpPr>
        <p:grpSpPr>
          <a:xfrm>
            <a:off x="8658278" y="668397"/>
            <a:ext cx="250560" cy="167400"/>
            <a:chOff x="8658278" y="668397"/>
            <a:chExt cx="25056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78" name="Ink 2277">
                  <a:extLst>
                    <a:ext uri="{FF2B5EF4-FFF2-40B4-BE49-F238E27FC236}">
                      <a16:creationId xmlns:a16="http://schemas.microsoft.com/office/drawing/2014/main" id="{AB9AEA5F-29B5-4BC5-94C9-BF655023575B}"/>
                    </a:ext>
                  </a:extLst>
                </p14:cNvPr>
                <p14:cNvContentPartPr/>
                <p14:nvPr/>
              </p14:nvContentPartPr>
              <p14:xfrm>
                <a:off x="8658278" y="673437"/>
                <a:ext cx="111960" cy="159120"/>
              </p14:xfrm>
            </p:contentPart>
          </mc:Choice>
          <mc:Fallback>
            <p:pic>
              <p:nvPicPr>
                <p:cNvPr id="2278" name="Ink 2277">
                  <a:extLst>
                    <a:ext uri="{FF2B5EF4-FFF2-40B4-BE49-F238E27FC236}">
                      <a16:creationId xmlns:a16="http://schemas.microsoft.com/office/drawing/2014/main" id="{AB9AEA5F-29B5-4BC5-94C9-BF655023575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49278" y="664797"/>
                  <a:ext cx="1296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79" name="Ink 2278">
                  <a:extLst>
                    <a:ext uri="{FF2B5EF4-FFF2-40B4-BE49-F238E27FC236}">
                      <a16:creationId xmlns:a16="http://schemas.microsoft.com/office/drawing/2014/main" id="{CA0572F5-835D-4C83-9E29-D09ABB7736B0}"/>
                    </a:ext>
                  </a:extLst>
                </p14:cNvPr>
                <p14:cNvContentPartPr/>
                <p14:nvPr/>
              </p14:nvContentPartPr>
              <p14:xfrm>
                <a:off x="8764838" y="806637"/>
                <a:ext cx="360" cy="360"/>
              </p14:xfrm>
            </p:contentPart>
          </mc:Choice>
          <mc:Fallback>
            <p:pic>
              <p:nvPicPr>
                <p:cNvPr id="2279" name="Ink 2278">
                  <a:extLst>
                    <a:ext uri="{FF2B5EF4-FFF2-40B4-BE49-F238E27FC236}">
                      <a16:creationId xmlns:a16="http://schemas.microsoft.com/office/drawing/2014/main" id="{CA0572F5-835D-4C83-9E29-D09ABB7736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56198" y="7979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280" name="Ink 2279">
                  <a:extLst>
                    <a:ext uri="{FF2B5EF4-FFF2-40B4-BE49-F238E27FC236}">
                      <a16:creationId xmlns:a16="http://schemas.microsoft.com/office/drawing/2014/main" id="{26BE3D44-9B8D-4DCC-BA36-027A7CE82392}"/>
                    </a:ext>
                  </a:extLst>
                </p14:cNvPr>
                <p14:cNvContentPartPr/>
                <p14:nvPr/>
              </p14:nvContentPartPr>
              <p14:xfrm>
                <a:off x="8801558" y="668397"/>
                <a:ext cx="107280" cy="167400"/>
              </p14:xfrm>
            </p:contentPart>
          </mc:Choice>
          <mc:Fallback>
            <p:pic>
              <p:nvPicPr>
                <p:cNvPr id="2280" name="Ink 2279">
                  <a:extLst>
                    <a:ext uri="{FF2B5EF4-FFF2-40B4-BE49-F238E27FC236}">
                      <a16:creationId xmlns:a16="http://schemas.microsoft.com/office/drawing/2014/main" id="{26BE3D44-9B8D-4DCC-BA36-027A7CE8239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792558" y="659397"/>
                  <a:ext cx="124920" cy="185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6C9210-2C56-4762-9E68-F7719E56460B}"/>
              </a:ext>
            </a:extLst>
          </p:cNvPr>
          <p:cNvGrpSpPr/>
          <p:nvPr/>
        </p:nvGrpSpPr>
        <p:grpSpPr>
          <a:xfrm>
            <a:off x="3808178" y="2876320"/>
            <a:ext cx="204480" cy="239760"/>
            <a:chOff x="3808178" y="2876320"/>
            <a:chExt cx="20448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F690080-D284-49B6-8659-622F09A641C3}"/>
                    </a:ext>
                  </a:extLst>
                </p14:cNvPr>
                <p14:cNvContentPartPr/>
                <p14:nvPr/>
              </p14:nvContentPartPr>
              <p14:xfrm>
                <a:off x="3879458" y="2876320"/>
                <a:ext cx="52920" cy="239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F690080-D284-49B6-8659-622F09A641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70458" y="2867320"/>
                  <a:ext cx="70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69002EB-0E26-4F93-878D-7B755896300B}"/>
                    </a:ext>
                  </a:extLst>
                </p14:cNvPr>
                <p14:cNvContentPartPr/>
                <p14:nvPr/>
              </p14:nvContentPartPr>
              <p14:xfrm>
                <a:off x="3815018" y="2876320"/>
                <a:ext cx="64800" cy="80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69002EB-0E26-4F93-878D-7B75589630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06018" y="2867320"/>
                  <a:ext cx="82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9A0E5C-0D80-4345-ABAA-A662B25A06AC}"/>
                    </a:ext>
                  </a:extLst>
                </p14:cNvPr>
                <p14:cNvContentPartPr/>
                <p14:nvPr/>
              </p14:nvContentPartPr>
              <p14:xfrm>
                <a:off x="3808178" y="2964880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9A0E5C-0D80-4345-ABAA-A662B25A06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99538" y="2955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CC90DE-AADE-45EE-B5FC-9AC0E2ECC555}"/>
                    </a:ext>
                  </a:extLst>
                </p14:cNvPr>
                <p14:cNvContentPartPr/>
                <p14:nvPr/>
              </p14:nvContentPartPr>
              <p14:xfrm>
                <a:off x="3861458" y="3115720"/>
                <a:ext cx="14112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CC90DE-AADE-45EE-B5FC-9AC0E2ECC5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52818" y="3107080"/>
                  <a:ext cx="158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0A3C2D-A0F0-4816-B372-3CDAD0CF3409}"/>
                    </a:ext>
                  </a:extLst>
                </p14:cNvPr>
                <p14:cNvContentPartPr/>
                <p14:nvPr/>
              </p14:nvContentPartPr>
              <p14:xfrm>
                <a:off x="4012298" y="3115720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0A3C2D-A0F0-4816-B372-3CDAD0CF34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03298" y="3107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7DFFBB-3D6F-4DFD-8CD0-238FCE44ACF2}"/>
              </a:ext>
            </a:extLst>
          </p:cNvPr>
          <p:cNvGrpSpPr/>
          <p:nvPr/>
        </p:nvGrpSpPr>
        <p:grpSpPr>
          <a:xfrm>
            <a:off x="3852458" y="3257200"/>
            <a:ext cx="185760" cy="313560"/>
            <a:chOff x="3852458" y="3257200"/>
            <a:chExt cx="18576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B171D7-2852-4EC2-8916-071C11D02B7B}"/>
                    </a:ext>
                  </a:extLst>
                </p14:cNvPr>
                <p14:cNvContentPartPr/>
                <p14:nvPr/>
              </p14:nvContentPartPr>
              <p14:xfrm>
                <a:off x="3852458" y="3257200"/>
                <a:ext cx="110880" cy="313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B171D7-2852-4EC2-8916-071C11D02B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43818" y="3248560"/>
                  <a:ext cx="128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BA1D15-BA25-4E70-AD6F-1A81C4E384A0}"/>
                    </a:ext>
                  </a:extLst>
                </p14:cNvPr>
                <p14:cNvContentPartPr/>
                <p14:nvPr/>
              </p14:nvContentPartPr>
              <p14:xfrm>
                <a:off x="3861458" y="3568240"/>
                <a:ext cx="1767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BA1D15-BA25-4E70-AD6F-1A81C4E384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52818" y="3559600"/>
                  <a:ext cx="194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0CF034-772D-44CF-B2C2-C0618A5E5D57}"/>
              </a:ext>
            </a:extLst>
          </p:cNvPr>
          <p:cNvGrpSpPr/>
          <p:nvPr/>
        </p:nvGrpSpPr>
        <p:grpSpPr>
          <a:xfrm>
            <a:off x="3780818" y="3790360"/>
            <a:ext cx="143280" cy="373320"/>
            <a:chOff x="3780818" y="3790360"/>
            <a:chExt cx="14328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0E1CCD-3559-4BEE-A586-E36D7D6941CA}"/>
                    </a:ext>
                  </a:extLst>
                </p14:cNvPr>
                <p14:cNvContentPartPr/>
                <p14:nvPr/>
              </p14:nvContentPartPr>
              <p14:xfrm>
                <a:off x="3780818" y="3817000"/>
                <a:ext cx="133200" cy="16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0E1CCD-3559-4BEE-A586-E36D7D6941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71818" y="3808000"/>
                  <a:ext cx="150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8503EA-A271-4329-8006-F006794679E2}"/>
                    </a:ext>
                  </a:extLst>
                </p14:cNvPr>
                <p14:cNvContentPartPr/>
                <p14:nvPr/>
              </p14:nvContentPartPr>
              <p14:xfrm>
                <a:off x="3923738" y="3976840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8503EA-A271-4329-8006-F006794679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14738" y="3967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6FECEF-F6E4-434B-B5FF-F6B24477FAE2}"/>
                    </a:ext>
                  </a:extLst>
                </p14:cNvPr>
                <p14:cNvContentPartPr/>
                <p14:nvPr/>
              </p14:nvContentPartPr>
              <p14:xfrm>
                <a:off x="3884498" y="3790360"/>
                <a:ext cx="39240" cy="36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6FECEF-F6E4-434B-B5FF-F6B24477FA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75858" y="3781720"/>
                  <a:ext cx="568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A260D2-0A20-48C3-9895-63A03709A73B}"/>
                    </a:ext>
                  </a:extLst>
                </p14:cNvPr>
                <p14:cNvContentPartPr/>
                <p14:nvPr/>
              </p14:nvContentPartPr>
              <p14:xfrm>
                <a:off x="3879458" y="416332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A260D2-0A20-48C3-9895-63A03709A7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70458" y="4154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8971DF-FB59-4BFC-B5FB-C28614F6DF46}"/>
              </a:ext>
            </a:extLst>
          </p:cNvPr>
          <p:cNvGrpSpPr/>
          <p:nvPr/>
        </p:nvGrpSpPr>
        <p:grpSpPr>
          <a:xfrm>
            <a:off x="3763178" y="4314160"/>
            <a:ext cx="196560" cy="293400"/>
            <a:chOff x="3763178" y="4314160"/>
            <a:chExt cx="19656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FDAD3C-F521-4A02-8221-57C715F7D172}"/>
                    </a:ext>
                  </a:extLst>
                </p14:cNvPr>
                <p14:cNvContentPartPr/>
                <p14:nvPr/>
              </p14:nvContentPartPr>
              <p14:xfrm>
                <a:off x="3763178" y="4340800"/>
                <a:ext cx="187920" cy="135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FDAD3C-F521-4A02-8221-57C715F7D17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54538" y="4331800"/>
                  <a:ext cx="205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2C9EDB-E9DF-4AF7-8892-CF36560CBC4C}"/>
                    </a:ext>
                  </a:extLst>
                </p14:cNvPr>
                <p14:cNvContentPartPr/>
                <p14:nvPr/>
              </p14:nvContentPartPr>
              <p14:xfrm>
                <a:off x="3959378" y="4456360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2C9EDB-E9DF-4AF7-8892-CF36560CBC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0378" y="4447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B5C671-B30A-4556-961B-2100E745E7E8}"/>
                    </a:ext>
                  </a:extLst>
                </p14:cNvPr>
                <p14:cNvContentPartPr/>
                <p14:nvPr/>
              </p14:nvContentPartPr>
              <p14:xfrm>
                <a:off x="3896738" y="4314160"/>
                <a:ext cx="360" cy="283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B5C671-B30A-4556-961B-2100E745E7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88098" y="4305520"/>
                  <a:ext cx="18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96E402-5A53-4D0C-8E7D-40AAD3BBCEA6}"/>
                    </a:ext>
                  </a:extLst>
                </p14:cNvPr>
                <p14:cNvContentPartPr/>
                <p14:nvPr/>
              </p14:nvContentPartPr>
              <p14:xfrm>
                <a:off x="3896738" y="460720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96E402-5A53-4D0C-8E7D-40AAD3BBCE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8098" y="45982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37" name="Ink 4136">
                <a:extLst>
                  <a:ext uri="{FF2B5EF4-FFF2-40B4-BE49-F238E27FC236}">
                    <a16:creationId xmlns:a16="http://schemas.microsoft.com/office/drawing/2014/main" id="{9CB97D3D-9846-4849-BFA1-50379AFDCF58}"/>
                  </a:ext>
                </a:extLst>
              </p14:cNvPr>
              <p14:cNvContentPartPr/>
              <p14:nvPr/>
            </p14:nvContentPartPr>
            <p14:xfrm>
              <a:off x="3728258" y="4818520"/>
              <a:ext cx="271080" cy="269280"/>
            </p14:xfrm>
          </p:contentPart>
        </mc:Choice>
        <mc:Fallback>
          <p:pic>
            <p:nvPicPr>
              <p:cNvPr id="4137" name="Ink 4136">
                <a:extLst>
                  <a:ext uri="{FF2B5EF4-FFF2-40B4-BE49-F238E27FC236}">
                    <a16:creationId xmlns:a16="http://schemas.microsoft.com/office/drawing/2014/main" id="{9CB97D3D-9846-4849-BFA1-50379AFDCF5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19618" y="4809880"/>
                <a:ext cx="2887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147" name="Ink 4146">
                <a:extLst>
                  <a:ext uri="{FF2B5EF4-FFF2-40B4-BE49-F238E27FC236}">
                    <a16:creationId xmlns:a16="http://schemas.microsoft.com/office/drawing/2014/main" id="{2EABB05E-8D73-462D-9216-45C0305F7E86}"/>
                  </a:ext>
                </a:extLst>
              </p14:cNvPr>
              <p14:cNvContentPartPr/>
              <p14:nvPr/>
            </p14:nvContentPartPr>
            <p14:xfrm>
              <a:off x="3790538" y="5297680"/>
              <a:ext cx="268920" cy="400680"/>
            </p14:xfrm>
          </p:contentPart>
        </mc:Choice>
        <mc:Fallback>
          <p:pic>
            <p:nvPicPr>
              <p:cNvPr id="4147" name="Ink 4146">
                <a:extLst>
                  <a:ext uri="{FF2B5EF4-FFF2-40B4-BE49-F238E27FC236}">
                    <a16:creationId xmlns:a16="http://schemas.microsoft.com/office/drawing/2014/main" id="{2EABB05E-8D73-462D-9216-45C0305F7E8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81538" y="5288680"/>
                <a:ext cx="2865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148" name="Ink 4147">
                <a:extLst>
                  <a:ext uri="{FF2B5EF4-FFF2-40B4-BE49-F238E27FC236}">
                    <a16:creationId xmlns:a16="http://schemas.microsoft.com/office/drawing/2014/main" id="{4C5E8C95-17DA-4B96-BDAA-0BB243DCF777}"/>
                  </a:ext>
                </a:extLst>
              </p14:cNvPr>
              <p14:cNvContentPartPr/>
              <p14:nvPr/>
            </p14:nvContentPartPr>
            <p14:xfrm>
              <a:off x="5243498" y="2830960"/>
              <a:ext cx="215640" cy="321840"/>
            </p14:xfrm>
          </p:contentPart>
        </mc:Choice>
        <mc:Fallback>
          <p:pic>
            <p:nvPicPr>
              <p:cNvPr id="4148" name="Ink 4147">
                <a:extLst>
                  <a:ext uri="{FF2B5EF4-FFF2-40B4-BE49-F238E27FC236}">
                    <a16:creationId xmlns:a16="http://schemas.microsoft.com/office/drawing/2014/main" id="{4C5E8C95-17DA-4B96-BDAA-0BB243DCF77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34498" y="2822320"/>
                <a:ext cx="23328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51" name="Group 4150">
            <a:extLst>
              <a:ext uri="{FF2B5EF4-FFF2-40B4-BE49-F238E27FC236}">
                <a16:creationId xmlns:a16="http://schemas.microsoft.com/office/drawing/2014/main" id="{F1775A21-6A71-4303-8C01-41A37825EA32}"/>
              </a:ext>
            </a:extLst>
          </p:cNvPr>
          <p:cNvGrpSpPr/>
          <p:nvPr/>
        </p:nvGrpSpPr>
        <p:grpSpPr>
          <a:xfrm>
            <a:off x="5290658" y="3276280"/>
            <a:ext cx="168480" cy="293040"/>
            <a:chOff x="5290658" y="3276280"/>
            <a:chExt cx="16848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149" name="Ink 4148">
                  <a:extLst>
                    <a:ext uri="{FF2B5EF4-FFF2-40B4-BE49-F238E27FC236}">
                      <a16:creationId xmlns:a16="http://schemas.microsoft.com/office/drawing/2014/main" id="{F3E16370-E3A4-4C96-BB28-44B4C0E32452}"/>
                    </a:ext>
                  </a:extLst>
                </p14:cNvPr>
                <p14:cNvContentPartPr/>
                <p14:nvPr/>
              </p14:nvContentPartPr>
              <p14:xfrm>
                <a:off x="5290658" y="3276280"/>
                <a:ext cx="72360" cy="270000"/>
              </p14:xfrm>
            </p:contentPart>
          </mc:Choice>
          <mc:Fallback>
            <p:pic>
              <p:nvPicPr>
                <p:cNvPr id="4149" name="Ink 4148">
                  <a:extLst>
                    <a:ext uri="{FF2B5EF4-FFF2-40B4-BE49-F238E27FC236}">
                      <a16:creationId xmlns:a16="http://schemas.microsoft.com/office/drawing/2014/main" id="{F3E16370-E3A4-4C96-BB28-44B4C0E324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81658" y="3267640"/>
                  <a:ext cx="90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50" name="Ink 4149">
                  <a:extLst>
                    <a:ext uri="{FF2B5EF4-FFF2-40B4-BE49-F238E27FC236}">
                      <a16:creationId xmlns:a16="http://schemas.microsoft.com/office/drawing/2014/main" id="{42747F71-B099-4FCC-9A09-C7E5B5FC53AF}"/>
                    </a:ext>
                  </a:extLst>
                </p14:cNvPr>
                <p14:cNvContentPartPr/>
                <p14:nvPr/>
              </p14:nvContentPartPr>
              <p14:xfrm>
                <a:off x="5290658" y="3559600"/>
                <a:ext cx="168480" cy="9720"/>
              </p14:xfrm>
            </p:contentPart>
          </mc:Choice>
          <mc:Fallback>
            <p:pic>
              <p:nvPicPr>
                <p:cNvPr id="4150" name="Ink 4149">
                  <a:extLst>
                    <a:ext uri="{FF2B5EF4-FFF2-40B4-BE49-F238E27FC236}">
                      <a16:creationId xmlns:a16="http://schemas.microsoft.com/office/drawing/2014/main" id="{42747F71-B099-4FCC-9A09-C7E5B5FC53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81658" y="3550960"/>
                  <a:ext cx="1861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52" name="Ink 4151">
                <a:extLst>
                  <a:ext uri="{FF2B5EF4-FFF2-40B4-BE49-F238E27FC236}">
                    <a16:creationId xmlns:a16="http://schemas.microsoft.com/office/drawing/2014/main" id="{3096486D-AA6D-4516-9353-B8BA46297314}"/>
                  </a:ext>
                </a:extLst>
              </p14:cNvPr>
              <p14:cNvContentPartPr/>
              <p14:nvPr/>
            </p14:nvContentPartPr>
            <p14:xfrm>
              <a:off x="5343938" y="3815200"/>
              <a:ext cx="194400" cy="279000"/>
            </p14:xfrm>
          </p:contentPart>
        </mc:Choice>
        <mc:Fallback>
          <p:pic>
            <p:nvPicPr>
              <p:cNvPr id="4152" name="Ink 4151">
                <a:extLst>
                  <a:ext uri="{FF2B5EF4-FFF2-40B4-BE49-F238E27FC236}">
                    <a16:creationId xmlns:a16="http://schemas.microsoft.com/office/drawing/2014/main" id="{3096486D-AA6D-4516-9353-B8BA462973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35298" y="3806560"/>
                <a:ext cx="21204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59" name="Group 4158">
            <a:extLst>
              <a:ext uri="{FF2B5EF4-FFF2-40B4-BE49-F238E27FC236}">
                <a16:creationId xmlns:a16="http://schemas.microsoft.com/office/drawing/2014/main" id="{3826A09F-A9D7-4E28-B723-5B36F05E62E9}"/>
              </a:ext>
            </a:extLst>
          </p:cNvPr>
          <p:cNvGrpSpPr/>
          <p:nvPr/>
        </p:nvGrpSpPr>
        <p:grpSpPr>
          <a:xfrm>
            <a:off x="5370938" y="4216600"/>
            <a:ext cx="150840" cy="337680"/>
            <a:chOff x="5370938" y="4216600"/>
            <a:chExt cx="15084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153" name="Ink 4152">
                  <a:extLst>
                    <a:ext uri="{FF2B5EF4-FFF2-40B4-BE49-F238E27FC236}">
                      <a16:creationId xmlns:a16="http://schemas.microsoft.com/office/drawing/2014/main" id="{5EB9B560-79D4-4503-A208-E1DA1BEA50AB}"/>
                    </a:ext>
                  </a:extLst>
                </p14:cNvPr>
                <p14:cNvContentPartPr/>
                <p14:nvPr/>
              </p14:nvContentPartPr>
              <p14:xfrm>
                <a:off x="5397218" y="4301920"/>
                <a:ext cx="5760" cy="3960"/>
              </p14:xfrm>
            </p:contentPart>
          </mc:Choice>
          <mc:Fallback>
            <p:pic>
              <p:nvPicPr>
                <p:cNvPr id="4153" name="Ink 4152">
                  <a:extLst>
                    <a:ext uri="{FF2B5EF4-FFF2-40B4-BE49-F238E27FC236}">
                      <a16:creationId xmlns:a16="http://schemas.microsoft.com/office/drawing/2014/main" id="{5EB9B560-79D4-4503-A208-E1DA1BEA50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88578" y="4292920"/>
                  <a:ext cx="23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154" name="Ink 4153">
                  <a:extLst>
                    <a:ext uri="{FF2B5EF4-FFF2-40B4-BE49-F238E27FC236}">
                      <a16:creationId xmlns:a16="http://schemas.microsoft.com/office/drawing/2014/main" id="{CEBC2C14-358E-46E1-AF2B-D44D65B0FE45}"/>
                    </a:ext>
                  </a:extLst>
                </p14:cNvPr>
                <p14:cNvContentPartPr/>
                <p14:nvPr/>
              </p14:nvContentPartPr>
              <p14:xfrm>
                <a:off x="5415218" y="4268080"/>
                <a:ext cx="13680" cy="28800"/>
              </p14:xfrm>
            </p:contentPart>
          </mc:Choice>
          <mc:Fallback>
            <p:pic>
              <p:nvPicPr>
                <p:cNvPr id="4154" name="Ink 4153">
                  <a:extLst>
                    <a:ext uri="{FF2B5EF4-FFF2-40B4-BE49-F238E27FC236}">
                      <a16:creationId xmlns:a16="http://schemas.microsoft.com/office/drawing/2014/main" id="{CEBC2C14-358E-46E1-AF2B-D44D65B0FE4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06218" y="4259440"/>
                  <a:ext cx="31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55" name="Ink 4154">
                  <a:extLst>
                    <a:ext uri="{FF2B5EF4-FFF2-40B4-BE49-F238E27FC236}">
                      <a16:creationId xmlns:a16="http://schemas.microsoft.com/office/drawing/2014/main" id="{491F0F1A-D076-4E2A-BF0D-858DD6EF9F70}"/>
                    </a:ext>
                  </a:extLst>
                </p14:cNvPr>
                <p14:cNvContentPartPr/>
                <p14:nvPr/>
              </p14:nvContentPartPr>
              <p14:xfrm>
                <a:off x="5432858" y="4260880"/>
                <a:ext cx="360" cy="360"/>
              </p14:xfrm>
            </p:contentPart>
          </mc:Choice>
          <mc:Fallback>
            <p:pic>
              <p:nvPicPr>
                <p:cNvPr id="4155" name="Ink 4154">
                  <a:extLst>
                    <a:ext uri="{FF2B5EF4-FFF2-40B4-BE49-F238E27FC236}">
                      <a16:creationId xmlns:a16="http://schemas.microsoft.com/office/drawing/2014/main" id="{491F0F1A-D076-4E2A-BF0D-858DD6EF9F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24218" y="4252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56" name="Ink 4155">
                  <a:extLst>
                    <a:ext uri="{FF2B5EF4-FFF2-40B4-BE49-F238E27FC236}">
                      <a16:creationId xmlns:a16="http://schemas.microsoft.com/office/drawing/2014/main" id="{E314E30D-1990-4EDB-B8D7-42177925D510}"/>
                    </a:ext>
                  </a:extLst>
                </p14:cNvPr>
                <p14:cNvContentPartPr/>
                <p14:nvPr/>
              </p14:nvContentPartPr>
              <p14:xfrm>
                <a:off x="5432858" y="4223080"/>
                <a:ext cx="32400" cy="38160"/>
              </p14:xfrm>
            </p:contentPart>
          </mc:Choice>
          <mc:Fallback>
            <p:pic>
              <p:nvPicPr>
                <p:cNvPr id="4156" name="Ink 4155">
                  <a:extLst>
                    <a:ext uri="{FF2B5EF4-FFF2-40B4-BE49-F238E27FC236}">
                      <a16:creationId xmlns:a16="http://schemas.microsoft.com/office/drawing/2014/main" id="{E314E30D-1990-4EDB-B8D7-42177925D5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24218" y="4214440"/>
                  <a:ext cx="50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57" name="Ink 4156">
                  <a:extLst>
                    <a:ext uri="{FF2B5EF4-FFF2-40B4-BE49-F238E27FC236}">
                      <a16:creationId xmlns:a16="http://schemas.microsoft.com/office/drawing/2014/main" id="{FC8FF261-8305-4714-9A23-2BC02D9C7CA9}"/>
                    </a:ext>
                  </a:extLst>
                </p14:cNvPr>
                <p14:cNvContentPartPr/>
                <p14:nvPr/>
              </p14:nvContentPartPr>
              <p14:xfrm>
                <a:off x="5441498" y="4216600"/>
                <a:ext cx="28080" cy="336600"/>
              </p14:xfrm>
            </p:contentPart>
          </mc:Choice>
          <mc:Fallback>
            <p:pic>
              <p:nvPicPr>
                <p:cNvPr id="4157" name="Ink 4156">
                  <a:extLst>
                    <a:ext uri="{FF2B5EF4-FFF2-40B4-BE49-F238E27FC236}">
                      <a16:creationId xmlns:a16="http://schemas.microsoft.com/office/drawing/2014/main" id="{FC8FF261-8305-4714-9A23-2BC02D9C7C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32498" y="4207960"/>
                  <a:ext cx="45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58" name="Ink 4157">
                  <a:extLst>
                    <a:ext uri="{FF2B5EF4-FFF2-40B4-BE49-F238E27FC236}">
                      <a16:creationId xmlns:a16="http://schemas.microsoft.com/office/drawing/2014/main" id="{EDA7C0EB-9FCD-4EEA-A557-8F6D8462E28A}"/>
                    </a:ext>
                  </a:extLst>
                </p14:cNvPr>
                <p14:cNvContentPartPr/>
                <p14:nvPr/>
              </p14:nvContentPartPr>
              <p14:xfrm>
                <a:off x="5370938" y="4537000"/>
                <a:ext cx="150840" cy="17280"/>
              </p14:xfrm>
            </p:contentPart>
          </mc:Choice>
          <mc:Fallback>
            <p:pic>
              <p:nvPicPr>
                <p:cNvPr id="4158" name="Ink 4157">
                  <a:extLst>
                    <a:ext uri="{FF2B5EF4-FFF2-40B4-BE49-F238E27FC236}">
                      <a16:creationId xmlns:a16="http://schemas.microsoft.com/office/drawing/2014/main" id="{EDA7C0EB-9FCD-4EEA-A557-8F6D8462E2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1938" y="4528000"/>
                  <a:ext cx="16848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60" name="Ink 4159">
                <a:extLst>
                  <a:ext uri="{FF2B5EF4-FFF2-40B4-BE49-F238E27FC236}">
                    <a16:creationId xmlns:a16="http://schemas.microsoft.com/office/drawing/2014/main" id="{792D56C5-B512-49EB-90A5-B2D403F20C3D}"/>
                  </a:ext>
                </a:extLst>
              </p14:cNvPr>
              <p14:cNvContentPartPr/>
              <p14:nvPr/>
            </p14:nvContentPartPr>
            <p14:xfrm>
              <a:off x="5296058" y="4811320"/>
              <a:ext cx="257040" cy="311400"/>
            </p14:xfrm>
          </p:contentPart>
        </mc:Choice>
        <mc:Fallback>
          <p:pic>
            <p:nvPicPr>
              <p:cNvPr id="4160" name="Ink 4159">
                <a:extLst>
                  <a:ext uri="{FF2B5EF4-FFF2-40B4-BE49-F238E27FC236}">
                    <a16:creationId xmlns:a16="http://schemas.microsoft.com/office/drawing/2014/main" id="{792D56C5-B512-49EB-90A5-B2D403F20C3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87058" y="4802320"/>
                <a:ext cx="274680" cy="32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66" name="Group 4165">
            <a:extLst>
              <a:ext uri="{FF2B5EF4-FFF2-40B4-BE49-F238E27FC236}">
                <a16:creationId xmlns:a16="http://schemas.microsoft.com/office/drawing/2014/main" id="{C28C89FD-0262-44F1-8357-C1F07B7E948D}"/>
              </a:ext>
            </a:extLst>
          </p:cNvPr>
          <p:cNvGrpSpPr/>
          <p:nvPr/>
        </p:nvGrpSpPr>
        <p:grpSpPr>
          <a:xfrm>
            <a:off x="5326298" y="5326120"/>
            <a:ext cx="212400" cy="351000"/>
            <a:chOff x="5326298" y="5326120"/>
            <a:chExt cx="21240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61" name="Ink 4160">
                  <a:extLst>
                    <a:ext uri="{FF2B5EF4-FFF2-40B4-BE49-F238E27FC236}">
                      <a16:creationId xmlns:a16="http://schemas.microsoft.com/office/drawing/2014/main" id="{A116F3F0-3169-404B-96DB-124450F5248B}"/>
                    </a:ext>
                  </a:extLst>
                </p14:cNvPr>
                <p14:cNvContentPartPr/>
                <p14:nvPr/>
              </p14:nvContentPartPr>
              <p14:xfrm>
                <a:off x="5326298" y="5347360"/>
                <a:ext cx="65160" cy="41400"/>
              </p14:xfrm>
            </p:contentPart>
          </mc:Choice>
          <mc:Fallback>
            <p:pic>
              <p:nvPicPr>
                <p:cNvPr id="4161" name="Ink 4160">
                  <a:extLst>
                    <a:ext uri="{FF2B5EF4-FFF2-40B4-BE49-F238E27FC236}">
                      <a16:creationId xmlns:a16="http://schemas.microsoft.com/office/drawing/2014/main" id="{A116F3F0-3169-404B-96DB-124450F524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7298" y="5338720"/>
                  <a:ext cx="82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62" name="Ink 4161">
                  <a:extLst>
                    <a:ext uri="{FF2B5EF4-FFF2-40B4-BE49-F238E27FC236}">
                      <a16:creationId xmlns:a16="http://schemas.microsoft.com/office/drawing/2014/main" id="{4F4058C3-A66D-41A7-A717-DC291547FB13}"/>
                    </a:ext>
                  </a:extLst>
                </p14:cNvPr>
                <p14:cNvContentPartPr/>
                <p14:nvPr/>
              </p14:nvContentPartPr>
              <p14:xfrm>
                <a:off x="5406218" y="5329720"/>
                <a:ext cx="10800" cy="5760"/>
              </p14:xfrm>
            </p:contentPart>
          </mc:Choice>
          <mc:Fallback>
            <p:pic>
              <p:nvPicPr>
                <p:cNvPr id="4162" name="Ink 4161">
                  <a:extLst>
                    <a:ext uri="{FF2B5EF4-FFF2-40B4-BE49-F238E27FC236}">
                      <a16:creationId xmlns:a16="http://schemas.microsoft.com/office/drawing/2014/main" id="{4F4058C3-A66D-41A7-A717-DC291547FB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97218" y="5321080"/>
                  <a:ext cx="28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63" name="Ink 4162">
                  <a:extLst>
                    <a:ext uri="{FF2B5EF4-FFF2-40B4-BE49-F238E27FC236}">
                      <a16:creationId xmlns:a16="http://schemas.microsoft.com/office/drawing/2014/main" id="{17ADD520-C2A8-43A0-9B7F-F8D0DF6C27F2}"/>
                    </a:ext>
                  </a:extLst>
                </p14:cNvPr>
                <p14:cNvContentPartPr/>
                <p14:nvPr/>
              </p14:nvContentPartPr>
              <p14:xfrm>
                <a:off x="5423858" y="5326120"/>
                <a:ext cx="360" cy="360"/>
              </p14:xfrm>
            </p:contentPart>
          </mc:Choice>
          <mc:Fallback>
            <p:pic>
              <p:nvPicPr>
                <p:cNvPr id="4163" name="Ink 4162">
                  <a:extLst>
                    <a:ext uri="{FF2B5EF4-FFF2-40B4-BE49-F238E27FC236}">
                      <a16:creationId xmlns:a16="http://schemas.microsoft.com/office/drawing/2014/main" id="{17ADD520-C2A8-43A0-9B7F-F8D0DF6C27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14858" y="5317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64" name="Ink 4163">
                  <a:extLst>
                    <a:ext uri="{FF2B5EF4-FFF2-40B4-BE49-F238E27FC236}">
                      <a16:creationId xmlns:a16="http://schemas.microsoft.com/office/drawing/2014/main" id="{A3BCD2BB-D617-4BF4-8DB2-E4A7A9FC4FA0}"/>
                    </a:ext>
                  </a:extLst>
                </p14:cNvPr>
                <p14:cNvContentPartPr/>
                <p14:nvPr/>
              </p14:nvContentPartPr>
              <p14:xfrm>
                <a:off x="5420258" y="5326120"/>
                <a:ext cx="13680" cy="351000"/>
              </p14:xfrm>
            </p:contentPart>
          </mc:Choice>
          <mc:Fallback>
            <p:pic>
              <p:nvPicPr>
                <p:cNvPr id="4164" name="Ink 4163">
                  <a:extLst>
                    <a:ext uri="{FF2B5EF4-FFF2-40B4-BE49-F238E27FC236}">
                      <a16:creationId xmlns:a16="http://schemas.microsoft.com/office/drawing/2014/main" id="{A3BCD2BB-D617-4BF4-8DB2-E4A7A9FC4FA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11618" y="5317480"/>
                  <a:ext cx="313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65" name="Ink 4164">
                  <a:extLst>
                    <a:ext uri="{FF2B5EF4-FFF2-40B4-BE49-F238E27FC236}">
                      <a16:creationId xmlns:a16="http://schemas.microsoft.com/office/drawing/2014/main" id="{2C8E7C53-E979-4F32-ACA0-9A8B0F936A8C}"/>
                    </a:ext>
                  </a:extLst>
                </p14:cNvPr>
                <p14:cNvContentPartPr/>
                <p14:nvPr/>
              </p14:nvContentPartPr>
              <p14:xfrm>
                <a:off x="5326298" y="5645800"/>
                <a:ext cx="212400" cy="27000"/>
              </p14:xfrm>
            </p:contentPart>
          </mc:Choice>
          <mc:Fallback>
            <p:pic>
              <p:nvPicPr>
                <p:cNvPr id="4165" name="Ink 4164">
                  <a:extLst>
                    <a:ext uri="{FF2B5EF4-FFF2-40B4-BE49-F238E27FC236}">
                      <a16:creationId xmlns:a16="http://schemas.microsoft.com/office/drawing/2014/main" id="{2C8E7C53-E979-4F32-ACA0-9A8B0F936A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17298" y="5636800"/>
                  <a:ext cx="230040" cy="44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221</Words>
  <Application>Microsoft Office PowerPoint</Application>
  <PresentationFormat>On-screen Show (4:3)</PresentationFormat>
  <Paragraphs>62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Alejandro Lazo</cp:lastModifiedBy>
  <cp:revision>63</cp:revision>
  <cp:lastPrinted>2015-10-07T21:36:22Z</cp:lastPrinted>
  <dcterms:created xsi:type="dcterms:W3CDTF">2003-12-08T11:02:30Z</dcterms:created>
  <dcterms:modified xsi:type="dcterms:W3CDTF">2020-10-22T01:21:59Z</dcterms:modified>
</cp:coreProperties>
</file>