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3:19.1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8:24.8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0,'0'642,"0"-621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8:27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17,'-1'71,"2"79,0-147,-1-1,0 0,0 0,1 1,-1-1,1 0,-1 0,1 0,0 0,0 0,0 0,0 0,0 0,1 0,-1 0,1-1,-1 1,1 0,-1-1,1 1,0-1,0 0,0 0,0 0,0 0,0 0,0 0,0 0,0 0,0-1,0 1,1-1,-1 0,0 1,3-1,9-1,0 0,0-1,0 0,25-8,11-1,-46 11,-1 0,1-1,0 1,-1-1,1 0,-1 0,1 0,-1-1,1 1,-1-1,0 1,1-1,-1 0,0-1,0 1,-1 0,4-4,-4 3,0 0,0-1,-1 0,1 1,-1-1,1 0,-1 0,0 0,-1 0,1 0,-1 0,0 0,0 0,0 0,-1-7,-1-1,-1 1,0 0,-1 0,0 0,-1 0,0 0,-1 1,-8-12,-17-35,29 139,14-9,-7-49,-1 0,2 36,-6-20,-2-13,2 1,2 0,0 0,2-1,0 1,2-1,10 27,0 13,-5-13,-6-38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8:38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77,'20'-1,"1"-1,36-9,-8 1,100-17,-91 15,-49 9,0 0,0 1,0 0,0 0,1 1,-1 1,0-1,1 1,-1 1,1 0,-1 0,13 4,-20-4,0 1,-1-1,1 1,0-1,-1 1,0 0,0 0,1 0,-1 0,0 0,0 0,-1 0,1 0,0 0,-1 0,1 0,-1 1,0-1,1 0,-1 0,0 1,-1-1,1 0,0 0,-1 3,-12 57,8-43,-64 262,43-186,3-18,11-37,6-24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8:40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99,'1'-4,"0"0,0 0,0 1,1-1,-1 0,1 1,0-1,0 1,0 0,1-1,-1 1,1 0,-1 1,1-1,0 0,0 1,1-1,-1 1,0 0,1 0,-1 1,1-1,0 1,5-2,7-3,-1 1,2 0,-1 1,27-2,-40 6,1 0,-1 0,1 0,-1 0,0 1,1 0,-1-1,0 2,1-1,-1 0,0 0,0 1,0 0,0 0,0-1,0 2,0-1,-1 0,1 1,-1-1,3 4,-2-1,1 0,-1 0,0 1,0-1,-1 1,1-1,-1 1,-1 0,1 0,-1 0,1 11,-2-13,0 0,-1 1,0-1,0 0,0 0,0 1,0-1,-1 0,0 0,0-1,0 1,0 0,-1 0,0-1,1 0,-5 4,-56 50,47-45,-4 3,11-9,1 1,-1-1,1 1,0 1,1 0,0 0,-9 13,16-21,0 1,0-1,0 1,0-1,1 1,-1-1,0 1,0-1,1 1,-1-1,0 1,0-1,1 1,-1-1,0 0,1 1,-1-1,1 0,-1 1,0-1,1 0,-1 1,1-1,-1 0,1 0,-1 0,1 1,-1-1,1 0,-1 0,1 0,-1 0,1 0,0 0,-1 0,1 0,-1 0,1 0,-1 0,1 0,-1-1,1 1,0 0,27-3,-7-2,-13 3,1-1,0 2,0-1,-1 1,15 0,-21 2,0-1,0 0,0 0,-1 1,1-1,0 1,0 0,0 0,0-1,-1 1,1 0,0 1,-1-1,1 0,-1 0,1 1,-1-1,0 0,0 1,1 0,-1-1,0 1,0 0,0-1,-1 1,1 0,0 0,-1 0,1 0,0 2,1 13,1 0,-2 1,0-1,-2 19,1-29,-1-1,0 1,0 0,0-1,-1 1,1-1,-2 1,1-1,-1 0,0 0,0 0,-1 0,-4 6,0-6,0-1,0 1,-1-1,1-1,-1 1,0-2,0 1,0-1,-1-1,1 1,-12 0,-24 8,40-10,1-1,-1 1,0-1,0 0,1 0,-1-1,0 1,0-1,1 0,-1 0,0-1,1 1,0-1,-1 0,1 0,0-1,0 1,0-1,0 0,0 0,1 0,-1-1,1 1,0-1,0 0,0 1,1-1,-1-1,1 1,-2-7,-3-4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8:44.0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1 197,'1'-9,"1"0,1-1,-1 1,2 0,-1 0,1 0,6-9,1-4,-7 14,1 0,0 0,0 0,1 1,-1-1,2 1,-1 1,15-12,-19 16,0 1,-1-1,1 1,0 0,0 0,0 0,0 0,0 0,0 0,0 0,0 1,0-1,0 1,1-1,-1 1,0 0,0 0,0 0,1 0,-1 0,0 1,0-1,0 1,1-1,-1 1,0 0,0 0,0 0,0 0,0 0,-1 0,1 1,0-1,0 0,-1 1,1 0,-1-1,1 1,-1 0,0 0,0-1,2 5,2 5,-1 0,-1 1,0-1,0 1,1 22,1 2,-4-29,0 0,-1 0,0 1,-1-1,1 0,-1 0,-1 0,1 1,-1-1,-1-1,-3 9,-6 12,-25 37,9-15,16-26,-1 0,-29 39,41-62,1 0,0 1,-1-1,1 0,-1 1,1-1,0 1,-1-1,1 1,0-1,-1 1,1-1,0 1,-1-1,1 1,0-1,0 1,0-1,0 1,0-1,0 1,-1-1,1 1,0 0,1-1,-1 1,0-1,0 1,0-1,0 1,0-1,1 2,18 0,34-13,-48 10,73-26,-61 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8:45.9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0,'11'51,"-1"-7,-5 249,-7-163,2-108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32.8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3,'104'-2,"113"5,-215-4,-1 1,1 0,-1 0,0 1,1-1,-1 0,1 0,-1 1,0-1,0 1,1-1,-1 1,0 0,0-1,1 1,-1 0,0 0,0 0,0 0,0 0,0 0,0 0,0 0,-1 0,1 0,0 1,-1-1,1 0,0 0,-1 1,0-1,1 1,-1-1,0 0,0 1,0-1,0 1,0-1,0 0,0 1,0-1,0 0,-1 1,1-1,0 1,-1-1,0 2,-4 10,-1 0,0 0,-1 0,-8 12,-1 2,-69 169,60-94,4-14,16-73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35.8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18 171,'0'0,"0"-11,0 0,0 0,2 0,2-16,-3 24,1 0,-1 0,0 0,1 0,-1 0,1 0,0 0,0 0,0 1,1-1,-1 1,0 0,1-1,0 1,-1 0,1 1,0-1,5-2,11-5,0 1,0 1,1 0,0 2,0 0,36-3,-54 8,0 0,0 0,0 0,0 0,0 1,-1-1,1 1,0-1,0 1,0 0,0 0,-1 0,1 0,0 0,-1 0,1 0,-1 1,1-1,-1 0,0 1,1-1,1 3,-1 0,-1 0,1 1,0-1,-1 0,0 0,0 1,0-1,0 0,-1 9,0-4,0 0,-1 0,0 0,0 0,-1 0,-1 0,1-1,-1 1,-8 15,6-19,1 1,-1-1,-1 0,1 0,-1 0,0-1,0 1,-8 3,7-4,0 0,0 1,1 0,0 0,-8 8,14-13,0 0,0 0,0 0,0 0,0 0,0 1,-1-1,1 0,0 0,0 0,0 0,0 1,0-1,0 0,0 0,0 0,0 0,0 1,0-1,0 0,0 0,0 0,0 0,0 0,0 1,0-1,0 0,0 0,0 0,0 0,0 1,1-1,-1 0,0 0,0 0,0 0,0 0,0 0,0 1,0-1,1 0,-1 0,0 0,0 0,0 0,0 0,1 0,12 4,14-3,-27-1,35-1,-25 0,-1 1,1 0,0 0,-1 1,1 0,14 4,-22-4,1 0,-1 0,1 0,-1 1,1-1,-1 1,0 0,0-1,0 1,0 0,0 0,-1 1,1-1,0 0,-1 0,0 1,1-1,-1 1,0 0,0-1,-1 1,1 0,0-1,-1 1,0 0,1-1,-1 6,0 3,-1 1,0-1,0 1,-1-1,-1 1,0-1,0 0,-1 0,-1 0,1 0,-2-1,1 0,-2 0,1-1,-1 1,-1-1,0-1,0 0,0 0,-1 0,-15 9,17-13,0 0,-1-1,1 0,0-1,-1 0,0 0,1 0,-1-1,0 0,0-1,0 1,0-1,-14-3,14 2,-1 0,0-1,1 0,-1 0,1-1,0 0,0-1,0 0,0 0,1-1,-1 0,-7-6,5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36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47.5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328 1,'-28'0,"1"2,-1 1,0 1,1 1,0 2,0 1,1 1,-37 17,59-23,1-1,-1 1,1 0,0-1,0 1,0 1,0-1,1 0,-1 1,1-1,0 1,0 0,0 0,1 0,-1 0,1 0,0 0,0 0,0 0,1 0,0 0,-1 1,1-1,1 5,0 15,2 0,0 0,7 24,-6-31,-3-13,0 0,-1 0,2 0,-1 0,0 0,1 0,0 0,-1-1,2 1,-1-1,0 1,1-1,-1 0,1 0,6 5,-4-5,0-1,-1 0,2 0,-1 0,0-1,0 0,0 0,1 0,-1 0,0-1,11-1,-5 0,0 0,-1-1,1 0,15-6,-20 5,1 0,0 1,0 0,0 1,0-1,0 1,0 1,0-1,0 1,0 0,0 1,12 2,-17-2,1 1,-1-1,0 1,0 0,1 0,-1 0,0 0,0 0,-1 0,1 1,0-1,-1 1,0-1,1 1,-1-1,0 1,0 0,0 0,-1-1,1 1,-1 0,0 0,1 0,-1 0,0-1,-1 1,1 3,-1 2,0-1,0 1,0-1,-1 0,0 1,0-1,0 0,-1 0,-6 9,-8 5,-1 0,-2-1,0-1,-29 21,48-40,-10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8:50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160 1,'-5'0,"-5"0,-5 0,-4 0,-4 0,-1 0,-1 0,3 4,6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47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1,'-4'0,"-2"0</inkml:trace>
  <inkml:trace contextRef="#ctx0" brushRef="#br0" timeOffset="1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48.8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1,'20'51,"-14"0,-2 1,-2-1,-6 55,2 3,2 14,0-102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51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317 25,'-11'0,"0"-2,1 1,-1-1,-10-4,-38-6,51 11,0 0,0 1,0 0,0 1,-16 3,23-4,1 0,-1 0,0 1,1-1,-1 0,0 1,1-1,-1 1,0-1,1 0,-1 1,1 0,-1-1,1 1,-1-1,1 1,-1-1,1 1,0 0,-1-1,1 1,0 0,0 0,-1-1,1 1,0 1,0 1,1-1,-1 0,1 0,0 1,-1-1,1 0,0 0,1 0,-1 0,0 0,0 0,1 0,2 2,31 40,58 65,-88-103,-1-1,-1 1,1 0,-1 0,0 1,0-1,-1 0,1 1,-2 0,1-1,-1 1,0 0,0 12,0-3,-1 0,-1 0,0 0,-7 30,6-41,0 0,-1 0,0 0,0 0,0-1,0 1,-1-1,1 0,-1 0,0 0,0-1,-1 0,1 1,-1-1,0-1,1 1,-1-1,0 0,-1 0,-8 2,-9 3,0-2,0 0,-35 2,55-7,0 0,0 1,0-1,1 0,-1 0,0 0,0-1,0 1,0-1,1 1,-1-1,0 0,0 0,1 0,-1 0,1-1,-1 1,1-1,0 0,-4-2,5 1,-1 0,1 1,0-1,0 0,0 0,0 0,1 0,-1 0,1 0,0 0,0 0,0 0,0 0,0 0,1 0,-1 0,1 0,0 0,1-3,3-11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51.4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1 188,'0'-2,"1"-1,0 1,0-1,-1 1,1-1,1 1,-1 0,0 0,1 0,-1-1,1 1,-1 0,1 1,0-1,0 0,2-1,38-28,-35 27,31-20,-21 14,-1 0,0-2,0 1,13-15,-17 14,0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52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1,'0'4,"0"6,0 5,-4 5,-2 2,-3 2,-1 1,-3-3,1-2,3 0,-2 1,2 1,-3-3,2-1,1-3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04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466 1,'-30'0,"1"1,0 1,-40 9,38-4,14-4,0 1,-1 0,2 1,-21 10,36-15,0 1,0-1,1 0,-1 1,1-1,-1 1,0 0,1-1,-1 1,1 0,-1-1,1 1,-1 0,1-1,0 1,-1 0,1 0,0-1,0 1,-1 0,1 0,0 0,0-1,0 1,0 0,0 1,10 25,27 23,-33-47,17 24,-18-21,1-1,-1-1,1 1,0 0,0-1,0 0,1 0,-1 0,1 0,0-1,0 0,0 0,1 0,-1 0,1-1,-1 0,1 0,0-1,0 0,8 1,40-3,-45 0,1 0,0 0,0 2,0-1,0 1,0 0,10 4,-18-5,0 1,-1-1,1 1,-1 0,1-1,-1 1,1 0,-1 0,0 0,1 0,-1 0,0 1,0-1,0 0,0 1,0-1,0 0,0 1,0-1,-1 1,1 0,-1-1,1 1,0 1,-1 1,0-1,0 0,0 1,-1-1,1 1,-1-1,0 0,0 1,0-1,0 0,-3 4,-2 4,0 0,-1 0,-1 0,0-1,-12 12,-25 28,37-39,-1 0,-1-1,1 0,-2 0,-21 15,21-19,0 0,-1-1,0 0,0-1,0 0,-1-1,1-1,-24 3,-9-3,-52-5,44 1,54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06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371 1,'-5'0,"0"1,1 0,-1 0,1 1,-1-1,1 1,0 0,0 0,0 0,0 1,0 0,-4 3,-44 41,46-41,-16 19,2 0,1 1,-22 39,3-4,24-41,1 0,2 1,0 1,1 0,1 1,-10 38,9-21,6-27,0 1,1-1,1 1,-1 21,3-31,1 1,-1-1,1 0,0 1,0-1,0 0,1 0,-1 1,1-1,0 0,0-1,0 1,1 0,0-1,-1 1,1-1,0 0,6 5,3-1,1 1,0-2,0 0,1 0,-1-1,1-1,1 0,-1-1,0-1,22 2,-17-2,49 3,-47-4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170 179,'5'-1,"0"0,-1 0,1 0,-1 0,1-1,-1 0,1 0,-1 0,0 0,0-1,0 1,0-1,-1 0,1 0,-1-1,0 1,1-1,-2 1,1-1,0 0,-1 0,0-1,0 1,3-7,-4 8,0 1,0-1,0 0,0 0,0 1,-1-1,1 0,-1 0,0 0,0 0,0 0,0 1,0-1,-1 0,1 0,-1 0,0 0,0 1,0-1,0 0,0 1,0-1,-1 1,0-1,1 1,-1 0,0 0,0 0,0 0,0 0,0 0,-1 0,1 1,-1-1,1 1,-1-1,1 1,-1 0,0 0,-3 0,-13-3,-1 2,0 0,0 1,0 1,-24 3,-9 0,31-3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07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0,'0'4,"-4"2,-2-1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07.4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115 1,'-5'4,"-5"1,0 5,-4 4,-3 0,1 2,-1-2,3 1,3-3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11.4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1,'0'4,"0"6,0 5,0 4,0 4,0 1,0 1,0 1,0 0,0-1,0 1,0-1,0-4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13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1,'19'52,"2"103,-16-122,-1-1,-2 1,-3 43,1-38,0-16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14.4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0,'0'4,"0"6,4 1,2 2,-1 4,0 3,2-1,4-5,1 0,3-3,2-3,3-3,2-2,1-2,-3-1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15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0 133,'2'0,"-1"0,0-1,0 1,0-1,0 1,0-1,0 0,0 1,0-1,-1 0,1 0,0 0,0 0,-1 0,1 1,0-1,-1 0,1-1,-1 1,1 0,-1 0,1 0,-1 0,0 0,0 0,0 0,1-3,3-36,-4 35,1-49,-1 46,0 36,1-11,1 1,7 31,2 24,-7-44,1 0,1 0,11 29,-7-23,-6-18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21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1,'-1'0,"0"0,0 0,0 1,1-1,-1 1,0-1,0 1,0-1,1 1,-1-1,0 1,0 0,1-1,-1 1,1 0,-1-1,1 1,-1 0,1 0,-1 0,1 0,0-1,-1 1,1 0,0 1,-9 31,6-17,2-14,0-1,0 0,1 1,-1-1,1 1,-1-1,1 1,-1-1,1 1,0 0,0-1,0 1,0-1,0 1,0 0,0-1,1 1,-1-1,0 1,1-1,-1 1,1-1,0 1,-1-1,1 1,0-1,0 0,0 0,0 1,0-1,0 0,1 0,-1 0,2 2,3-1,0-1,0 1,1-1,-1 0,0 0,0-1,0 1,7-2,264-3,-256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21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0,'1'12,"1"-1,1 0,0 0,0 0,1 0,0 0,7 11,10 28,-12-18,8 62,-5-24,-8-49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23.0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 1,'-23'2,"1"1,0 1,0 1,0 1,-24 10,31-11,13-5,0 1,-1 0,1-1,0 1,0 0,0 0,0 0,1 0,-1 1,0-1,0 0,1 1,-1-1,1 1,-1 0,1-1,-1 1,1 0,-1 3,2-4,0 1,-1 0,2-1,-1 1,0 0,0 0,1-1,-1 1,0 0,1-1,0 1,-1-1,1 1,0-1,0 1,0-1,0 0,0 1,0-1,0 0,1 0,-1 1,0-1,3 1,0 2,-1-1,1 1,-1-1,0 1,0 0,-1 0,1 0,-1 1,0-1,0 1,0-1,0 1,0 5,1 5,-1-1,-1 0,-1 18,0-10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23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1 104,'6'-2,"1"0,0-1,-1 0,1 0,-1-1,0 0,7-5,-9 6,1 0,14-10,0 1,37-17,-50 26,-1 1,1 0,-1 0,1 1,0 0,0 0,0 0,0 1,0 0,0 0,0 0,0 1,0 0,-1 0,12 4,-13-3,-1 0,1 0,-1 1,0-1,0 1,0 0,0 0,0 0,-1 1,1-1,-1 1,0-1,0 1,0 0,0-1,-1 1,0 0,1 0,-2 0,2 6,1 10,-1 0,0 35,-2-46,0 0,0 0,-1 0,-1-1,1 1,-1 0,-7 17,7-23,0 1,0 0,-1 0,0-1,0 1,0-1,0 0,0 0,0 0,-1 0,1-1,-1 0,0 1,0-1,0 0,0-1,0 1,-7 1,-12 4,9-2,0 0,-1-1,0-1,1 0,-1-1,-1 0,1-2,0 1,0-2,-23-3,22-2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29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272 0,'-9'1,"0"0,0 0,1 1,-1 0,1 1,0-1,0 2,0-1,0 1,0 0,1 1,-1 0,-11 10,9-6,0 0,1 0,1 1,-1 1,1-1,1 1,0 0,-8 19,11-19,-11 23,2 0,-9 37,20-61,0 0,0 0,1 0,0 1,1-1,0 0,1 1,0-1,0 0,1 0,1 0,3 10,-4-17,-1 0,1 0,0 0,1 0,-1 0,0-1,1 1,-1-1,1 0,0 0,0 0,0 0,0 0,0-1,0 1,1-1,-1 0,0 0,1 0,-1 0,1 0,6-1,11 2,0-2,38-3,-23 1,-20 2,-3 0,0 0,0-1,19-3,-31 4,1 0,-1 0,1 0,-1-1,1 1,-1 0,0-1,1 1,-1-1,1 0,-1 1,0-1,0 0,0 0,1 0,-1 0,0 0,0 0,0 0,0 0,0 0,-1 0,1-1,0 1,-1 0,1-1,0 1,-1 0,0-1,1 1,-1-1,0 1,1-1,-1 1,0-1,0 1,-1-1,1-2,-2 1,1 1,-1-1,1 0,-1 1,0-1,0 1,0 0,-1-1,1 1,0 0,-1 1,1-1,-1 0,0 1,0-1,1 1,-1 0,0 0,-6-2,-3 0,-1-1,0 2,-18-3,16 4,-1 0,1 1,-1 0,0 1,1 1,-30 7,29-4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33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1,'0'445,"0"-424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0:36.0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271 2,'-64'-1,"-69"2,130-1,-1 1,1-1,0 0,0 1,0 0,0 0,0 0,0 0,0 0,0 1,0-1,0 1,1 0,-1 0,0 0,1 0,0 0,0 1,-1-1,1 1,1-1,-1 1,0 0,1-1,-1 1,1 0,0 0,0 0,0 0,0 1,1-1,-1 0,1 0,-1 4,1 3,1 0,-1 0,2 0,-1 0,1 0,1-1,0 1,0 0,8 13,-2-5,-7-11,1-1,0 0,1 0,-1 0,1 0,6 6,-7-10,0 0,0 0,0 0,0 0,1 0,-1-1,1 1,-1-1,1 0,-1 0,1 0,-1-1,1 1,7-1,-8 1,1-1,-1 0,1 0,0-1,-1 1,1-1,-1 1,1-1,-1 0,1 0,-1-1,0 1,0-1,1 0,-1 0,0 0,-1 0,1 0,0 0,-1-1,1 0,-1 1,0-1,3-4,1-4,0-2,-1 1,0 0,-1-1,3-17,12-34,-15 56,-3 2,1 1,1 0,-1 0,1 1,-1-1,1 0,1 1,4-5,-8 9,1 0,-1 0,1 0,-1 1,1-1,-1 0,1 0,-1 1,1-1,-1 0,1 1,-1-1,0 1,1-1,-1 1,0-1,1 0,-1 1,0-1,0 1,1-1,-1 1,0 0,0-1,0 1,0-1,0 1,0-1,0 1,0-1,0 1,0 0,0-1,0 1,0-1,0 2,1 25,0 12,-4 176,-21-68,13-95,-3 20,13-52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14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1 101,'3'-5,"1"1,-1-1,1 0,-1 0,-1 0,4-7,-5 9,0 0,1-1,-1 1,1 0,0 0,-1 0,1 0,1 1,-1-1,0 0,1 1,-1 0,1-1,0 1,0 0,0 0,0 1,0-1,0 1,4-2,-2 1,1 1,-1 0,0 0,1 0,-1 0,0 1,1 0,-1 0,1 1,-1-1,0 1,1 0,-1 1,0-1,8 4,-11-3,1-1,-1 1,0 0,0 0,0 0,0 0,0 0,0 1,0-1,-1 0,1 1,-1-1,0 1,0 0,0-1,0 1,0 0,0 0,-1 0,1 0,-1-1,0 1,0 0,0 0,0 0,-1 0,1 0,-1 0,1-1,-3 5,-2 8,-1 0,-1 0,0-1,-1 0,0 0,-1-1,-1 0,0 0,-20 18,11-12,12-14,1 2,-1-1,1 1,0 0,1 0,-1 0,-7 15,14-21,-1-1,0 0,0 1,0-1,1 0,-1 0,0 1,0-1,1 0,-1 1,0-1,1 0,-1 0,0 0,1 1,-1-1,0 0,1 0,-1 0,0 0,1 0,-1 0,0 0,1 0,-1 0,0 0,1 0,-1 0,1 0,-1 0,0 0,1 0,-1 0,0 0,1 0,-1 0,0-1,1 1,-1 0,1-1,26-5,-17 3,27-2,0 2,60 2,-70 2,-5-1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05.2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231 73,'2'-3,"0"0,0 1,0-1,1 0,-1 1,1-1,-1 1,1 0,0 0,0 0,0 0,0 1,0-1,1 1,4-2,-1-1,5-1,0-1,0 2,1-1,-1 2,1 0,17-2,-26 4,1 1,0-1,-1 1,1 0,0 1,0-1,-1 1,1 0,0 0,-1 0,1 1,-1 0,0 0,1 0,-1 0,0 1,0-1,0 1,-1 0,7 6,-7-4,0-1,-1 1,1-1,-1 1,0 0,0 0,-1 0,1 0,-1 0,0 0,-1 0,1 0,-1 1,0-1,0 0,0 0,-1 1,0-1,0 0,0 0,-1 0,0 0,0 0,-4 8,0-3,1 0,-1-1,0 1,-1-1,0-1,0 1,-1-1,0-1,-1 1,-14 9,16-13,-1-1,0 1,0-1,0-1,-14 3,18-4,21-3,1 1,-1 1,1 1,-1 0,28 6,-42-6,-1 1,1 0,0 0,0 0,-1 0,1 0,-1 1,0-1,0 1,0-1,0 1,0 0,0 0,-1 0,1 0,-1 0,0 0,0 0,0 1,0-1,-1 0,1 1,-1-1,0 0,0 1,0-1,-1 0,1 1,-2 3,2 2,-2-1,1 1,-1-1,-1 1,0-1,0 0,0 0,-1 0,0-1,-7 10,-60 62,64-71,0 0,-1 0,0 0,-1-1,0 1,-10 5,15-11,0-1,0 1,0-1,0 0,0 1,0-2,0 1,-1 0,1-1,0 0,0 0,-1 0,1-1,0 1,0-1,-8-3,-24-8,-45-22,-2-2,33 11,44 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06.5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277 2,'-37'-1,"16"0,-1 1,-39 6,54-5,1 0,0 1,0-1,0 2,1-1,-1 1,0 0,1 0,-1 0,1 1,0-1,0 1,1 1,-6 5,4-2,1 0,0 0,0 0,1 0,0 1,0 0,1 0,1 0,-1 0,1 0,-1 13,2 3,0 0,2 0,3 28,0-33,2-4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07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26,'10'0,"0"-2,0 1,0-1,13-5,36-5,-53 11,0 1,0 0,0 0,0 0,0 1,0 0,0 0,0 0,-1 1,1 0,0 0,-1 1,6 2,-7-2,-1 0,0 0,0 0,0 0,0 1,-1-1,1 1,-1-1,0 1,0 0,-1 0,1 0,-1 0,1 0,-1 0,-1 1,1-1,0 0,-1 6,1-1,0-1,0 0,-1 0,0 0,-1 0,1 1,-2-1,1 0,-1 0,0 0,-1-1,0 1,0 0,-1-1,1 0,-2 0,1 0,-9 10,-19 19,28-30,-1 0,1 0,-1 0,0-1,-1 0,1 0,-1 0,0-1,-1 0,1 0,0 0,-1-1,0 0,0 0,0-1,0 1,-1-2,-9 2,12-2,-1-1,1 0,0 0,0-1,0 1,0-1,0 0,0-1,0 1,1-1,-1 0,0 0,1 0,-1-1,1 0,-6-4,-1-3,1-1,0 1,1-2,-12-16,12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17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2109 0,'-20'3,"0"0,0 2,1 0,0 1,0 1,0 0,1 2,-24 14,-34 14,-467 200,340-148,-136 67,268-123,-37 20,-72 39,103-56,-78 51,6 13,137-91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19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1,'15'0,"-1"2,0 0,0 0,0 1,0 1,0 0,-1 1,1 1,-1 0,-1 1,1 0,-1 1,11 9,183 103,-69-53,-12-6,-32-2,-2 3,124 114,-201-164,20 15,2-1,0-1,2-3,47 23,-24-19,38 21,-15 12,-64-43,1-1,0-1,25 12,-30-17,-4-1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20.8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32,'52'-20,"-31"16,1 1,0 1,0 0,0 2,1 0,-1 2,0 0,-1 2,36 10,-53-13,0 0,-1 1,1 0,-1 0,1 0,-1 0,0 0,0 1,0 0,0-1,0 1,-1 0,1 0,-1 1,0-1,0 0,0 1,0-1,-1 1,1 0,-1 0,0-1,0 1,0 0,-1 0,1 0,-1 0,0 0,0 0,0 0,-1 4,-1 0,0-1,0 1,0-1,-1 1,0-1,0 0,-1 0,0 0,0-1,-1 1,0-1,0 0,0 0,-12 9,-36 29,23-19,-53 36,50-37,28-19,1-1,-1 0,-1-1,1 1,0-1,-1 0,0-1,-8 4,12-6,1 0,-1 0,1 1,-1-1,1 1,-1-1,1 1,-1 0,1 0,-1-1,1 1,0 0,0 0,-1 0,0 2,2-3,0 1,1-1,-1 1,0-1,1 1,-1-1,0 1,1-1,-1 0,1 1,-1-1,0 0,1 1,-1-1,1 0,-1 0,1 1,-1-1,1 0,0 0,-1 0,1 0,-1 1,1-1,-1 0,2 0,53 6,249-8,-283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24.1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163 31,'-5'0,"1"0,-1 1,1-1,-1 1,1 0,0 1,-1-1,1 1,0 0,0 0,0 0,0 0,0 1,0-1,1 1,0 0,-1 0,1 1,0-1,0 1,-4 6,-3 7,1 1,1 0,-11 36,-2 2,20-52,0 0,0 0,0 0,0 1,1-1,-1 0,1 0,0 0,1 0,-1 0,1 0,0 0,0 1,0-2,0 1,0 0,1 0,0 0,0-1,4 7,1 0,1 0,0 0,0-1,1 0,17 14,-21-20,-1 0,1 0,0-1,0 1,0-1,1-1,-1 1,0-1,1 1,-1-1,1-1,0 1,-1-1,10-1,-12 1,0 0,0 0,0-1,0 0,-1 1,1-1,0 0,0 0,-1 0,1-1,-1 1,1-1,-1 1,1-1,-1 0,0 0,0 0,0 0,0 0,0-1,0 1,-1-1,1 1,-1-1,0 1,0-1,0 0,2-4,4-35,-5 25,1 0,1 0,0 0,7-16,-5 17,-2 0,0-1,-1 1,-1-1,-1 0,0 0,-1 1,-4-31,4 45,0 0,-1-1,1 1,-1 0,1 0,-1-1,0 1,0 0,0 0,0 0,0 0,-1 0,1 0,-1 0,1 1,-1-1,0 0,1 1,-1-1,0 1,0 0,0-1,0 1,0 0,-1 0,1 1,-4-2,-4 0,0 0,-1 1,1 0,0 1,-11 1,15-1,-16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26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3,'129'-3,"138"6,-260-2,0 0,1 0,-1 0,0 1,0 0,8 4,-14-6,1 1,0 0,-1 0,1 0,-1 0,1 0,-1 0,0 1,1-1,-1 0,0 1,0-1,0 1,0-1,0 1,0 0,0-1,0 1,-1 0,1-1,-1 1,1 0,-1 0,0 0,0 0,0-1,0 1,0 2,-6 39,-18 60,15-71,2 0,1 1,-4 60,11 31,0-103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27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97,'0'-4,"4"-5,2-6,4 0,4-2,0-2,-3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28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43,'0'-2,"0"0,0-1,0 1,1-1,-1 1,1 0,-1-1,1 1,0 0,0 0,0-1,0 1,0 0,1 0,-1 0,2-2,-2 4,-1 0,0-1,1 1,-1 0,1 0,-1-1,0 1,1 0,-1 0,1 0,-1 0,1 0,-1-1,0 1,1 0,-1 0,1 0,-1 0,1 0,-1 0,1 1,-1-1,0 0,1 0,-1 0,1 0,-1 0,1 1,0-1,11 22,-3 8,-1 0,-2 1,0-1,-3 1,0 59,-2-66,1-1,7 32,-6-40,0 0,-1-1,0 1,-1 0,-1 0,0 0,-2 0,-4 26,-1-13,6-22,-1 1,0-1,0 1,0-1,0 0,-1 0,-4 7,4-11,1 0,0 1,-1-1,1 0,-1 0,0-1,1 1,-1 0,0-1,0 0,0 0,0 0,0 0,-1 0,1 0,0-1,0 0,-6 1,-25-2,25 1,24-2,159-23,-152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08.5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1,'-3'2,"0"0,0 0,0 0,1 0,-1 1,1-1,-1 1,1 0,0 0,0 0,0 0,1 0,-1 0,1 0,-2 6,0-2,-7 11,2 0,0 0,1 1,0 0,2 0,1 0,0 1,1 0,0 26,4-40,1-1,-1 1,1 0,0 0,1-1,0 1,0-1,0 0,0 0,1 0,4 5,3 3,1 0,23 19,-33-31,1 1,-1-1,1 1,0-1,-1 0,1 0,0 0,0 0,0-1,0 1,0-1,0 0,-1 0,1 0,0 0,0 0,0-1,0 1,0-1,0 0,0 1,-1-1,1-1,4-1,0-1,0 0,0-1,0 0,0 0,-1 0,1-1,7-10,-5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33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709 1,'-12'2,"1"2,1 0,-1 0,0 1,1 0,0 1,0 0,-12 10,15-11,-25 20,2 0,1 2,-31 38,-3 1,-60 52,47-48,-96 113,163-170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3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0,'0'5,"-1"7,1-1,1 1,0-1,1 0,4 21,-4-29,-1 0,1 0,-1 0,1 0,0 0,0 0,0 0,0-1,1 1,-1-1,1 1,0-1,-1 0,1 0,0 0,0-1,0 1,1-1,-1 1,0-1,1 0,-1 0,6 0,4 1,31 7,1-2,72 2,-95-9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35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83,'0'-4,"4"-2,2-3,0-5,-2-5,3 2,1 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35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 1,'-3'22,"-1"1,-1-1,-11 33,-5 22,13-42,1 1,2 0,-1 52,4-32,1-37,0 1,1-1,1 1,1-1,5 26,2-25,2-4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36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1,'-4'0,"0"0,0 0,-1 1,1 0,0 0,0 0,0 0,0 1,0 0,0-1,1 1,-1 1,0-1,1 0,0 1,-5 4,3-1,0 0,0 0,1 0,0 1,0 0,0 0,1 0,-4 12,3-6,0 1,2 0,-1-1,2 1,0 0,0 0,1 0,1 0,0 0,4 15,-4-26,0 1,1-1,-1 0,1 0,0 0,-1 0,1 0,0-1,1 1,-1 0,0-1,1 0,0 1,-1-1,1 0,0 0,0-1,0 1,0-1,0 1,1-1,-1 0,0 0,1 0,-1-1,4 1,12 1,0-1,0-1,32-3,-11 0,-36 3,0 0,0 0,0-1,0 1,0-1,-1 0,1 0,0-1,-1 1,1-1,-1 1,1-1,-1 0,0-1,0 1,0 0,5-6,-4 3,-1 0,0 0,0 0,0 0,-1-1,0 1,0-1,0 0,-1 1,1-1,-1-8,0 8,-1 1,0-1,-1 0,1 0,-1 1,0-1,0 1,-1-1,0 1,0-1,0 1,-1 0,0 0,1 0,-2 0,1 1,-1-1,1 1,-7-5,3 2,0 1,0 0,-1 1,0-1,0 1,-1 1,1 0,-1 0,0 1,0 0,-9-2,0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37.3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1,'7'0,"0"1,-1 0,1 0,0 0,-1 1,1 0,-1 1,0-1,1 1,-1 1,-1-1,1 1,0 0,-1 0,10 10,-8-7,1 2,-2-1,1 1,-1 0,-1 0,1 1,-2 0,1 0,3 11,57 150,-62-163,8 13,0 0,1-1,20 24,-17-23,0 1,14 27,-22-35,1-1,1 0,0 0,1-1,0 0,1-1,0 0,13 9,-12-11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40.7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322 2,'-71'-2,"-80"4,147-1,1 0,-1 0,0 0,1 0,-1 0,1 1,0 0,-1-1,1 1,0 1,0-1,0 0,0 1,1-1,-1 1,1 0,-1 0,1 0,0 0,0 0,0 1,1-1,-1 0,1 1,-2 4,-2 12,0-1,1 1,-3 31,5-30,0 4,0-3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41.2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29,'18'-1,"0"-1,35-8,-34 6,0 0,27-1,-23 4,-11 0,0 0,0 1,0 1,19 2,-29-2,1-1,-1 1,0 0,1 0,-1 0,0 0,1 0,-1 0,0 1,0-1,0 1,0-1,0 1,0 0,-1 0,1 0,-1 0,1 0,-1 0,0 0,1 0,-1 1,0-1,0 0,-1 1,2 4,0 3,-1 1,0 0,-1-1,0 1,0 0,-1-1,-1 1,0 0,0-1,-1 0,-6 17,6-22,1 0,-1 0,0 0,0 0,-1 0,1-1,-1 1,0-1,-1 0,1-1,-1 1,1-1,-1 1,0-1,0-1,0 1,-1-1,1 0,-1 0,1 0,-1-1,-10 1,-2 0,0 0,0-2,0 0,1-1,-1-1,0-1,-20-5,22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43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9 104,'0'-4,"0"0,1 0,0 0,-1 0,1 0,1 0,-1 0,0 0,1 0,0 0,0 1,0-1,0 1,1-1,0 1,-1 0,1 0,0 0,0 0,1 1,-1-1,1 1,-1 0,1 0,-1 0,1 0,0 1,0-1,0 1,8-1,5-1,0 0,0 1,0 1,1 1,-1 0,19 4,-33-4,1 1,-1-1,1 1,-1 0,1 0,-1 0,0 1,0-1,0 1,0 0,0 0,0 0,0 0,0 0,-1 1,1-1,-1 1,0-1,3 5,-2-2,-1 0,1 1,-1-1,-1 1,1-1,-1 1,1 0,-2 0,1-1,-1 12,0-6,-1 0,0 0,-1 0,0 0,0 0,-2-1,1 1,-1-1,-1 0,0 0,-12 18,-75 80,52-55,-77 83,115-135,1 0,0-1,0 1,0 0,0 0,1 0,-1 0,0 1,0-1,0 0,1 0,-1 0,1 1,-1-1,1 0,0 0,-1 1,1-1,0 2,0-2,0-1,1 1,-1-1,1 1,-1 0,1-1,0 1,-1-1,1 0,-1 1,1-1,0 1,-1-1,1 0,0 0,-1 1,1-1,0 0,0 0,-1 0,1 0,0 0,0 0,1 0,65-7,-49 4,-5 1,28-2,45-11,-65 11,1 1,0 1,24 1,-24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47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701 2,'-32'0,"10"-1,1 1,-29 5,42-4,1 1,-1 0,0 0,1 1,0 0,-1 0,1 1,0 0,-12 10,-180 140,104-92,68-45,0 0,0 2,-36 33,21 4,32-44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08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11,'0'-4,"0"-2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49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225 1,'-2'4,"0"1,0-1,0 0,-1 0,1 0,-1 0,0 0,0-1,0 1,-1-1,1 0,-1 0,-5 4,-4 5,-10 10,1 1,1 1,-28 42,41-55,2 1,0 1,0-1,1 1,0 0,1 0,1 0,0 1,1-1,-1 27,2-25,1-1,1 1,0 0,1-1,4 15,-4-24,-1-1,1 0,0 0,0 0,0 0,1-1,-1 1,1 0,0-1,0 0,0 0,0 0,1 0,-1 0,1 0,0-1,-1 0,1 0,0 0,8 2,82 23,-86-26,-1 1,1-1,0-1,-1 0,1 0,0 0,-1-1,1 0,-1 0,13-5,-19 6,0 0,1-1,-1 1,0 0,1-1,-1 1,0-1,0 0,0 1,0-1,1 0,-1 0,0 1,0-1,-1 0,1 0,0 0,0 0,0-1,-1 1,1 0,0 0,-1 0,1 0,-1-1,1 1,-1 0,0-1,0 1,0 0,1-1,-1 1,0 0,0-1,-1 1,1 0,0-1,0 1,-1 0,1 0,-1-1,1 1,-1 0,1 0,-1 0,0-1,0 1,1 0,-1 0,-2-1,0-2,-1 0,0 1,0-1,0 1,0 0,-1 0,1 0,-1 1,0-1,1 1,-11-3,-57 0,50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1:51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23,'11'-1,"-1"0,1-1,0 0,11-4,-17 4,0 0,1 0,-1 1,1 0,-1 0,1 0,0 1,0-1,-1 1,1 1,0-1,-1 1,1 0,0 0,-1 1,0-1,1 1,-1 1,7 2,-7-2,-1 1,1-1,0 1,-1 0,0 0,0 0,0 0,0 1,-1 0,0-1,1 1,-2 1,1-1,-1 0,0 1,0-1,0 1,-1-1,0 1,0 0,0 0,-1 0,0-1,0 1,0 0,-1 0,0 0,0-1,0 1,-1 0,0-1,0 1,0-1,-4 6,6-11,0 0,-1 1,1-1,0 1,-1 0,1-1,0 1,0-1,0 1,-1-1,1 1,0-1,0 1,0 0,0-1,0 1,0-1,0 1,0 0,0-1,1 1,-1-1,0 1,0-1,0 1,1 0,-1-1,0 1,1-1,-1 1,0-1,1 0,-1 1,0-1,1 1,-1-1,1 0,-1 1,1-1,-1 0,2 1,31 10,-5-2,-20-5,0 1,0 0,-1 0,0 0,1 1,-2 0,1 1,-1-1,0 1,8 12,-12-15,0 1,0 0,0 0,-1 0,0 0,0 0,0 1,-1-1,1 0,-1 0,0 0,-1 1,1-1,-1 0,0 0,-1 0,1 0,-1 0,-3 8,-1-3,0 0,0-1,-1 1,0-1,-1-1,0 1,0-1,0-1,-1 0,-1 0,-10 6,-44 38,51-41,0-1,-1 0,0-1,0 0,-1-1,1-1,-19 5,-20 10,36-14,1-2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00.0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550 0,'-3'1,"1"0,-1 0,0 1,1-1,-1 0,1 1,-1 0,1 0,-1-1,1 1,0 1,-2 2,-25 28,-25 42,35-46,-1-2,-32 34,-22 27,19-20,-1-5,-76 115,120-161,0-3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01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0,'6'1,"1"0,-1 0,0 1,0 0,0 0,0 1,-1-1,1 1,0 1,-1-1,0 1,0 0,0 0,0 0,-1 0,7 9,1 1,-1 1,0 1,0 0,10 22,-1-1,1-1,28 35,16 24,-49-72,0-1,2-1,0 0,2-2,35 29,-44-39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02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0,'-1'88,"3"96,9-113,-10-65,1 1,0-1,0 0,0 0,1 0,-1-1,1 1,7 9,1-5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04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92,'12'-1,"-1"-1,0-1,1 0,19-9,-17 6,183-51,-195 56,1 0,0 0,-1 0,1 0,0 0,0 1,-1-1,1 1,0 0,0 0,0 0,0 0,-1 0,1 0,0 1,0 0,-1-1,1 1,0 0,-1 0,1 1,4 1,-6 0,1-1,-1 0,1 1,-1-1,1 1,-1-1,0 1,0 0,-1-1,1 1,0 0,-1 0,0-1,0 1,0 0,0 0,0 0,0-1,-1 1,1 0,-1 0,0-1,-1 4,-5 16,-1-1,-20 38,-8 17,11-11,-29 86,49-135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06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53,'0'-1,"1"0,-1 0,1-1,-1 1,1 0,0 0,0 0,-1 0,1 0,0 1,0-1,0 0,0 0,0 0,0 1,0-1,0 1,0-1,0 1,2-1,30-12,-24 10,1-1,1 0,-1 1,1 1,0 0,0 0,0 1,0 1,0-1,0 2,0 0,0 0,0 1,-1 0,1 1,0 0,-1 0,0 2,0-1,0 1,0 0,-1 1,0 0,0 1,0 0,-1 0,0 1,10 12,-14-11,-1 0,1 1,-1-1,-1 1,1-1,-2 1,1 0,-2 0,1-1,-1 1,-1 0,1 0,-2 0,1 0,-2-1,1 1,-1-1,0 0,-1 1,0-2,-10 16,-69 61,53-57,-29 37,19-20,24-28,1 1,-24 35,39-52,-1-1,1 0,0 0,0 1,-1-1,1 0,0 1,0-1,-1 0,1 1,0-1,0 0,0 1,0-1,0 0,-1 1,1-1,0 0,0 1,0-1,0 1,0-1,0 0,0 1,0-1,0 0,1 1,-1-1,0 1,0-1,0 0,0 1,0-1,1 0,-1 1,0-1,0 0,0 0,1 1,-1-1,0 0,1 1,-1-1,0 0,1 0,-1 0,0 1,1-1,0 0,26-3,30-19,-43 16,0 1,1 0,0 1,0 0,0 1,0 1,0 0,0 1,1 1,-1 1,0 0,0 0,16 5,-10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08.7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1,'-15'1,"-1"0,1 1,0 0,-1 2,1 0,1 0,-28 13,31-12,1 1,0 0,0 0,1 1,-1 0,2 0,-1 1,1 0,0 1,1 0,-8 11,8-8,-4 4,1 1,0 1,2 0,0 0,1 1,-7 25,13-37,-1 0,1-1,1 1,-1 0,1 0,0 0,2 8,-2-14,0 0,0 0,1 0,-1 1,1-1,-1 0,1 0,-1 0,1-1,-1 1,1 0,0 0,0 0,0 0,-1-1,1 1,0 0,0-1,2 2,-1-2,-1 1,1-1,0 1,0-1,0 0,0 0,0 0,0 0,0 0,0-1,0 1,0-1,0 1,0-1,2 0,43-18,-31 12,0 1,1 0,0 1,0 0,1 2,30-3,-38 5,-1 1,0 1,0-1,0 1,1 1,-1 0,0 0,-1 1,17 7,-20-7,-1 0,1 0,-1 1,0-1,0 1,0 0,-1 0,1 1,-1-1,0 1,0-1,-1 1,0 0,1 0,-2 0,1 0,0 1,0 5,-1-6,0 0,0 0,0 0,-1 0,0 0,0 0,0 0,0 0,-1 0,0 0,0 0,0 0,-1 0,0-1,0 1,0 0,0-1,-1 0,1 1,-6 5,1-3,0-1,0-1,0 1,0-1,-1 0,0-1,0 0,0 0,0-1,-16 5,-68 21,78-22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16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1,'11'1,"1"0,-1 1,0 0,1 1,-1 0,-1 1,1 0,-1 1,15 8,-4 0,-1 1,0 0,25 24,7 3,-41-34,-1 1,1 0,-2 1,1 0,-1 0,11 14,-13-13,0-1,1 0,1 0,13 11,-14-14,0 1,-1 0,0 0,0 1,-1-1,1 2,7 13,5 17,44 66,-51-87,-3-1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16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09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 42,'-4'0,"-6"0,-1-5,-3 0,-3-1,-3 2,2-3,0-1,2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19.0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3,'128'-2,"139"5,-265-3,0 0,0 0,0 0,0 1,0-1,0 0,0 1,0 0,0 0,0-1,0 1,-1 0,1 0,0 1,-1-1,1 0,-1 0,1 1,-1-1,1 1,-1-1,0 1,0 0,0 0,0-1,0 1,0 0,-1 0,1 0,0 0,-1 0,0 0,1 0,-1 3,0 6,-1 1,0-1,-1 1,0-1,-5 14,-3 19,7 5,1-19,-9 50,5-40,1 0,3 0,4 69,-1-28,0-60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2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0,'9'1,"-1"0,0 0,0 1,1 0,-1 0,-1 1,1 0,0 0,-1 1,1 0,-1 0,0 1,11 10,8 8,-1 2,23 29,0 0,-3-5,-2 3,51 81,-87-120,0 0,-2 1,0 0,0 0,-1 0,-1 0,2 16,-2-8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23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0,'1'24,"1"0,8 31,3 40,-13-92,-1 4,2 1,-1-1,1 1,0-1,0 1,1-1,3 10,-3-14,-1-1,1 0,0 0,-1 0,1 0,0 0,0 0,1 0,-1-1,0 1,1-1,-1 1,0-1,1 0,0 0,-1 0,1-1,-1 1,1-1,0 1,0-1,-1 0,6 0,16 2,0-1,1-2,-1 0,0-1,46-11,-54 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24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44 263,'0'-29,"1"9,-1 0,0 0,-1 1,-2-1,0 0,-1 1,0-1,-14-33,7 31,11 26,16 41,-6-20,-4-3,-1 0,-1 0,-1 1,-1-1,-2 41,-1-36,2 0,1 0,8 41,-7-49,0-1,-1 1,-1 22,-2-24,2 0,0 0,1 0,6 20,-3-21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25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273 1,'-11'0,"1"2,0 0,-1 0,-12 5,-10 2,26-8,-1 0,1 1,0 0,0 0,0 1,0 0,0 0,0 0,1 1,-1 0,1 0,0 1,0 0,1 0,0 0,0 1,0 0,0 0,1 0,0 0,0 1,1-1,0 1,0 0,-4 12,1 4,1-9,0 2,-4 29,8-26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3:02:26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22,'29'0,"0"-1,0-2,41-8,-63 9,1 1,-1-1,1 1,-1 1,1 0,0 0,-1 0,10 2,-13-1,-1 0,0 0,0 0,1 1,-1 0,0-1,0 1,-1 0,1 0,0 1,-1-1,1 1,-1-1,0 1,1 0,-1 0,-1-1,1 2,0-1,1 4,4 11,-1 0,0 0,-1 1,-1-1,-1 1,-1 0,0 0,-2 0,0 0,-1 0,-1 0,-4 19,5-33,-1 1,0-1,0 0,0 0,0 0,-1-1,0 1,0 0,0-1,-1 0,1 0,-1 0,0 0,0-1,-1 1,1-1,-10 5,-1-1,-1-2,1 1,-1-2,-24 4,-32 10,57-12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18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120 9,'1'0,"-1"0,0 0,0-1,0 1,0 0,0 0,0-1,0 1,0 0,0 0,1-1,-1 1,0 0,0 0,0-1,-1 1,1 0,0 0,0-1,0 1,0 0,0 0,0-1,0 1,0 0,0 0,-1 0,1-1,0 1,0 0,0 0,0 0,-1-1,1 1,0 0,0 0,0 0,-1 0,1 0,0-1,0 1,-1 0,1 0,0 0,0 0,-1 0,1 0,0 0,0 0,-1 0,1 0,0 0,0 0,-1 0,1 0,0 0,0 0,-1 0,1 1,0-1,0 0,-1 0,1 0,0 0,-11 16,7 4,1-1,1 1,1 23,2-30,-1-1,0 0,-1 0,0 0,-1 0,-1 0,0-1,0 1,-1-1,0 1,-1-1,-10 15,6-13,0 0,1 1,-11 23,14-21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02:59:19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252 166,'-4'-1,"0"-1,0 1,1-1,-1 0,0 0,1-1,0 1,-1 0,-4-6,-9-5,-118-78,90 62,31 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19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3.png"/><Relationship Id="rId50" Type="http://schemas.openxmlformats.org/officeDocument/2006/relationships/customXml" Target="../ink/ink26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5.xml"/><Relationship Id="rId76" Type="http://schemas.openxmlformats.org/officeDocument/2006/relationships/customXml" Target="../ink/ink39.xml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8.png"/><Relationship Id="rId40" Type="http://schemas.openxmlformats.org/officeDocument/2006/relationships/customXml" Target="../ink/ink21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74" Type="http://schemas.openxmlformats.org/officeDocument/2006/relationships/customXml" Target="../ink/ink38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.png"/><Relationship Id="rId43" Type="http://schemas.openxmlformats.org/officeDocument/2006/relationships/image" Target="../media/image21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5.xml"/><Relationship Id="rId51" Type="http://schemas.openxmlformats.org/officeDocument/2006/relationships/image" Target="../media/image25.png"/><Relationship Id="rId72" Type="http://schemas.openxmlformats.org/officeDocument/2006/relationships/customXml" Target="../ink/ink37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1.xml"/><Relationship Id="rId41" Type="http://schemas.openxmlformats.org/officeDocument/2006/relationships/image" Target="../media/image20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61.png"/><Relationship Id="rId50" Type="http://schemas.openxmlformats.org/officeDocument/2006/relationships/customXml" Target="../ink/ink64.xml"/><Relationship Id="rId55" Type="http://schemas.openxmlformats.org/officeDocument/2006/relationships/image" Target="../media/image65.png"/><Relationship Id="rId63" Type="http://schemas.openxmlformats.org/officeDocument/2006/relationships/image" Target="../media/image68.png"/><Relationship Id="rId68" Type="http://schemas.openxmlformats.org/officeDocument/2006/relationships/customXml" Target="../ink/ink73.xml"/><Relationship Id="rId7" Type="http://schemas.openxmlformats.org/officeDocument/2006/relationships/image" Target="../media/image41.png"/><Relationship Id="rId71" Type="http://schemas.openxmlformats.org/officeDocument/2006/relationships/image" Target="../media/image72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52.png"/><Relationship Id="rId11" Type="http://schemas.openxmlformats.org/officeDocument/2006/relationships/image" Target="../media/image43.png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56.png"/><Relationship Id="rId40" Type="http://schemas.openxmlformats.org/officeDocument/2006/relationships/customXml" Target="../ink/ink59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8" Type="http://schemas.openxmlformats.org/officeDocument/2006/relationships/customXml" Target="../ink/ink68.xml"/><Relationship Id="rId66" Type="http://schemas.openxmlformats.org/officeDocument/2006/relationships/customXml" Target="../ink/ink72.xml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61" Type="http://schemas.openxmlformats.org/officeDocument/2006/relationships/image" Target="../media/image1.png"/><Relationship Id="rId10" Type="http://schemas.openxmlformats.org/officeDocument/2006/relationships/customXml" Target="../ink/ink44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69.png"/><Relationship Id="rId73" Type="http://schemas.openxmlformats.org/officeDocument/2006/relationships/image" Target="../media/image73.png"/><Relationship Id="rId4" Type="http://schemas.openxmlformats.org/officeDocument/2006/relationships/customXml" Target="../ink/ink41.xml"/><Relationship Id="rId9" Type="http://schemas.openxmlformats.org/officeDocument/2006/relationships/image" Target="../media/image42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1.png"/><Relationship Id="rId30" Type="http://schemas.openxmlformats.org/officeDocument/2006/relationships/customXml" Target="../ink/ink54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63.xml"/><Relationship Id="rId56" Type="http://schemas.openxmlformats.org/officeDocument/2006/relationships/customXml" Target="../ink/ink67.xml"/><Relationship Id="rId64" Type="http://schemas.openxmlformats.org/officeDocument/2006/relationships/customXml" Target="../ink/ink71.xml"/><Relationship Id="rId69" Type="http://schemas.openxmlformats.org/officeDocument/2006/relationships/image" Target="../media/image71.png"/><Relationship Id="rId8" Type="http://schemas.openxmlformats.org/officeDocument/2006/relationships/customXml" Target="../ink/ink43.xml"/><Relationship Id="rId51" Type="http://schemas.openxmlformats.org/officeDocument/2006/relationships/image" Target="../media/image63.png"/><Relationship Id="rId72" Type="http://schemas.openxmlformats.org/officeDocument/2006/relationships/customXml" Target="../ink/ink75.xml"/><Relationship Id="rId3" Type="http://schemas.openxmlformats.org/officeDocument/2006/relationships/image" Target="../media/image39.png"/><Relationship Id="rId12" Type="http://schemas.openxmlformats.org/officeDocument/2006/relationships/customXml" Target="../ink/ink45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67.png"/><Relationship Id="rId67" Type="http://schemas.openxmlformats.org/officeDocument/2006/relationships/image" Target="../media/image70.png"/><Relationship Id="rId20" Type="http://schemas.openxmlformats.org/officeDocument/2006/relationships/customXml" Target="../ink/ink49.xml"/><Relationship Id="rId41" Type="http://schemas.openxmlformats.org/officeDocument/2006/relationships/image" Target="../media/image58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Relationship Id="rId70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</a:t>
            </a:r>
            <a:r>
              <a:rPr lang="en-US" sz="1200" b="1" dirty="0">
                <a:latin typeface="Times New Roman" pitchFamily="18" charset="0"/>
              </a:rPr>
              <a:t>16, 34, 35, 38, 39, 41, 44, 45, 55, 63, 64, 65, 72</a:t>
            </a:r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</a:t>
            </a:r>
            <a:r>
              <a:rPr lang="en-US" sz="1200" b="1" dirty="0">
                <a:latin typeface="Times New Roman" pitchFamily="18" charset="0"/>
              </a:rPr>
              <a:t>45, 38, 34, 16, 35, 41, 39, 44, 65, 63, 55, 64, 72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</a:t>
            </a:r>
            <a:r>
              <a:rPr lang="en-US" sz="1200" b="1" dirty="0">
                <a:latin typeface="Times New Roman" pitchFamily="18" charset="0"/>
              </a:rPr>
              <a:t>16, 35, 34, 39, 44, 41, 38, 55, 64, 63, 72, 65, 45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</a:t>
            </a:r>
            <a:r>
              <a:rPr lang="en-US" sz="1200" b="1" dirty="0">
                <a:latin typeface="Times New Roman" pitchFamily="18" charset="0"/>
              </a:rPr>
              <a:t> 4</a:t>
            </a:r>
          </a:p>
          <a:p>
            <a:r>
              <a:rPr lang="en-US" sz="1200" b="1" dirty="0">
                <a:latin typeface="Times New Roman" pitchFamily="18" charset="0"/>
              </a:rPr>
              <a:t>       38, 65</a:t>
            </a:r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7E5752-DBAD-4CDA-BE20-524119926FD9}"/>
                  </a:ext>
                </a:extLst>
              </p14:cNvPr>
              <p14:cNvContentPartPr/>
              <p14:nvPr/>
            </p14:nvContentPartPr>
            <p14:xfrm>
              <a:off x="3080300" y="45452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7E5752-DBAD-4CDA-BE20-524119926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300" y="45362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b="1" dirty="0">
                <a:latin typeface="Times New Roman" pitchFamily="18" charset="0"/>
              </a:rPr>
              <a:t>48, –, 7, %, 2, /, 24, *, 18, –, 5, *, 2, +, 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b="1" dirty="0">
                <a:latin typeface="Times New Roman" pitchFamily="18" charset="0"/>
              </a:rPr>
              <a:t>48, 7, 2, %, -, 24, /, 18, 5, 2, *, -, 12, +, *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b="1" dirty="0">
                <a:latin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b="1" dirty="0">
                <a:latin typeface="Times New Roman" pitchFamily="18" charset="0"/>
              </a:rPr>
              <a:t>39.166   or   235 / 6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EBEA83-5239-4475-A5EB-AECE2B09BE55}"/>
                  </a:ext>
                </a:extLst>
              </p14:cNvPr>
              <p14:cNvContentPartPr/>
              <p14:nvPr/>
            </p14:nvContentPartPr>
            <p14:xfrm>
              <a:off x="1771340" y="2680840"/>
              <a:ext cx="57600" cy="3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EBEA83-5239-4475-A5EB-AECE2B09B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700" y="2672200"/>
                <a:ext cx="75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3A34BB-B077-4940-9C5B-DA98D952E81B}"/>
                  </a:ext>
                </a:extLst>
              </p14:cNvPr>
              <p14:cNvContentPartPr/>
              <p14:nvPr/>
            </p14:nvContentPartPr>
            <p14:xfrm>
              <a:off x="5202140" y="3000160"/>
              <a:ext cx="360" cy="97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3A34BB-B077-4940-9C5B-DA98D952E8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3140" y="2991520"/>
                <a:ext cx="180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51C2E-9726-47B1-9C22-F7324C8994CB}"/>
                  </a:ext>
                </a:extLst>
              </p14:cNvPr>
              <p14:cNvContentPartPr/>
              <p14:nvPr/>
            </p14:nvContentPartPr>
            <p14:xfrm>
              <a:off x="6755540" y="2990800"/>
              <a:ext cx="105840" cy="12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51C2E-9726-47B1-9C22-F7324C8994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6900" y="2981800"/>
                <a:ext cx="12348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0F91ECA-C1B8-41FD-9F2C-6F97AC3E8140}"/>
              </a:ext>
            </a:extLst>
          </p:cNvPr>
          <p:cNvGrpSpPr/>
          <p:nvPr/>
        </p:nvGrpSpPr>
        <p:grpSpPr>
          <a:xfrm>
            <a:off x="6018620" y="2195200"/>
            <a:ext cx="124560" cy="166680"/>
            <a:chOff x="6018620" y="2195200"/>
            <a:chExt cx="12456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75431D-FCAA-462C-B137-6DCE99D8EC15}"/>
                    </a:ext>
                  </a:extLst>
                </p14:cNvPr>
                <p14:cNvContentPartPr/>
                <p14:nvPr/>
              </p14:nvContentPartPr>
              <p14:xfrm>
                <a:off x="6018620" y="2201320"/>
                <a:ext cx="86040" cy="148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75431D-FCAA-462C-B137-6DCE99D8E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9980" y="2192680"/>
                  <a:ext cx="103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13F417-559E-43E4-BDCF-1103506345F9}"/>
                    </a:ext>
                  </a:extLst>
                </p14:cNvPr>
                <p14:cNvContentPartPr/>
                <p14:nvPr/>
              </p14:nvContentPartPr>
              <p14:xfrm>
                <a:off x="6107540" y="2295280"/>
                <a:ext cx="360" cy="3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13F417-559E-43E4-BDCF-1103506345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8900" y="22866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11AD45-CA34-4B2B-9F48-D10AFEF5BDF3}"/>
                    </a:ext>
                  </a:extLst>
                </p14:cNvPr>
                <p14:cNvContentPartPr/>
                <p14:nvPr/>
              </p14:nvContentPartPr>
              <p14:xfrm>
                <a:off x="6052820" y="2222200"/>
                <a:ext cx="46080" cy="1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11AD45-CA34-4B2B-9F48-D10AFEF5BD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3820" y="2213560"/>
                  <a:ext cx="63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FB8D3-C8C5-4AB7-B485-E155C0563BEB}"/>
                    </a:ext>
                  </a:extLst>
                </p14:cNvPr>
                <p14:cNvContentPartPr/>
                <p14:nvPr/>
              </p14:nvContentPartPr>
              <p14:xfrm>
                <a:off x="6090980" y="2224720"/>
                <a:ext cx="43920" cy="13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FB8D3-C8C5-4AB7-B485-E155C0563B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82340" y="2215720"/>
                  <a:ext cx="61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D7299-3242-4B00-833B-5EFCC9314571}"/>
                    </a:ext>
                  </a:extLst>
                </p14:cNvPr>
                <p14:cNvContentPartPr/>
                <p14:nvPr/>
              </p14:nvContentPartPr>
              <p14:xfrm>
                <a:off x="6052460" y="2195200"/>
                <a:ext cx="90720" cy="5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D7299-3242-4B00-833B-5EFCC93145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3460" y="2186560"/>
                  <a:ext cx="10836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84E1B8-2B71-44EB-A3D0-B5F8EC94E97B}"/>
              </a:ext>
            </a:extLst>
          </p:cNvPr>
          <p:cNvGrpSpPr/>
          <p:nvPr/>
        </p:nvGrpSpPr>
        <p:grpSpPr>
          <a:xfrm>
            <a:off x="1633460" y="1873000"/>
            <a:ext cx="356400" cy="1104840"/>
            <a:chOff x="1633460" y="1873000"/>
            <a:chExt cx="356400" cy="11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882064-234A-40C5-8C97-C2DC5ED14791}"/>
                    </a:ext>
                  </a:extLst>
                </p14:cNvPr>
                <p14:cNvContentPartPr/>
                <p14:nvPr/>
              </p14:nvContentPartPr>
              <p14:xfrm>
                <a:off x="1650740" y="1873000"/>
                <a:ext cx="360" cy="239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882064-234A-40C5-8C97-C2DC5ED147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42100" y="1864000"/>
                  <a:ext cx="18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A95431-F85B-498B-8D40-4DD39A029EE5}"/>
                    </a:ext>
                  </a:extLst>
                </p14:cNvPr>
                <p14:cNvContentPartPr/>
                <p14:nvPr/>
              </p14:nvContentPartPr>
              <p14:xfrm>
                <a:off x="1747940" y="1884880"/>
                <a:ext cx="104760" cy="247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A95431-F85B-498B-8D40-4DD39A029E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9300" y="1876240"/>
                  <a:ext cx="122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34913E-2529-45F4-8ED9-20A4324C5A04}"/>
                    </a:ext>
                  </a:extLst>
                </p14:cNvPr>
                <p14:cNvContentPartPr/>
                <p14:nvPr/>
              </p14:nvContentPartPr>
              <p14:xfrm>
                <a:off x="1633460" y="2200240"/>
                <a:ext cx="18324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34913E-2529-45F4-8ED9-20A4324C5A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4460" y="2191240"/>
                  <a:ext cx="200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CD4135-C0BD-49BB-B10D-A9306904721B}"/>
                    </a:ext>
                  </a:extLst>
                </p14:cNvPr>
                <p14:cNvContentPartPr/>
                <p14:nvPr/>
              </p14:nvContentPartPr>
              <p14:xfrm>
                <a:off x="1864940" y="2219320"/>
                <a:ext cx="124920" cy="22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CD4135-C0BD-49BB-B10D-A930690472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55940" y="2210680"/>
                  <a:ext cx="142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5F0465-0CEB-4BE1-86E1-B32F6B814C88}"/>
                    </a:ext>
                  </a:extLst>
                </p14:cNvPr>
                <p14:cNvContentPartPr/>
                <p14:nvPr/>
              </p14:nvContentPartPr>
              <p14:xfrm>
                <a:off x="1704020" y="2512000"/>
                <a:ext cx="80640" cy="186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5F0465-0CEB-4BE1-86E1-B32F6B814C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5380" y="2503000"/>
                  <a:ext cx="98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4CF905-5A21-4A45-B7EF-2E7CE3E39AC4}"/>
                    </a:ext>
                  </a:extLst>
                </p14:cNvPr>
                <p14:cNvContentPartPr/>
                <p14:nvPr/>
              </p14:nvContentPartPr>
              <p14:xfrm>
                <a:off x="1872860" y="2530000"/>
                <a:ext cx="9720" cy="19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4CF905-5A21-4A45-B7EF-2E7CE3E39A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4220" y="2521000"/>
                  <a:ext cx="27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227C52-B95C-4C37-B32A-B89AB1FE7EC8}"/>
                    </a:ext>
                  </a:extLst>
                </p14:cNvPr>
                <p14:cNvContentPartPr/>
                <p14:nvPr/>
              </p14:nvContentPartPr>
              <p14:xfrm>
                <a:off x="1783940" y="2777680"/>
                <a:ext cx="128880" cy="200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227C52-B95C-4C37-B32A-B89AB1FE7E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75300" y="2769040"/>
                  <a:ext cx="1465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6" name="Group 4105">
            <a:extLst>
              <a:ext uri="{FF2B5EF4-FFF2-40B4-BE49-F238E27FC236}">
                <a16:creationId xmlns:a16="http://schemas.microsoft.com/office/drawing/2014/main" id="{559916C3-E20C-40C5-96F4-959FAB50CCCD}"/>
              </a:ext>
            </a:extLst>
          </p:cNvPr>
          <p:cNvGrpSpPr/>
          <p:nvPr/>
        </p:nvGrpSpPr>
        <p:grpSpPr>
          <a:xfrm>
            <a:off x="4260740" y="3746800"/>
            <a:ext cx="135360" cy="214920"/>
            <a:chOff x="4260740" y="3746800"/>
            <a:chExt cx="13536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4B5828DA-2A19-43AD-A5ED-A2E60B99BCE7}"/>
                    </a:ext>
                  </a:extLst>
                </p14:cNvPr>
                <p14:cNvContentPartPr/>
                <p14:nvPr/>
              </p14:nvContentPartPr>
              <p14:xfrm>
                <a:off x="4263620" y="3746800"/>
                <a:ext cx="132480" cy="21492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4B5828DA-2A19-43AD-A5ED-A2E60B99BC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54980" y="3738160"/>
                  <a:ext cx="150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A34C5FE-9F84-4D2B-969C-E7D07A371B03}"/>
                    </a:ext>
                  </a:extLst>
                </p14:cNvPr>
                <p14:cNvContentPartPr/>
                <p14:nvPr/>
              </p14:nvContentPartPr>
              <p14:xfrm>
                <a:off x="4260740" y="3932560"/>
                <a:ext cx="360" cy="36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A34C5FE-9F84-4D2B-969C-E7D07A371B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52100" y="392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1" name="Group 4120">
            <a:extLst>
              <a:ext uri="{FF2B5EF4-FFF2-40B4-BE49-F238E27FC236}">
                <a16:creationId xmlns:a16="http://schemas.microsoft.com/office/drawing/2014/main" id="{2540519B-9F29-4CE7-9163-20E3282AC6C2}"/>
              </a:ext>
            </a:extLst>
          </p:cNvPr>
          <p:cNvGrpSpPr/>
          <p:nvPr/>
        </p:nvGrpSpPr>
        <p:grpSpPr>
          <a:xfrm>
            <a:off x="1648220" y="4349800"/>
            <a:ext cx="227520" cy="231120"/>
            <a:chOff x="1648220" y="4349800"/>
            <a:chExt cx="22752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707B3F18-C1C9-4AA7-8292-640FF3EB0FF0}"/>
                    </a:ext>
                  </a:extLst>
                </p14:cNvPr>
                <p14:cNvContentPartPr/>
                <p14:nvPr/>
              </p14:nvContentPartPr>
              <p14:xfrm>
                <a:off x="1648220" y="4349800"/>
                <a:ext cx="120600" cy="22788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707B3F18-C1C9-4AA7-8292-640FF3EB0F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39220" y="4341160"/>
                  <a:ext cx="138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17D70B5B-524C-4304-8BAC-0A36C6E8260C}"/>
                    </a:ext>
                  </a:extLst>
                </p14:cNvPr>
                <p14:cNvContentPartPr/>
                <p14:nvPr/>
              </p14:nvContentPartPr>
              <p14:xfrm>
                <a:off x="1695380" y="4580560"/>
                <a:ext cx="9000" cy="360"/>
              </p14:xfrm>
            </p:contentPart>
          </mc:Choice>
          <mc:Fallback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17D70B5B-524C-4304-8BAC-0A36C6E826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6740" y="4571920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2F63EEA0-20F3-40FD-9C56-A5223CA3EF03}"/>
                    </a:ext>
                  </a:extLst>
                </p14:cNvPr>
                <p14:cNvContentPartPr/>
                <p14:nvPr/>
              </p14:nvContentPartPr>
              <p14:xfrm>
                <a:off x="1863860" y="4349800"/>
                <a:ext cx="11880" cy="203400"/>
              </p14:xfrm>
            </p:contentPart>
          </mc:Choice>
          <mc:Fallback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2F63EEA0-20F3-40FD-9C56-A5223CA3EF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54860" y="4341160"/>
                  <a:ext cx="295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5" name="Group 4144">
            <a:extLst>
              <a:ext uri="{FF2B5EF4-FFF2-40B4-BE49-F238E27FC236}">
                <a16:creationId xmlns:a16="http://schemas.microsoft.com/office/drawing/2014/main" id="{288F2242-E8A9-422F-9A81-E782C9907F5D}"/>
              </a:ext>
            </a:extLst>
          </p:cNvPr>
          <p:cNvGrpSpPr/>
          <p:nvPr/>
        </p:nvGrpSpPr>
        <p:grpSpPr>
          <a:xfrm>
            <a:off x="4795340" y="4598200"/>
            <a:ext cx="125280" cy="187200"/>
            <a:chOff x="4795340" y="4598200"/>
            <a:chExt cx="1252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70F81733-E42B-4B24-8579-5E18F8FA8A7F}"/>
                    </a:ext>
                  </a:extLst>
                </p14:cNvPr>
                <p14:cNvContentPartPr/>
                <p14:nvPr/>
              </p14:nvContentPartPr>
              <p14:xfrm>
                <a:off x="4795340" y="4598200"/>
                <a:ext cx="114120" cy="187200"/>
              </p14:xfrm>
            </p:contentPart>
          </mc:Choice>
          <mc:Fallback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70F81733-E42B-4B24-8579-5E18F8FA8A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6700" y="4589200"/>
                  <a:ext cx="131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42" name="Ink 4141">
                  <a:extLst>
                    <a:ext uri="{FF2B5EF4-FFF2-40B4-BE49-F238E27FC236}">
                      <a16:creationId xmlns:a16="http://schemas.microsoft.com/office/drawing/2014/main" id="{3C2CCADA-8134-41CD-ABD4-F30F8B48ECF9}"/>
                    </a:ext>
                  </a:extLst>
                </p14:cNvPr>
                <p14:cNvContentPartPr/>
                <p14:nvPr/>
              </p14:nvContentPartPr>
              <p14:xfrm>
                <a:off x="4837820" y="4619440"/>
                <a:ext cx="82800" cy="68040"/>
              </p14:xfrm>
            </p:contentPart>
          </mc:Choice>
          <mc:Fallback>
            <p:pic>
              <p:nvPicPr>
                <p:cNvPr id="4142" name="Ink 4141">
                  <a:extLst>
                    <a:ext uri="{FF2B5EF4-FFF2-40B4-BE49-F238E27FC236}">
                      <a16:creationId xmlns:a16="http://schemas.microsoft.com/office/drawing/2014/main" id="{3C2CCADA-8134-41CD-ABD4-F30F8B48EC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29180" y="4610800"/>
                  <a:ext cx="100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1789D5EC-FDF9-437F-B90C-32F86966B0A1}"/>
                    </a:ext>
                  </a:extLst>
                </p14:cNvPr>
                <p14:cNvContentPartPr/>
                <p14:nvPr/>
              </p14:nvContentPartPr>
              <p14:xfrm>
                <a:off x="4823780" y="4669120"/>
                <a:ext cx="41040" cy="100080"/>
              </p14:xfrm>
            </p:contentPart>
          </mc:Choice>
          <mc:Fallback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1789D5EC-FDF9-437F-B90C-32F86966B0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14780" y="4660480"/>
                  <a:ext cx="586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46" name="Ink 4145">
                <a:extLst>
                  <a:ext uri="{FF2B5EF4-FFF2-40B4-BE49-F238E27FC236}">
                    <a16:creationId xmlns:a16="http://schemas.microsoft.com/office/drawing/2014/main" id="{755176BD-5BAA-4F3A-977E-BDAD31864877}"/>
                  </a:ext>
                </a:extLst>
              </p14:cNvPr>
              <p14:cNvContentPartPr/>
              <p14:nvPr/>
            </p14:nvContentPartPr>
            <p14:xfrm>
              <a:off x="5975420" y="3826000"/>
              <a:ext cx="185760" cy="205920"/>
            </p14:xfrm>
          </p:contentPart>
        </mc:Choice>
        <mc:Fallback>
          <p:pic>
            <p:nvPicPr>
              <p:cNvPr id="4146" name="Ink 4145">
                <a:extLst>
                  <a:ext uri="{FF2B5EF4-FFF2-40B4-BE49-F238E27FC236}">
                    <a16:creationId xmlns:a16="http://schemas.microsoft.com/office/drawing/2014/main" id="{755176BD-5BAA-4F3A-977E-BDAD318648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66420" y="3817360"/>
                <a:ext cx="20340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1" name="Group 4150">
            <a:extLst>
              <a:ext uri="{FF2B5EF4-FFF2-40B4-BE49-F238E27FC236}">
                <a16:creationId xmlns:a16="http://schemas.microsoft.com/office/drawing/2014/main" id="{9A73B20A-FE9C-421D-B2C0-5D91E1543835}"/>
              </a:ext>
            </a:extLst>
          </p:cNvPr>
          <p:cNvGrpSpPr/>
          <p:nvPr/>
        </p:nvGrpSpPr>
        <p:grpSpPr>
          <a:xfrm>
            <a:off x="7501100" y="3648160"/>
            <a:ext cx="160920" cy="267120"/>
            <a:chOff x="7501100" y="3648160"/>
            <a:chExt cx="16092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47" name="Ink 4146">
                  <a:extLst>
                    <a:ext uri="{FF2B5EF4-FFF2-40B4-BE49-F238E27FC236}">
                      <a16:creationId xmlns:a16="http://schemas.microsoft.com/office/drawing/2014/main" id="{6FEDAEF4-842A-4E6C-8903-1CF8A5E1797A}"/>
                    </a:ext>
                  </a:extLst>
                </p14:cNvPr>
                <p14:cNvContentPartPr/>
                <p14:nvPr/>
              </p14:nvContentPartPr>
              <p14:xfrm>
                <a:off x="7501100" y="3648160"/>
                <a:ext cx="133560" cy="267120"/>
              </p14:xfrm>
            </p:contentPart>
          </mc:Choice>
          <mc:Fallback>
            <p:pic>
              <p:nvPicPr>
                <p:cNvPr id="4147" name="Ink 4146">
                  <a:extLst>
                    <a:ext uri="{FF2B5EF4-FFF2-40B4-BE49-F238E27FC236}">
                      <a16:creationId xmlns:a16="http://schemas.microsoft.com/office/drawing/2014/main" id="{6FEDAEF4-842A-4E6C-8903-1CF8A5E179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92100" y="3639520"/>
                  <a:ext cx="151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1D8DDBAE-FAEF-483B-91DD-60FB7413E053}"/>
                    </a:ext>
                  </a:extLst>
                </p14:cNvPr>
                <p14:cNvContentPartPr/>
                <p14:nvPr/>
              </p14:nvContentPartPr>
              <p14:xfrm>
                <a:off x="7564460" y="3850480"/>
                <a:ext cx="97560" cy="64800"/>
              </p14:xfrm>
            </p:contentPart>
          </mc:Choice>
          <mc:Fallback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1D8DDBAE-FAEF-483B-91DD-60FB7413E0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5460" y="3841480"/>
                  <a:ext cx="115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AB8D4057-D7FD-4CC1-A399-1607951046BA}"/>
                    </a:ext>
                  </a:extLst>
                </p14:cNvPr>
                <p14:cNvContentPartPr/>
                <p14:nvPr/>
              </p14:nvContentPartPr>
              <p14:xfrm>
                <a:off x="7551140" y="3852640"/>
                <a:ext cx="3960" cy="5760"/>
              </p14:xfrm>
            </p:contentPart>
          </mc:Choice>
          <mc:Fallback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AB8D4057-D7FD-4CC1-A399-1607951046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2140" y="3843640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A40AB607-272B-4BB1-B296-F282DAE2FD48}"/>
                    </a:ext>
                  </a:extLst>
                </p14:cNvPr>
                <p14:cNvContentPartPr/>
                <p14:nvPr/>
              </p14:nvContentPartPr>
              <p14:xfrm>
                <a:off x="7504700" y="3861280"/>
                <a:ext cx="41400" cy="38160"/>
              </p14:xfrm>
            </p:contentPart>
          </mc:Choice>
          <mc:Fallback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A40AB607-272B-4BB1-B296-F282DAE2FD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6060" y="3852640"/>
                  <a:ext cx="590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5" name="Group 4154">
            <a:extLst>
              <a:ext uri="{FF2B5EF4-FFF2-40B4-BE49-F238E27FC236}">
                <a16:creationId xmlns:a16="http://schemas.microsoft.com/office/drawing/2014/main" id="{DD921A1F-F0CD-4350-BFE0-23A110A566E7}"/>
              </a:ext>
            </a:extLst>
          </p:cNvPr>
          <p:cNvGrpSpPr/>
          <p:nvPr/>
        </p:nvGrpSpPr>
        <p:grpSpPr>
          <a:xfrm>
            <a:off x="8175740" y="4571560"/>
            <a:ext cx="194400" cy="169920"/>
            <a:chOff x="8175740" y="4571560"/>
            <a:chExt cx="19440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52" name="Ink 4151">
                  <a:extLst>
                    <a:ext uri="{FF2B5EF4-FFF2-40B4-BE49-F238E27FC236}">
                      <a16:creationId xmlns:a16="http://schemas.microsoft.com/office/drawing/2014/main" id="{7B64A559-F6ED-4132-BB8D-FEC83BE829FB}"/>
                    </a:ext>
                  </a:extLst>
                </p14:cNvPr>
                <p14:cNvContentPartPr/>
                <p14:nvPr/>
              </p14:nvContentPartPr>
              <p14:xfrm>
                <a:off x="8175740" y="4571560"/>
                <a:ext cx="18720" cy="159120"/>
              </p14:xfrm>
            </p:contentPart>
          </mc:Choice>
          <mc:Fallback>
            <p:pic>
              <p:nvPicPr>
                <p:cNvPr id="4152" name="Ink 4151">
                  <a:extLst>
                    <a:ext uri="{FF2B5EF4-FFF2-40B4-BE49-F238E27FC236}">
                      <a16:creationId xmlns:a16="http://schemas.microsoft.com/office/drawing/2014/main" id="{7B64A559-F6ED-4132-BB8D-FEC83BE829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67100" y="4562920"/>
                  <a:ext cx="36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53" name="Ink 4152">
                  <a:extLst>
                    <a:ext uri="{FF2B5EF4-FFF2-40B4-BE49-F238E27FC236}">
                      <a16:creationId xmlns:a16="http://schemas.microsoft.com/office/drawing/2014/main" id="{B0FBF31C-9388-4C29-B996-EE1B0BEC47DC}"/>
                    </a:ext>
                  </a:extLst>
                </p14:cNvPr>
                <p14:cNvContentPartPr/>
                <p14:nvPr/>
              </p14:nvContentPartPr>
              <p14:xfrm>
                <a:off x="8255660" y="4598560"/>
                <a:ext cx="60840" cy="54360"/>
              </p14:xfrm>
            </p:contentPart>
          </mc:Choice>
          <mc:Fallback>
            <p:pic>
              <p:nvPicPr>
                <p:cNvPr id="4153" name="Ink 4152">
                  <a:extLst>
                    <a:ext uri="{FF2B5EF4-FFF2-40B4-BE49-F238E27FC236}">
                      <a16:creationId xmlns:a16="http://schemas.microsoft.com/office/drawing/2014/main" id="{B0FBF31C-9388-4C29-B996-EE1B0BEC47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47020" y="4589560"/>
                  <a:ext cx="78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54" name="Ink 4153">
                  <a:extLst>
                    <a:ext uri="{FF2B5EF4-FFF2-40B4-BE49-F238E27FC236}">
                      <a16:creationId xmlns:a16="http://schemas.microsoft.com/office/drawing/2014/main" id="{121AA97A-56AE-486A-9450-463A91DAC3DB}"/>
                    </a:ext>
                  </a:extLst>
                </p14:cNvPr>
                <p14:cNvContentPartPr/>
                <p14:nvPr/>
              </p14:nvContentPartPr>
              <p14:xfrm>
                <a:off x="8335940" y="4603600"/>
                <a:ext cx="34200" cy="137880"/>
              </p14:xfrm>
            </p:contentPart>
          </mc:Choice>
          <mc:Fallback>
            <p:pic>
              <p:nvPicPr>
                <p:cNvPr id="4154" name="Ink 4153">
                  <a:extLst>
                    <a:ext uri="{FF2B5EF4-FFF2-40B4-BE49-F238E27FC236}">
                      <a16:creationId xmlns:a16="http://schemas.microsoft.com/office/drawing/2014/main" id="{121AA97A-56AE-486A-9450-463A91DAC3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26940" y="4594600"/>
                  <a:ext cx="518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1" name="Group 4160">
            <a:extLst>
              <a:ext uri="{FF2B5EF4-FFF2-40B4-BE49-F238E27FC236}">
                <a16:creationId xmlns:a16="http://schemas.microsoft.com/office/drawing/2014/main" id="{29407602-9CC9-4976-BD36-C31C590106A5}"/>
              </a:ext>
            </a:extLst>
          </p:cNvPr>
          <p:cNvGrpSpPr/>
          <p:nvPr/>
        </p:nvGrpSpPr>
        <p:grpSpPr>
          <a:xfrm>
            <a:off x="1656140" y="6160600"/>
            <a:ext cx="333360" cy="196200"/>
            <a:chOff x="1656140" y="6160600"/>
            <a:chExt cx="33336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E5454E7F-A4D2-42EC-8EAE-A1A288DF8C3C}"/>
                    </a:ext>
                  </a:extLst>
                </p14:cNvPr>
                <p14:cNvContentPartPr/>
                <p14:nvPr/>
              </p14:nvContentPartPr>
              <p14:xfrm>
                <a:off x="1656140" y="6196240"/>
                <a:ext cx="136080" cy="46080"/>
              </p14:xfrm>
            </p:contentPart>
          </mc:Choice>
          <mc:Fallback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E5454E7F-A4D2-42EC-8EAE-A1A288DF8C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47500" y="6187600"/>
                  <a:ext cx="15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58" name="Ink 4157">
                  <a:extLst>
                    <a:ext uri="{FF2B5EF4-FFF2-40B4-BE49-F238E27FC236}">
                      <a16:creationId xmlns:a16="http://schemas.microsoft.com/office/drawing/2014/main" id="{4ECCA23A-0860-42CB-9637-6506D6B3A496}"/>
                    </a:ext>
                  </a:extLst>
                </p14:cNvPr>
                <p14:cNvContentPartPr/>
                <p14:nvPr/>
              </p14:nvContentPartPr>
              <p14:xfrm>
                <a:off x="1757300" y="6178600"/>
                <a:ext cx="34200" cy="132480"/>
              </p14:xfrm>
            </p:contentPart>
          </mc:Choice>
          <mc:Fallback>
            <p:pic>
              <p:nvPicPr>
                <p:cNvPr id="4158" name="Ink 4157">
                  <a:extLst>
                    <a:ext uri="{FF2B5EF4-FFF2-40B4-BE49-F238E27FC236}">
                      <a16:creationId xmlns:a16="http://schemas.microsoft.com/office/drawing/2014/main" id="{4ECCA23A-0860-42CB-9637-6506D6B3A4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48660" y="6169600"/>
                  <a:ext cx="51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59" name="Ink 4158">
                  <a:extLst>
                    <a:ext uri="{FF2B5EF4-FFF2-40B4-BE49-F238E27FC236}">
                      <a16:creationId xmlns:a16="http://schemas.microsoft.com/office/drawing/2014/main" id="{E6AC55AE-9C82-46D3-85BA-78952EC198BA}"/>
                    </a:ext>
                  </a:extLst>
                </p14:cNvPr>
                <p14:cNvContentPartPr/>
                <p14:nvPr/>
              </p14:nvContentPartPr>
              <p14:xfrm>
                <a:off x="1851260" y="6160600"/>
                <a:ext cx="75240" cy="96480"/>
              </p14:xfrm>
            </p:contentPart>
          </mc:Choice>
          <mc:Fallback>
            <p:pic>
              <p:nvPicPr>
                <p:cNvPr id="4159" name="Ink 4158">
                  <a:extLst>
                    <a:ext uri="{FF2B5EF4-FFF2-40B4-BE49-F238E27FC236}">
                      <a16:creationId xmlns:a16="http://schemas.microsoft.com/office/drawing/2014/main" id="{E6AC55AE-9C82-46D3-85BA-78952EC198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42260" y="6151960"/>
                  <a:ext cx="92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60" name="Ink 4159">
                  <a:extLst>
                    <a:ext uri="{FF2B5EF4-FFF2-40B4-BE49-F238E27FC236}">
                      <a16:creationId xmlns:a16="http://schemas.microsoft.com/office/drawing/2014/main" id="{8E062F52-C66F-41C0-B979-0E288CB7EEA5}"/>
                    </a:ext>
                  </a:extLst>
                </p14:cNvPr>
                <p14:cNvContentPartPr/>
                <p14:nvPr/>
              </p14:nvContentPartPr>
              <p14:xfrm>
                <a:off x="1872860" y="6230080"/>
                <a:ext cx="116640" cy="126720"/>
              </p14:xfrm>
            </p:contentPart>
          </mc:Choice>
          <mc:Fallback>
            <p:pic>
              <p:nvPicPr>
                <p:cNvPr id="4160" name="Ink 4159">
                  <a:extLst>
                    <a:ext uri="{FF2B5EF4-FFF2-40B4-BE49-F238E27FC236}">
                      <a16:creationId xmlns:a16="http://schemas.microsoft.com/office/drawing/2014/main" id="{8E062F52-C66F-41C0-B979-0E288CB7EE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64220" y="6221440"/>
                  <a:ext cx="1342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63" name="Ink 4162">
                <a:extLst>
                  <a:ext uri="{FF2B5EF4-FFF2-40B4-BE49-F238E27FC236}">
                    <a16:creationId xmlns:a16="http://schemas.microsoft.com/office/drawing/2014/main" id="{9F1D27E9-17A4-42E3-AB0A-01109A769305}"/>
                  </a:ext>
                </a:extLst>
              </p14:cNvPr>
              <p14:cNvContentPartPr/>
              <p14:nvPr/>
            </p14:nvContentPartPr>
            <p14:xfrm>
              <a:off x="1686380" y="3728440"/>
              <a:ext cx="123840" cy="180360"/>
            </p14:xfrm>
          </p:contentPart>
        </mc:Choice>
        <mc:Fallback>
          <p:pic>
            <p:nvPicPr>
              <p:cNvPr id="4163" name="Ink 4162">
                <a:extLst>
                  <a:ext uri="{FF2B5EF4-FFF2-40B4-BE49-F238E27FC236}">
                    <a16:creationId xmlns:a16="http://schemas.microsoft.com/office/drawing/2014/main" id="{9F1D27E9-17A4-42E3-AB0A-01109A7693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77740" y="3719440"/>
                <a:ext cx="1414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B4A282E9-3AAE-4D9F-98DD-2AEB6BACC985}"/>
              </a:ext>
            </a:extLst>
          </p:cNvPr>
          <p:cNvGrpSpPr/>
          <p:nvPr/>
        </p:nvGrpSpPr>
        <p:grpSpPr>
          <a:xfrm>
            <a:off x="1695380" y="3426040"/>
            <a:ext cx="187560" cy="221400"/>
            <a:chOff x="1695380" y="3426040"/>
            <a:chExt cx="18756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64" name="Ink 4163">
                  <a:extLst>
                    <a:ext uri="{FF2B5EF4-FFF2-40B4-BE49-F238E27FC236}">
                      <a16:creationId xmlns:a16="http://schemas.microsoft.com/office/drawing/2014/main" id="{448C3FCD-147D-4100-8C2A-B3A12557A817}"/>
                    </a:ext>
                  </a:extLst>
                </p14:cNvPr>
                <p14:cNvContentPartPr/>
                <p14:nvPr/>
              </p14:nvContentPartPr>
              <p14:xfrm>
                <a:off x="1695380" y="3435040"/>
                <a:ext cx="360" cy="168120"/>
              </p14:xfrm>
            </p:contentPart>
          </mc:Choice>
          <mc:Fallback>
            <p:pic>
              <p:nvPicPr>
                <p:cNvPr id="4164" name="Ink 4163">
                  <a:extLst>
                    <a:ext uri="{FF2B5EF4-FFF2-40B4-BE49-F238E27FC236}">
                      <a16:creationId xmlns:a16="http://schemas.microsoft.com/office/drawing/2014/main" id="{448C3FCD-147D-4100-8C2A-B3A12557A8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86740" y="3426400"/>
                  <a:ext cx="18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2EC13222-2E26-4084-9667-8696D9D6D43D}"/>
                    </a:ext>
                  </a:extLst>
                </p14:cNvPr>
                <p14:cNvContentPartPr/>
                <p14:nvPr/>
              </p14:nvContentPartPr>
              <p14:xfrm>
                <a:off x="1775660" y="3426040"/>
                <a:ext cx="107280" cy="221400"/>
              </p14:xfrm>
            </p:contentPart>
          </mc:Choice>
          <mc:Fallback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2EC13222-2E26-4084-9667-8696D9D6D4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6660" y="3417400"/>
                  <a:ext cx="124920" cy="239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89CC30-7447-4ACD-AB0D-30565D9836DF}"/>
              </a:ext>
            </a:extLst>
          </p:cNvPr>
          <p:cNvGrpSpPr/>
          <p:nvPr/>
        </p:nvGrpSpPr>
        <p:grpSpPr>
          <a:xfrm>
            <a:off x="4172180" y="1499680"/>
            <a:ext cx="1949040" cy="906480"/>
            <a:chOff x="4172180" y="1499680"/>
            <a:chExt cx="1949040" cy="9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622DD4-4530-4347-9D85-EF0A90B859D9}"/>
                    </a:ext>
                  </a:extLst>
                </p14:cNvPr>
                <p14:cNvContentPartPr/>
                <p14:nvPr/>
              </p14:nvContentPartPr>
              <p14:xfrm>
                <a:off x="5154620" y="1500400"/>
                <a:ext cx="184320" cy="23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622DD4-4530-4347-9D85-EF0A90B859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45980" y="1491400"/>
                  <a:ext cx="201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8CBBCC-E45C-4DAD-921B-75381D41E28E}"/>
                    </a:ext>
                  </a:extLst>
                </p14:cNvPr>
                <p14:cNvContentPartPr/>
                <p14:nvPr/>
              </p14:nvContentPartPr>
              <p14:xfrm>
                <a:off x="5422100" y="1499680"/>
                <a:ext cx="99720" cy="12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8CBBCC-E45C-4DAD-921B-75381D41E2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3100" y="1490680"/>
                  <a:ext cx="117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69D571-F352-4D06-9967-A452C8E1046C}"/>
                    </a:ext>
                  </a:extLst>
                </p14:cNvPr>
                <p14:cNvContentPartPr/>
                <p14:nvPr/>
              </p14:nvContentPartPr>
              <p14:xfrm>
                <a:off x="5411300" y="1606240"/>
                <a:ext cx="130320" cy="13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69D571-F352-4D06-9967-A452C8E104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2300" y="1597600"/>
                  <a:ext cx="147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AC4414-958C-41A2-B7B8-F4F401876362}"/>
                    </a:ext>
                  </a:extLst>
                </p14:cNvPr>
                <p14:cNvContentPartPr/>
                <p14:nvPr/>
              </p14:nvContentPartPr>
              <p14:xfrm>
                <a:off x="4513820" y="1784080"/>
                <a:ext cx="759600" cy="35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AC4414-958C-41A2-B7B8-F4F4018763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4820" y="1775080"/>
                  <a:ext cx="7772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613BEE-A9DF-4639-9343-07FA7E8D21B9}"/>
                    </a:ext>
                  </a:extLst>
                </p14:cNvPr>
                <p14:cNvContentPartPr/>
                <p14:nvPr/>
              </p14:nvContentPartPr>
              <p14:xfrm>
                <a:off x="5512820" y="1810720"/>
                <a:ext cx="608400" cy="358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613BEE-A9DF-4639-9343-07FA7E8D21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3820" y="1802080"/>
                  <a:ext cx="626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9F5A86-DA32-4542-BCCC-CD8E0FEE2A11}"/>
                    </a:ext>
                  </a:extLst>
                </p14:cNvPr>
                <p14:cNvContentPartPr/>
                <p14:nvPr/>
              </p14:nvContentPartPr>
              <p14:xfrm>
                <a:off x="4172180" y="2243440"/>
                <a:ext cx="150120" cy="16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9F5A86-DA32-4542-BCCC-CD8E0FEE2A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3540" y="2234800"/>
                  <a:ext cx="167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E4CF27-5EDF-42E3-B83A-E8074CCACC5A}"/>
                    </a:ext>
                  </a:extLst>
                </p14:cNvPr>
                <p14:cNvContentPartPr/>
                <p14:nvPr/>
              </p14:nvContentPartPr>
              <p14:xfrm>
                <a:off x="4468820" y="2243800"/>
                <a:ext cx="104760" cy="15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E4CF27-5EDF-42E3-B83A-E8074CCAC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9820" y="2234800"/>
                  <a:ext cx="1224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F6C14E-8866-4CE5-A49A-2D47291DE7B0}"/>
              </a:ext>
            </a:extLst>
          </p:cNvPr>
          <p:cNvGrpSpPr/>
          <p:nvPr/>
        </p:nvGrpSpPr>
        <p:grpSpPr>
          <a:xfrm>
            <a:off x="6080900" y="2212480"/>
            <a:ext cx="354600" cy="230040"/>
            <a:chOff x="6080900" y="2212480"/>
            <a:chExt cx="3546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9B34F8-97C6-4C8D-B936-73381183BBD4}"/>
                    </a:ext>
                  </a:extLst>
                </p14:cNvPr>
                <p14:cNvContentPartPr/>
                <p14:nvPr/>
              </p14:nvContentPartPr>
              <p14:xfrm>
                <a:off x="6080900" y="2236240"/>
                <a:ext cx="173160" cy="19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9B34F8-97C6-4C8D-B936-73381183BB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1900" y="2227240"/>
                  <a:ext cx="190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FCF262-9F64-4EE0-BDBC-A949C71D89DA}"/>
                    </a:ext>
                  </a:extLst>
                </p14:cNvPr>
                <p14:cNvContentPartPr/>
                <p14:nvPr/>
              </p14:nvContentPartPr>
              <p14:xfrm>
                <a:off x="6338300" y="2237320"/>
                <a:ext cx="21600" cy="3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FCF262-9F64-4EE0-BDBC-A949C71D89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9300" y="2228680"/>
                  <a:ext cx="39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C44775-719C-4FE2-BC75-229C33ABAA2F}"/>
                    </a:ext>
                  </a:extLst>
                </p14:cNvPr>
                <p14:cNvContentPartPr/>
                <p14:nvPr/>
              </p14:nvContentPartPr>
              <p14:xfrm>
                <a:off x="6359180" y="2212480"/>
                <a:ext cx="76320" cy="23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C44775-719C-4FE2-BC75-229C33ABAA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50180" y="2203480"/>
                  <a:ext cx="9396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3E0439-1EB0-4677-9CE0-D540981C6958}"/>
                  </a:ext>
                </a:extLst>
              </p14:cNvPr>
              <p14:cNvContentPartPr/>
              <p14:nvPr/>
            </p14:nvContentPartPr>
            <p14:xfrm>
              <a:off x="3997220" y="2547640"/>
              <a:ext cx="255240" cy="23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3E0439-1EB0-4677-9CE0-D540981C69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8580" y="2539000"/>
                <a:ext cx="272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AA5399-2497-4D71-985A-0909EF583EEA}"/>
                  </a:ext>
                </a:extLst>
              </p14:cNvPr>
              <p14:cNvContentPartPr/>
              <p14:nvPr/>
            </p14:nvContentPartPr>
            <p14:xfrm>
              <a:off x="3692660" y="2876320"/>
              <a:ext cx="114480" cy="62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AA5399-2497-4D71-985A-0909EF583E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3660" y="2867320"/>
                <a:ext cx="132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36C442-211A-4002-B985-EE59C29BD0D0}"/>
                  </a:ext>
                </a:extLst>
              </p14:cNvPr>
              <p14:cNvContentPartPr/>
              <p14:nvPr/>
            </p14:nvContentPartPr>
            <p14:xfrm>
              <a:off x="3834860" y="2873080"/>
              <a:ext cx="12600" cy="29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36C442-211A-4002-B985-EE59C29BD0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5860" y="2864080"/>
                <a:ext cx="30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CEE0D7-4F96-4BF4-B211-CBF379817982}"/>
                  </a:ext>
                </a:extLst>
              </p14:cNvPr>
              <p14:cNvContentPartPr/>
              <p14:nvPr/>
            </p14:nvContentPartPr>
            <p14:xfrm>
              <a:off x="3824060" y="2858320"/>
              <a:ext cx="28800" cy="226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CEE0D7-4F96-4BF4-B211-CBF3798179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15420" y="2849680"/>
                <a:ext cx="46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A3DE4C-20BA-4D66-8A92-5D6F2DA59E12}"/>
                  </a:ext>
                </a:extLst>
              </p14:cNvPr>
              <p14:cNvContentPartPr/>
              <p14:nvPr/>
            </p14:nvContentPartPr>
            <p14:xfrm>
              <a:off x="3922340" y="2902600"/>
              <a:ext cx="117000" cy="118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A3DE4C-20BA-4D66-8A92-5D6F2DA59E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13340" y="2893960"/>
                <a:ext cx="134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52" name="Ink 5151">
                <a:extLst>
                  <a:ext uri="{FF2B5EF4-FFF2-40B4-BE49-F238E27FC236}">
                    <a16:creationId xmlns:a16="http://schemas.microsoft.com/office/drawing/2014/main" id="{2F11A5E7-2333-4FD4-9AB1-ADCCB4B28C4F}"/>
                  </a:ext>
                </a:extLst>
              </p14:cNvPr>
              <p14:cNvContentPartPr/>
              <p14:nvPr/>
            </p14:nvContentPartPr>
            <p14:xfrm>
              <a:off x="4491860" y="2556280"/>
              <a:ext cx="171360" cy="236880"/>
            </p14:xfrm>
          </p:contentPart>
        </mc:Choice>
        <mc:Fallback>
          <p:pic>
            <p:nvPicPr>
              <p:cNvPr id="5152" name="Ink 5151">
                <a:extLst>
                  <a:ext uri="{FF2B5EF4-FFF2-40B4-BE49-F238E27FC236}">
                    <a16:creationId xmlns:a16="http://schemas.microsoft.com/office/drawing/2014/main" id="{2F11A5E7-2333-4FD4-9AB1-ADCCB4B28C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82860" y="2547640"/>
                <a:ext cx="18900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3" name="Group 5172">
            <a:extLst>
              <a:ext uri="{FF2B5EF4-FFF2-40B4-BE49-F238E27FC236}">
                <a16:creationId xmlns:a16="http://schemas.microsoft.com/office/drawing/2014/main" id="{1C6C3EED-607C-431C-AC47-9E3880CC26D3}"/>
              </a:ext>
            </a:extLst>
          </p:cNvPr>
          <p:cNvGrpSpPr/>
          <p:nvPr/>
        </p:nvGrpSpPr>
        <p:grpSpPr>
          <a:xfrm>
            <a:off x="4535780" y="2847520"/>
            <a:ext cx="345600" cy="211680"/>
            <a:chOff x="4535780" y="2847520"/>
            <a:chExt cx="34560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57" name="Ink 5156">
                  <a:extLst>
                    <a:ext uri="{FF2B5EF4-FFF2-40B4-BE49-F238E27FC236}">
                      <a16:creationId xmlns:a16="http://schemas.microsoft.com/office/drawing/2014/main" id="{081B9978-14FF-4CE6-9A1E-D43D4F560255}"/>
                    </a:ext>
                  </a:extLst>
                </p14:cNvPr>
                <p14:cNvContentPartPr/>
                <p14:nvPr/>
              </p14:nvContentPartPr>
              <p14:xfrm>
                <a:off x="4535780" y="2857960"/>
                <a:ext cx="115920" cy="88200"/>
              </p14:xfrm>
            </p:contentPart>
          </mc:Choice>
          <mc:Fallback>
            <p:pic>
              <p:nvPicPr>
                <p:cNvPr id="5157" name="Ink 5156">
                  <a:extLst>
                    <a:ext uri="{FF2B5EF4-FFF2-40B4-BE49-F238E27FC236}">
                      <a16:creationId xmlns:a16="http://schemas.microsoft.com/office/drawing/2014/main" id="{081B9978-14FF-4CE6-9A1E-D43D4F5602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7140" y="2848960"/>
                  <a:ext cx="133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BB3EF990-DD81-4324-B920-42BB237F3400}"/>
                    </a:ext>
                  </a:extLst>
                </p14:cNvPr>
                <p14:cNvContentPartPr/>
                <p14:nvPr/>
              </p14:nvContentPartPr>
              <p14:xfrm>
                <a:off x="4545140" y="2945800"/>
                <a:ext cx="118080" cy="101160"/>
              </p14:xfrm>
            </p:contentPart>
          </mc:Choice>
          <mc:Fallback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BB3EF990-DD81-4324-B920-42BB237F34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6140" y="2936800"/>
                  <a:ext cx="135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3FB267DF-B2D3-4BA7-9BAB-BE862A47140F}"/>
                    </a:ext>
                  </a:extLst>
                </p14:cNvPr>
                <p14:cNvContentPartPr/>
                <p14:nvPr/>
              </p14:nvContentPartPr>
              <p14:xfrm>
                <a:off x="4746020" y="2847520"/>
                <a:ext cx="135360" cy="211680"/>
              </p14:xfrm>
            </p:contentPart>
          </mc:Choice>
          <mc:Fallback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3FB267DF-B2D3-4BA7-9BAB-BE862A4714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7380" y="2838880"/>
                  <a:ext cx="15300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7" name="Group 5176">
            <a:extLst>
              <a:ext uri="{FF2B5EF4-FFF2-40B4-BE49-F238E27FC236}">
                <a16:creationId xmlns:a16="http://schemas.microsoft.com/office/drawing/2014/main" id="{D5DFFE53-4A35-4C5A-82E0-E21FBEB10349}"/>
              </a:ext>
            </a:extLst>
          </p:cNvPr>
          <p:cNvGrpSpPr/>
          <p:nvPr/>
        </p:nvGrpSpPr>
        <p:grpSpPr>
          <a:xfrm>
            <a:off x="5662940" y="2564920"/>
            <a:ext cx="507240" cy="487800"/>
            <a:chOff x="5662940" y="2564920"/>
            <a:chExt cx="50724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74" name="Ink 5173">
                  <a:extLst>
                    <a:ext uri="{FF2B5EF4-FFF2-40B4-BE49-F238E27FC236}">
                      <a16:creationId xmlns:a16="http://schemas.microsoft.com/office/drawing/2014/main" id="{0E4CEB04-D5BB-4713-A299-C5876A020E23}"/>
                    </a:ext>
                  </a:extLst>
                </p14:cNvPr>
                <p14:cNvContentPartPr/>
                <p14:nvPr/>
              </p14:nvContentPartPr>
              <p14:xfrm>
                <a:off x="5917460" y="2564920"/>
                <a:ext cx="252720" cy="155880"/>
              </p14:xfrm>
            </p:contentPart>
          </mc:Choice>
          <mc:Fallback>
            <p:pic>
              <p:nvPicPr>
                <p:cNvPr id="5174" name="Ink 5173">
                  <a:extLst>
                    <a:ext uri="{FF2B5EF4-FFF2-40B4-BE49-F238E27FC236}">
                      <a16:creationId xmlns:a16="http://schemas.microsoft.com/office/drawing/2014/main" id="{0E4CEB04-D5BB-4713-A299-C5876A020E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08460" y="2556280"/>
                  <a:ext cx="270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75" name="Ink 5174">
                  <a:extLst>
                    <a:ext uri="{FF2B5EF4-FFF2-40B4-BE49-F238E27FC236}">
                      <a16:creationId xmlns:a16="http://schemas.microsoft.com/office/drawing/2014/main" id="{CDD9B0D4-4623-4F83-B2DA-2E3B0D70ADEC}"/>
                    </a:ext>
                  </a:extLst>
                </p14:cNvPr>
                <p14:cNvContentPartPr/>
                <p14:nvPr/>
              </p14:nvContentPartPr>
              <p14:xfrm>
                <a:off x="5662940" y="2813680"/>
                <a:ext cx="106560" cy="206640"/>
              </p14:xfrm>
            </p:contentPart>
          </mc:Choice>
          <mc:Fallback>
            <p:pic>
              <p:nvPicPr>
                <p:cNvPr id="5175" name="Ink 5174">
                  <a:extLst>
                    <a:ext uri="{FF2B5EF4-FFF2-40B4-BE49-F238E27FC236}">
                      <a16:creationId xmlns:a16="http://schemas.microsoft.com/office/drawing/2014/main" id="{CDD9B0D4-4623-4F83-B2DA-2E3B0D70AD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53940" y="2805040"/>
                  <a:ext cx="124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76" name="Ink 5175">
                  <a:extLst>
                    <a:ext uri="{FF2B5EF4-FFF2-40B4-BE49-F238E27FC236}">
                      <a16:creationId xmlns:a16="http://schemas.microsoft.com/office/drawing/2014/main" id="{3ECDA7B6-3AA0-4BE3-9AA7-D260718DBF49}"/>
                    </a:ext>
                  </a:extLst>
                </p14:cNvPr>
                <p14:cNvContentPartPr/>
                <p14:nvPr/>
              </p14:nvContentPartPr>
              <p14:xfrm>
                <a:off x="5849420" y="2805760"/>
                <a:ext cx="142920" cy="246960"/>
              </p14:xfrm>
            </p:contentPart>
          </mc:Choice>
          <mc:Fallback>
            <p:pic>
              <p:nvPicPr>
                <p:cNvPr id="5176" name="Ink 5175">
                  <a:extLst>
                    <a:ext uri="{FF2B5EF4-FFF2-40B4-BE49-F238E27FC236}">
                      <a16:creationId xmlns:a16="http://schemas.microsoft.com/office/drawing/2014/main" id="{3ECDA7B6-3AA0-4BE3-9AA7-D260718DBF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0780" y="2796760"/>
                  <a:ext cx="16056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78" name="Ink 5177">
                <a:extLst>
                  <a:ext uri="{FF2B5EF4-FFF2-40B4-BE49-F238E27FC236}">
                    <a16:creationId xmlns:a16="http://schemas.microsoft.com/office/drawing/2014/main" id="{F15EF7AC-EAE3-4DCC-8F34-B4526BB45F9D}"/>
                  </a:ext>
                </a:extLst>
              </p14:cNvPr>
              <p14:cNvContentPartPr/>
              <p14:nvPr/>
            </p14:nvContentPartPr>
            <p14:xfrm>
              <a:off x="3548300" y="3195640"/>
              <a:ext cx="198000" cy="244080"/>
            </p14:xfrm>
          </p:contentPart>
        </mc:Choice>
        <mc:Fallback>
          <p:pic>
            <p:nvPicPr>
              <p:cNvPr id="5178" name="Ink 5177">
                <a:extLst>
                  <a:ext uri="{FF2B5EF4-FFF2-40B4-BE49-F238E27FC236}">
                    <a16:creationId xmlns:a16="http://schemas.microsoft.com/office/drawing/2014/main" id="{F15EF7AC-EAE3-4DCC-8F34-B4526BB45F9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39660" y="3186640"/>
                <a:ext cx="2156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79" name="Ink 5178">
                <a:extLst>
                  <a:ext uri="{FF2B5EF4-FFF2-40B4-BE49-F238E27FC236}">
                    <a16:creationId xmlns:a16="http://schemas.microsoft.com/office/drawing/2014/main" id="{1C5CE3AB-3D95-42CD-9B4B-372F13659733}"/>
                  </a:ext>
                </a:extLst>
              </p14:cNvPr>
              <p14:cNvContentPartPr/>
              <p14:nvPr/>
            </p14:nvContentPartPr>
            <p14:xfrm>
              <a:off x="4003700" y="3187000"/>
              <a:ext cx="171360" cy="201240"/>
            </p14:xfrm>
          </p:contentPart>
        </mc:Choice>
        <mc:Fallback>
          <p:pic>
            <p:nvPicPr>
              <p:cNvPr id="5179" name="Ink 5178">
                <a:extLst>
                  <a:ext uri="{FF2B5EF4-FFF2-40B4-BE49-F238E27FC236}">
                    <a16:creationId xmlns:a16="http://schemas.microsoft.com/office/drawing/2014/main" id="{1C5CE3AB-3D95-42CD-9B4B-372F136597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94700" y="3178000"/>
                <a:ext cx="18900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82" name="Group 5181">
            <a:extLst>
              <a:ext uri="{FF2B5EF4-FFF2-40B4-BE49-F238E27FC236}">
                <a16:creationId xmlns:a16="http://schemas.microsoft.com/office/drawing/2014/main" id="{8542935C-8EE9-4850-B368-869A15E006E0}"/>
              </a:ext>
            </a:extLst>
          </p:cNvPr>
          <p:cNvGrpSpPr/>
          <p:nvPr/>
        </p:nvGrpSpPr>
        <p:grpSpPr>
          <a:xfrm>
            <a:off x="3345980" y="3562120"/>
            <a:ext cx="257760" cy="182880"/>
            <a:chOff x="3345980" y="3562120"/>
            <a:chExt cx="25776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80" name="Ink 5179">
                  <a:extLst>
                    <a:ext uri="{FF2B5EF4-FFF2-40B4-BE49-F238E27FC236}">
                      <a16:creationId xmlns:a16="http://schemas.microsoft.com/office/drawing/2014/main" id="{C9E84D05-1B1B-42FB-B3A1-95F79D589861}"/>
                    </a:ext>
                  </a:extLst>
                </p14:cNvPr>
                <p14:cNvContentPartPr/>
                <p14:nvPr/>
              </p14:nvContentPartPr>
              <p14:xfrm>
                <a:off x="3345980" y="3595240"/>
                <a:ext cx="19080" cy="149760"/>
              </p14:xfrm>
            </p:contentPart>
          </mc:Choice>
          <mc:Fallback>
            <p:pic>
              <p:nvPicPr>
                <p:cNvPr id="5180" name="Ink 5179">
                  <a:extLst>
                    <a:ext uri="{FF2B5EF4-FFF2-40B4-BE49-F238E27FC236}">
                      <a16:creationId xmlns:a16="http://schemas.microsoft.com/office/drawing/2014/main" id="{C9E84D05-1B1B-42FB-B3A1-95F79D5898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37340" y="3586240"/>
                  <a:ext cx="3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81" name="Ink 5180">
                  <a:extLst>
                    <a:ext uri="{FF2B5EF4-FFF2-40B4-BE49-F238E27FC236}">
                      <a16:creationId xmlns:a16="http://schemas.microsoft.com/office/drawing/2014/main" id="{12A456E1-BDE6-45FA-A2FB-05A93AF8423B}"/>
                    </a:ext>
                  </a:extLst>
                </p14:cNvPr>
                <p14:cNvContentPartPr/>
                <p14:nvPr/>
              </p14:nvContentPartPr>
              <p14:xfrm>
                <a:off x="3470540" y="3562120"/>
                <a:ext cx="133200" cy="176040"/>
              </p14:xfrm>
            </p:contentPart>
          </mc:Choice>
          <mc:Fallback>
            <p:pic>
              <p:nvPicPr>
                <p:cNvPr id="5181" name="Ink 5180">
                  <a:extLst>
                    <a:ext uri="{FF2B5EF4-FFF2-40B4-BE49-F238E27FC236}">
                      <a16:creationId xmlns:a16="http://schemas.microsoft.com/office/drawing/2014/main" id="{12A456E1-BDE6-45FA-A2FB-05A93AF842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1900" y="3553480"/>
                  <a:ext cx="1508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7A580-D197-41D9-A5FD-48FD3F99EAB7}"/>
              </a:ext>
            </a:extLst>
          </p:cNvPr>
          <p:cNvGrpSpPr/>
          <p:nvPr/>
        </p:nvGrpSpPr>
        <p:grpSpPr>
          <a:xfrm>
            <a:off x="4038980" y="3514240"/>
            <a:ext cx="302040" cy="244440"/>
            <a:chOff x="4038980" y="3514240"/>
            <a:chExt cx="30204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83" name="Ink 5182">
                  <a:extLst>
                    <a:ext uri="{FF2B5EF4-FFF2-40B4-BE49-F238E27FC236}">
                      <a16:creationId xmlns:a16="http://schemas.microsoft.com/office/drawing/2014/main" id="{2AFB01F8-8DAD-4903-9A95-4FC90027F984}"/>
                    </a:ext>
                  </a:extLst>
                </p14:cNvPr>
                <p14:cNvContentPartPr/>
                <p14:nvPr/>
              </p14:nvContentPartPr>
              <p14:xfrm>
                <a:off x="4038980" y="3514240"/>
                <a:ext cx="141120" cy="233280"/>
              </p14:xfrm>
            </p:contentPart>
          </mc:Choice>
          <mc:Fallback>
            <p:pic>
              <p:nvPicPr>
                <p:cNvPr id="5183" name="Ink 5182">
                  <a:extLst>
                    <a:ext uri="{FF2B5EF4-FFF2-40B4-BE49-F238E27FC236}">
                      <a16:creationId xmlns:a16="http://schemas.microsoft.com/office/drawing/2014/main" id="{2AFB01F8-8DAD-4903-9A95-4FC90027F9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30340" y="3505240"/>
                  <a:ext cx="158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BDC0AC-893B-4196-934C-E7372BDE4850}"/>
                    </a:ext>
                  </a:extLst>
                </p14:cNvPr>
                <p14:cNvContentPartPr/>
                <p14:nvPr/>
              </p14:nvContentPartPr>
              <p14:xfrm>
                <a:off x="4190900" y="3532960"/>
                <a:ext cx="150120" cy="22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BDC0AC-893B-4196-934C-E7372BDE48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81900" y="3524320"/>
                  <a:ext cx="1677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1147F5-7F1E-4829-8ECC-D50C9F8AB29D}"/>
              </a:ext>
            </a:extLst>
          </p:cNvPr>
          <p:cNvGrpSpPr/>
          <p:nvPr/>
        </p:nvGrpSpPr>
        <p:grpSpPr>
          <a:xfrm>
            <a:off x="4882460" y="3169000"/>
            <a:ext cx="213120" cy="204480"/>
            <a:chOff x="4882460" y="3169000"/>
            <a:chExt cx="21312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BB8465-CEBE-4072-94AB-FCF184EE265B}"/>
                    </a:ext>
                  </a:extLst>
                </p14:cNvPr>
                <p14:cNvContentPartPr/>
                <p14:nvPr/>
              </p14:nvContentPartPr>
              <p14:xfrm>
                <a:off x="4882460" y="3169000"/>
                <a:ext cx="209880" cy="195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BB8465-CEBE-4072-94AB-FCF184EE26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73460" y="3160360"/>
                  <a:ext cx="227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DC3AD5-8A19-469D-9C34-12A501ECF4A9}"/>
                    </a:ext>
                  </a:extLst>
                </p14:cNvPr>
                <p14:cNvContentPartPr/>
                <p14:nvPr/>
              </p14:nvContentPartPr>
              <p14:xfrm>
                <a:off x="5095220" y="337312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DC3AD5-8A19-469D-9C34-12A501ECF4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86580" y="3364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AFE4DD-EE19-4134-8891-2893AB07BAEA}"/>
                  </a:ext>
                </a:extLst>
              </p14:cNvPr>
              <p14:cNvContentPartPr/>
              <p14:nvPr/>
            </p14:nvContentPartPr>
            <p14:xfrm>
              <a:off x="5024660" y="3487600"/>
              <a:ext cx="159840" cy="240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AFE4DD-EE19-4134-8891-2893AB07BA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15660" y="3478960"/>
                <a:ext cx="17748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229096-5A7F-418F-99D2-6667C1B5FC3C}"/>
              </a:ext>
            </a:extLst>
          </p:cNvPr>
          <p:cNvGrpSpPr/>
          <p:nvPr/>
        </p:nvGrpSpPr>
        <p:grpSpPr>
          <a:xfrm>
            <a:off x="5992340" y="3142360"/>
            <a:ext cx="570240" cy="501480"/>
            <a:chOff x="5992340" y="3142360"/>
            <a:chExt cx="57024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FD6B78-A215-48C4-8E57-3D78F358D7D7}"/>
                    </a:ext>
                  </a:extLst>
                </p14:cNvPr>
                <p14:cNvContentPartPr/>
                <p14:nvPr/>
              </p14:nvContentPartPr>
              <p14:xfrm>
                <a:off x="5992340" y="3142360"/>
                <a:ext cx="177840" cy="21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FD6B78-A215-48C4-8E57-3D78F358D7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3340" y="3133360"/>
                  <a:ext cx="195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EA526D-E600-4E6D-B3BB-FD78BE873280}"/>
                    </a:ext>
                  </a:extLst>
                </p14:cNvPr>
                <p14:cNvContentPartPr/>
                <p14:nvPr/>
              </p14:nvContentPartPr>
              <p14:xfrm>
                <a:off x="6240380" y="3408760"/>
                <a:ext cx="109440" cy="10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EA526D-E600-4E6D-B3BB-FD78BE8732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31740" y="3399760"/>
                  <a:ext cx="127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9818FC-9B06-4402-9577-93DB2D3A2B85}"/>
                    </a:ext>
                  </a:extLst>
                </p14:cNvPr>
                <p14:cNvContentPartPr/>
                <p14:nvPr/>
              </p14:nvContentPartPr>
              <p14:xfrm>
                <a:off x="6340460" y="3411640"/>
                <a:ext cx="30240" cy="22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9818FC-9B06-4402-9577-93DB2D3A2B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1820" y="3403000"/>
                  <a:ext cx="47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087D8F-A53F-4A5F-96F7-1610C3B40064}"/>
                    </a:ext>
                  </a:extLst>
                </p14:cNvPr>
                <p14:cNvContentPartPr/>
                <p14:nvPr/>
              </p14:nvContentPartPr>
              <p14:xfrm>
                <a:off x="6444500" y="3382120"/>
                <a:ext cx="98280" cy="9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087D8F-A53F-4A5F-96F7-1610C3B400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5860" y="3373480"/>
                  <a:ext cx="115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26CB2E-BBDE-4C24-A6BD-E3810EE69DEB}"/>
                    </a:ext>
                  </a:extLst>
                </p14:cNvPr>
                <p14:cNvContentPartPr/>
                <p14:nvPr/>
              </p14:nvContentPartPr>
              <p14:xfrm>
                <a:off x="6444860" y="3480760"/>
                <a:ext cx="117720" cy="16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26CB2E-BBDE-4C24-A6BD-E3810EE69D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36220" y="3472120"/>
                  <a:ext cx="135360" cy="180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323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468</Words>
  <Application>Microsoft Office PowerPoint</Application>
  <PresentationFormat>On-screen Show (4:3)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Alejandro Lazo</cp:lastModifiedBy>
  <cp:revision>29</cp:revision>
  <cp:lastPrinted>2016-04-12T17:35:20Z</cp:lastPrinted>
  <dcterms:created xsi:type="dcterms:W3CDTF">2006-11-01T05:42:40Z</dcterms:created>
  <dcterms:modified xsi:type="dcterms:W3CDTF">2020-11-03T03:04:59Z</dcterms:modified>
</cp:coreProperties>
</file>