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356" r:id="rId4"/>
    <p:sldId id="357" r:id="rId5"/>
    <p:sldId id="358" r:id="rId6"/>
    <p:sldId id="364" r:id="rId7"/>
    <p:sldId id="365" r:id="rId8"/>
    <p:sldId id="370" r:id="rId9"/>
    <p:sldId id="371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945"/>
  </p:normalViewPr>
  <p:slideViewPr>
    <p:cSldViewPr>
      <p:cViewPr varScale="1">
        <p:scale>
          <a:sx n="90" d="100"/>
          <a:sy n="90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78ABC122-C0DF-CD42-B8BE-5EB97DFC5678}" type="datetimeFigureOut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42C41183-D25B-534C-BB71-E208ADA19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614B3F43-DF3B-AA42-8966-8269422291EB}" type="datetimeFigureOut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BF86156E-8C97-EB4C-BEF0-A18037953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47E-D0EA-8349-9571-4CC7ABC25E66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8" name="幻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75B85-EA31-1342-AE22-8B2D4A3134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5103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CCD9F-BC45-7947-8118-9EC2E07B8B9E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FE76E-EE3B-FE40-9AE9-DF40F8643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6754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E171-E41A-4E43-A86C-49D6B69DFC27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EA337-2DFE-4440-BD50-8E9C0614F5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1271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811463" y="2400300"/>
            <a:ext cx="4110037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600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THANKS!</a:t>
            </a:r>
            <a:endParaRPr lang="zh-CN" altLang="en-US" sz="60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81225" y="2620963"/>
            <a:ext cx="55086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8000">
                <a:solidFill>
                  <a:srgbClr val="013C8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THANKS!</a:t>
            </a:r>
            <a:endParaRPr lang="zh-CN" altLang="en-US" sz="8000">
              <a:solidFill>
                <a:srgbClr val="013C8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36597-701D-954F-A620-73A956878AE3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457C2-4A27-D34E-8AC5-898918207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391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85D9B-FD45-A146-B529-F77629D255B4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B8B87-B7D0-234B-A7A5-5C7741B95C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0210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520772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60458764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88913"/>
            <a:ext cx="8642350" cy="6408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0805-9F77-C946-A06D-65CEF7C17DD8}" type="datetime1">
              <a:rPr lang="zh-CN" altLang="en-US"/>
              <a:pPr>
                <a:defRPr/>
              </a:pPr>
              <a:t>19/5/29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3E158-D9CA-D741-BC1B-5CE6FA047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56765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43613"/>
            <a:ext cx="8191500" cy="9493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150" y="1504951"/>
            <a:ext cx="4019550" cy="147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04951"/>
            <a:ext cx="4019550" cy="658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2316163"/>
            <a:ext cx="4019550" cy="660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9147462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9637-F649-6046-806A-2C8B9B54755C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8" name="幻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5C76-DE80-ED4F-877D-F7507475E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4785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="1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AE55-403A-C048-8F0E-883B4BFD2A1F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A221D-6E26-EF41-B00D-BFD6EA4E1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523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="1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0F129-459F-1344-9C75-D47260EA3982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3279-31BF-1B46-A81D-D0E1960DF3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73018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090DE-04D9-DE4F-B88E-BA555C4ABC76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6FA16-BECD-5947-86D0-22D386A30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618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A02C-16D0-104B-8663-52BEE6F387EB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7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96E3E-994E-274C-8FAA-61D311D91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52104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AE9BC-1352-894B-A41F-7F0F19CADD4C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9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E9DA-399D-E24B-A450-43CAE5BC8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3228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="1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7D1A-EEAA-8840-88FD-1B3FCD39B971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5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E9B12-5BD5-9E44-8367-6CC736D51F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69227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3913B-F0AE-0B4D-9D0E-51837D9D9324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4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63D81-E881-6147-9ECB-3F2F51924C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14834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DB2CB-D177-414C-BBE5-4125F100304D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7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9DD2F-B01C-1B4A-8831-44F9CB349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98088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FB61-3AEB-D44A-9E89-30B57FC94900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7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C2BF-6BFD-E341-A956-AF56E5944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7576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806C-D7BC-7945-A8BD-847D6B74CF3F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FB236-C8BC-2043-BDE0-6D377F6BB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96693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3B653-9FC9-474F-843E-CD213E30A151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9D1A1-1680-7F48-967E-2F4BB1D30F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26821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811463" y="2400300"/>
            <a:ext cx="4110037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600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THANKS!</a:t>
            </a:r>
            <a:endParaRPr lang="zh-CN" altLang="en-US" sz="60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81225" y="2620963"/>
            <a:ext cx="55086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8000">
                <a:solidFill>
                  <a:srgbClr val="013C8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THANKS!</a:t>
            </a:r>
            <a:endParaRPr lang="zh-CN" altLang="en-US" sz="8000">
              <a:solidFill>
                <a:srgbClr val="013C8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6EDCB-98F2-294E-AD2E-FE8C7A52C0E3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BFE7E-3BE2-B64C-9AF3-70B795AF46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103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F54F8-7AEF-CF48-93FF-48CEB2758FB1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6DE7E-BC97-E44E-8780-B29D31655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33658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13BE3-8D9D-E84E-9CA2-6A33F62DC237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8BB44-8B36-B843-B19E-8923E842E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06329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5726534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91676358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88913"/>
            <a:ext cx="8642350" cy="6408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93FC-C7D4-B348-97B7-53D4C5718872}" type="datetime1">
              <a:rPr lang="zh-CN" altLang="en-US"/>
              <a:pPr>
                <a:defRPr/>
              </a:pPr>
              <a:t>19/5/29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891B-E397-694B-8EA3-5EDAB9203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850672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43613"/>
            <a:ext cx="8191500" cy="9493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150" y="1504951"/>
            <a:ext cx="4019550" cy="147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04951"/>
            <a:ext cx="4019550" cy="658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2316163"/>
            <a:ext cx="4019550" cy="660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90332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38FB-9752-674C-B11C-62F8C5E28A47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7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BBD3C-4993-5A40-B7FB-5123A0CCAB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0497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98F9-AE98-7A4F-930C-2E78933C8D60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9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3ABA3-0543-6746-AB94-04F5F0766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90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="1">
                <a:solidFill>
                  <a:srgbClr val="013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825CB-9B9B-A34C-A91B-B5370F119FC3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5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0094D-120F-2F41-8E73-7F3C758A3F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8023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A77C-C449-AB45-8E93-CA23C0687BD4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4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C215-DF14-864C-A1B2-2C5F15DFF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7085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5DEDB-A83E-3E41-8E11-D52580F36A66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7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D59D7-CFEB-BF4B-93AF-3BCF256A53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3299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4289C-A07A-EF4D-9730-0A415FE52B26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7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AFCFC-2B88-E542-8D49-561188ABA2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2274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>
            <a:alpha val="5294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6D7F73-1560-9447-B8BB-201F4089E944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1030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1A8798-C6F4-D443-9333-20E55D0B9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61" r:id="rId12"/>
    <p:sldLayoutId id="2147483948" r:id="rId13"/>
    <p:sldLayoutId id="2147483962" r:id="rId14"/>
    <p:sldLayoutId id="2147483963" r:id="rId15"/>
    <p:sldLayoutId id="2147483964" r:id="rId16"/>
    <p:sldLayoutId id="2147483965" r:id="rId17"/>
  </p:sldLayoutIdLst>
  <p:transition>
    <p:zoom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>
            <a:alpha val="5294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8C2336-F569-0444-93E0-898A7C845319}" type="datetime1">
              <a:rPr lang="zh-CN" altLang="en-US"/>
              <a:pPr>
                <a:defRPr/>
              </a:pPr>
              <a:t>19/5/29</a:t>
            </a:fld>
            <a:endParaRPr lang="zh-CN" altLang="en-US"/>
          </a:p>
        </p:txBody>
      </p:sp>
      <p:sp>
        <p:nvSpPr>
          <p:cNvPr id="1030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378DAC-5D1A-DF42-994C-95D8AAEAD2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67" r:id="rId12"/>
    <p:sldLayoutId id="2147483959" r:id="rId13"/>
    <p:sldLayoutId id="2147483968" r:id="rId14"/>
    <p:sldLayoutId id="2147483969" r:id="rId15"/>
    <p:sldLayoutId id="2147483970" r:id="rId16"/>
    <p:sldLayoutId id="2147483971" r:id="rId17"/>
  </p:sldLayoutIdLst>
  <p:transition>
    <p:zoom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772816"/>
            <a:ext cx="7772400" cy="194664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微软雅黑" charset="-122"/>
                <a:ea typeface="微软雅黑" charset="-122"/>
                <a:cs typeface="微软雅黑" charset="-122"/>
              </a:rPr>
              <a:t>自动化测试</a:t>
            </a:r>
            <a:br>
              <a:rPr lang="en-US" altLang="zh-CN" b="1">
                <a:solidFill>
                  <a:schemeClr val="tx2"/>
                </a:solidFill>
                <a:latin typeface="微软雅黑" charset="-122"/>
                <a:ea typeface="微软雅黑" charset="-122"/>
                <a:cs typeface="微软雅黑" charset="-122"/>
              </a:rPr>
            </a:br>
            <a:r>
              <a:rPr lang="zh-CN" altLang="en-US" b="1">
                <a:solidFill>
                  <a:schemeClr val="tx2"/>
                </a:solidFill>
                <a:latin typeface="微软雅黑" charset="-122"/>
                <a:ea typeface="微软雅黑" charset="-122"/>
                <a:cs typeface="微软雅黑" charset="-122"/>
              </a:rPr>
              <a:t>架构方式</a:t>
            </a:r>
          </a:p>
        </p:txBody>
      </p:sp>
      <p:sp>
        <p:nvSpPr>
          <p:cNvPr id="33794" name="文本框 1"/>
          <p:cNvSpPr txBox="1">
            <a:spLocks noChangeArrowheads="1"/>
          </p:cNvSpPr>
          <p:nvPr/>
        </p:nvSpPr>
        <p:spPr bwMode="auto">
          <a:xfrm>
            <a:off x="2133600" y="5486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en-US" sz="1800">
              <a:latin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588224" y="5284788"/>
            <a:ext cx="208746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/>
              <a:t>王雪松</a:t>
            </a:r>
            <a:endParaRPr lang="en-US" altLang="zh-CN" sz="2400" b="1" dirty="0"/>
          </a:p>
          <a:p>
            <a:pPr eaLnBrk="1" hangingPunct="1">
              <a:defRPr/>
            </a:pPr>
            <a:r>
              <a:rPr lang="en-US" altLang="zh-CN" sz="2400" b="1" dirty="0"/>
              <a:t>2019.5.29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自动化测试的架构方式</a:t>
            </a: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>
          <a:xfrm>
            <a:off x="2332038" y="1847850"/>
            <a:ext cx="5265737" cy="4525963"/>
          </a:xfrm>
        </p:spPr>
        <p:txBody>
          <a:bodyPr/>
          <a:lstStyle/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数据驱动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-</a:t>
            </a:r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Data</a:t>
            </a:r>
          </a:p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函数驱动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-</a:t>
            </a:r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API</a:t>
            </a:r>
          </a:p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关键字驱动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–</a:t>
            </a:r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AW</a:t>
            </a:r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/</a:t>
            </a:r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KW</a:t>
            </a:r>
          </a:p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混合模型</a:t>
            </a:r>
            <a:endParaRPr kumimoji="1" lang="en-US" altLang="zh-CN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基于模型测试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-</a:t>
            </a:r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  <a:t>MBT</a:t>
            </a:r>
            <a:endParaRPr kumimoji="1"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1140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fld id="{18A47991-3716-9343-AFC6-EE44E8929A33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50000"/>
                </a:spcBef>
                <a:buFont typeface="Arial" charset="0"/>
                <a:buNone/>
              </a:pPr>
              <a:t>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数据驱动（参数化）</a:t>
            </a: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485775" y="1773238"/>
            <a:ext cx="8201025" cy="4525962"/>
          </a:xfrm>
        </p:spPr>
        <p:txBody>
          <a:bodyPr/>
          <a:lstStyle/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实现数据与测试代码分离；</a:t>
            </a:r>
            <a:endParaRPr lang="en-US" altLang="zh-CN" sz="280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减少为实现所有测试用例而需要编写的脚本数量，只需少量脚本即可产生大量测试用例，降低脚本创建和维护成本；</a:t>
            </a:r>
            <a:endParaRPr lang="en-US" altLang="zh-CN" sz="280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测试数据单独存放于数据文件中，便于修改和维护；</a:t>
            </a:r>
            <a:endParaRPr lang="en-US" altLang="zh-CN" sz="280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数据存放结构清晰简单，有利于测试结果分析和错误跟踪。</a:t>
            </a:r>
            <a:endParaRPr lang="en-US" altLang="zh-CN" sz="280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2164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fld id="{AA339136-92A0-7242-BA01-354F9873034C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50000"/>
                </a:spcBef>
                <a:buFont typeface="Arial" charset="0"/>
                <a:buNone/>
              </a:pPr>
              <a:t>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数据驱动（参数化）</a:t>
            </a: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xfrm>
            <a:off x="2225675" y="1557338"/>
            <a:ext cx="4692650" cy="122872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zh-CN" altLang="en-US" sz="3600" b="1" i="1">
                <a:latin typeface="微软雅黑" charset="-122"/>
                <a:ea typeface="微软雅黑" charset="-122"/>
                <a:cs typeface="微软雅黑" charset="-122"/>
              </a:rPr>
              <a:t>脚本演示</a:t>
            </a:r>
            <a:endParaRPr lang="en-US" altLang="zh-CN" sz="3600" b="1" i="1">
              <a:latin typeface="微软雅黑" charset="-122"/>
              <a:ea typeface="微软雅黑" charset="-122"/>
              <a:cs typeface="微软雅黑" charset="-122"/>
            </a:endParaRPr>
          </a:p>
          <a:p>
            <a:pPr marL="0" indent="0" algn="ctr">
              <a:buFont typeface="Arial" charset="0"/>
              <a:buNone/>
            </a:pPr>
            <a:r>
              <a:rPr kumimoji="1" lang="zh-CN" altLang="en-US" sz="2000" b="1" i="1">
                <a:latin typeface="微软雅黑" charset="-122"/>
                <a:ea typeface="微软雅黑" charset="-122"/>
                <a:cs typeface="微软雅黑" charset="-122"/>
              </a:rPr>
              <a:t>（采用</a:t>
            </a:r>
            <a:r>
              <a:rPr kumimoji="1" lang="en-US" altLang="zh-CN" sz="2000" b="1" i="1">
                <a:latin typeface="微软雅黑" charset="-122"/>
                <a:ea typeface="微软雅黑" charset="-122"/>
                <a:cs typeface="微软雅黑" charset="-122"/>
              </a:rPr>
              <a:t>Excel</a:t>
            </a:r>
            <a:r>
              <a:rPr kumimoji="1" lang="zh-CN" altLang="en-US" sz="2000" b="1" i="1">
                <a:latin typeface="微软雅黑" charset="-122"/>
                <a:ea typeface="微软雅黑" charset="-122"/>
                <a:cs typeface="微软雅黑" charset="-122"/>
              </a:rPr>
              <a:t>文件作参数化）</a:t>
            </a:r>
          </a:p>
        </p:txBody>
      </p:sp>
      <p:sp>
        <p:nvSpPr>
          <p:cNvPr id="93188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fld id="{2E583FCE-836B-3C4C-9BB8-EBA50BACD7EC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50000"/>
                </a:spcBef>
                <a:buFont typeface="Arial" charset="0"/>
                <a:buNone/>
              </a:pPr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9318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786063"/>
            <a:ext cx="60325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关键字驱动</a:t>
            </a: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684213" y="2492375"/>
            <a:ext cx="8199437" cy="1800225"/>
          </a:xfrm>
        </p:spPr>
        <p:txBody>
          <a:bodyPr/>
          <a:lstStyle/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关键字驱动是数据驱动的一种改进类型；</a:t>
            </a:r>
          </a:p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关键字体现形式：被操作对象</a:t>
            </a:r>
            <a:r>
              <a:rPr lang="en-US" altLang="zh-CN" sz="2800">
                <a:latin typeface="微软雅黑" charset="-122"/>
                <a:ea typeface="微软雅黑" charset="-122"/>
                <a:cs typeface="微软雅黑" charset="-122"/>
              </a:rPr>
              <a:t>+</a:t>
            </a:r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操作方法</a:t>
            </a:r>
            <a:r>
              <a:rPr lang="en-US" altLang="zh-CN" sz="2800">
                <a:latin typeface="微软雅黑" charset="-122"/>
                <a:ea typeface="微软雅黑" charset="-122"/>
                <a:cs typeface="微软雅黑" charset="-122"/>
              </a:rPr>
              <a:t>+</a:t>
            </a:r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值；</a:t>
            </a:r>
            <a:endParaRPr lang="en-US" altLang="zh-CN" sz="2800"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800">
                <a:latin typeface="微软雅黑" charset="-122"/>
                <a:ea typeface="微软雅黑" charset="-122"/>
                <a:cs typeface="微软雅黑" charset="-122"/>
              </a:rPr>
              <a:t>将测试逻辑或步骤，按照关键字进行分解；</a:t>
            </a:r>
          </a:p>
        </p:txBody>
      </p:sp>
      <p:sp>
        <p:nvSpPr>
          <p:cNvPr id="94212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fld id="{C4D613FB-4D93-C443-B5A9-E0A8D57826A8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50000"/>
                </a:spcBef>
                <a:buFont typeface="Arial" charset="0"/>
                <a:buNone/>
              </a:pPr>
              <a:t>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xfrm>
            <a:off x="457200" y="885825"/>
            <a:ext cx="8229600" cy="1582738"/>
          </a:xfrm>
        </p:spPr>
        <p:txBody>
          <a:bodyPr/>
          <a:lstStyle/>
          <a:p>
            <a:pPr algn="ctr"/>
            <a:r>
              <a:rPr kumimoji="1" lang="zh-CN" altLang="en-US">
                <a:latin typeface="微软雅黑" charset="-122"/>
                <a:ea typeface="微软雅黑" charset="-122"/>
                <a:cs typeface="微软雅黑" charset="-122"/>
              </a:rPr>
              <a:t>关键字驱动</a:t>
            </a:r>
            <a:b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</a:br>
            <a:br>
              <a:rPr kumimoji="1" lang="en-US" altLang="zh-CN">
                <a:latin typeface="微软雅黑" charset="-122"/>
                <a:ea typeface="微软雅黑" charset="-122"/>
                <a:cs typeface="微软雅黑" charset="-122"/>
              </a:rPr>
            </a:br>
            <a:r>
              <a:rPr kumimoji="1" lang="zh-CN" altLang="en-US" sz="2800">
                <a:latin typeface="微软雅黑" charset="-122"/>
                <a:ea typeface="微软雅黑" charset="-122"/>
                <a:cs typeface="微软雅黑" charset="-122"/>
              </a:rPr>
              <a:t>典型框架工具：</a:t>
            </a:r>
            <a:r>
              <a:rPr lang="en-US" altLang="zh-CN" sz="2800">
                <a:latin typeface="微软雅黑" charset="-122"/>
                <a:ea typeface="微软雅黑" charset="-122"/>
                <a:cs typeface="微软雅黑" charset="-122"/>
              </a:rPr>
              <a:t> Robotframework</a:t>
            </a:r>
            <a:endParaRPr kumimoji="1" lang="zh-CN" altLang="en-US" sz="280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5235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fld id="{5288136B-6A33-9546-9DD1-5D53F0CF2390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50000"/>
                </a:spcBef>
                <a:buFont typeface="Arial" charset="0"/>
                <a:buNone/>
              </a:pPr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95236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97200"/>
            <a:ext cx="7823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4762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微软雅黑" charset="-122"/>
                <a:ea typeface="微软雅黑" charset="-122"/>
                <a:cs typeface="微软雅黑" charset="-122"/>
              </a:rPr>
              <a:t>环境搭建</a:t>
            </a:r>
            <a:br>
              <a:rPr lang="en-US" altLang="zh-CN" sz="3200">
                <a:latin typeface="微软雅黑" charset="-122"/>
                <a:ea typeface="微软雅黑" charset="-122"/>
                <a:cs typeface="微软雅黑" charset="-122"/>
              </a:rPr>
            </a:br>
            <a:r>
              <a:rPr lang="en-US" altLang="zh-CN" sz="3200">
                <a:latin typeface="微软雅黑" charset="-122"/>
                <a:ea typeface="微软雅黑" charset="-122"/>
                <a:cs typeface="微软雅黑" charset="-122"/>
              </a:rPr>
              <a:t>RobotFramework+Jenkins</a:t>
            </a:r>
            <a:endParaRPr lang="zh-CN" altLang="en-US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1989138"/>
            <a:ext cx="8002587" cy="2735262"/>
          </a:xfrm>
        </p:spPr>
        <p:txBody>
          <a:bodyPr/>
          <a:lstStyle/>
          <a:p>
            <a:pPr lvl="1" eaLnBrk="1" hangingPunct="1"/>
            <a:r>
              <a:rPr lang="zh-CN" altLang="en-US" b="1">
                <a:latin typeface="微软雅黑" charset="-122"/>
                <a:ea typeface="微软雅黑" charset="-122"/>
                <a:cs typeface="微软雅黑" charset="-122"/>
              </a:rPr>
              <a:t>脚本开发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（</a:t>
            </a:r>
            <a:r>
              <a:rPr lang="en-US" altLang="zh-CN" sz="2000" b="1">
                <a:latin typeface="微软雅黑" charset="-122"/>
                <a:ea typeface="微软雅黑" charset="-122"/>
                <a:cs typeface="微软雅黑" charset="-122"/>
              </a:rPr>
              <a:t>Eclipse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lang="en-US" altLang="zh-CN" sz="2000" b="1">
                <a:latin typeface="微软雅黑" charset="-122"/>
                <a:ea typeface="微软雅黑" charset="-122"/>
                <a:cs typeface="微软雅黑" charset="-122"/>
              </a:rPr>
              <a:t>Junit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lang="en-US" altLang="zh-CN" sz="2000" b="1">
                <a:latin typeface="微软雅黑" charset="-122"/>
                <a:ea typeface="微软雅黑" charset="-122"/>
                <a:cs typeface="微软雅黑" charset="-122"/>
              </a:rPr>
              <a:t>Selenium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相关依赖</a:t>
            </a:r>
            <a:r>
              <a:rPr lang="en-US" altLang="zh-CN" sz="2000" b="1">
                <a:latin typeface="微软雅黑" charset="-122"/>
                <a:ea typeface="微软雅黑" charset="-122"/>
                <a:cs typeface="微软雅黑" charset="-122"/>
              </a:rPr>
              <a:t>Jar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包）</a:t>
            </a:r>
            <a:endParaRPr lang="en-US" altLang="zh-CN" b="1">
              <a:latin typeface="微软雅黑" charset="-122"/>
              <a:ea typeface="微软雅黑" charset="-122"/>
              <a:cs typeface="微软雅黑" charset="-122"/>
            </a:endParaRPr>
          </a:p>
          <a:p>
            <a:pPr lvl="1" eaLnBrk="1" hangingPunct="1"/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WebDriver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（</a:t>
            </a:r>
            <a:r>
              <a:rPr lang="en-US" altLang="zh-CN" sz="2000" b="1">
                <a:latin typeface="微软雅黑" charset="-122"/>
                <a:ea typeface="微软雅黑" charset="-122"/>
                <a:cs typeface="微软雅黑" charset="-122"/>
              </a:rPr>
              <a:t>chrome</a:t>
            </a:r>
            <a:r>
              <a:rPr lang="zh-CN" altLang="en-US" sz="2000" b="1">
                <a:latin typeface="微软雅黑" charset="-122"/>
                <a:ea typeface="微软雅黑" charset="-122"/>
                <a:cs typeface="微软雅黑" charset="-122"/>
              </a:rPr>
              <a:t>）</a:t>
            </a:r>
            <a:endParaRPr lang="en-US" altLang="zh-CN" sz="2000" b="1">
              <a:latin typeface="微软雅黑" charset="-122"/>
              <a:ea typeface="微软雅黑" charset="-122"/>
              <a:cs typeface="微软雅黑" charset="-122"/>
            </a:endParaRPr>
          </a:p>
          <a:p>
            <a:pPr lvl="1" eaLnBrk="1" hangingPunct="1"/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Selenium</a:t>
            </a:r>
            <a:r>
              <a:rPr lang="zh-CN" altLang="en-US" b="1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IDE</a:t>
            </a:r>
          </a:p>
          <a:p>
            <a:pPr lvl="1" eaLnBrk="1" hangingPunct="1"/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Chrome</a:t>
            </a:r>
          </a:p>
          <a:p>
            <a:pPr lvl="1" eaLnBrk="1" hangingPunct="1"/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Firefox</a:t>
            </a:r>
            <a:r>
              <a:rPr lang="zh-CN" altLang="en-US" b="1">
                <a:latin typeface="微软雅黑" charset="-122"/>
                <a:ea typeface="微软雅黑" charset="-122"/>
                <a:cs typeface="微软雅黑" charset="-122"/>
              </a:rPr>
              <a:t> （</a:t>
            </a:r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Firebug</a:t>
            </a:r>
            <a:r>
              <a:rPr lang="zh-CN" altLang="en-US" b="1"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lang="en-US" altLang="zh-CN" b="1">
                <a:latin typeface="微软雅黑" charset="-122"/>
                <a:ea typeface="微软雅黑" charset="-122"/>
                <a:cs typeface="微软雅黑" charset="-122"/>
              </a:rPr>
              <a:t>Firepath</a:t>
            </a:r>
            <a:r>
              <a:rPr lang="zh-CN" altLang="en-US" b="1">
                <a:latin typeface="微软雅黑" charset="-122"/>
                <a:ea typeface="微软雅黑" charset="-122"/>
                <a:cs typeface="微软雅黑" charset="-122"/>
              </a:rPr>
              <a:t>）</a:t>
            </a:r>
            <a:endParaRPr lang="en-US" altLang="zh-CN" b="1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fld id="{832B786A-C42E-054B-BC88-6349D0831158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50000"/>
                </a:spcBef>
                <a:buFont typeface="Arial" charset="0"/>
                <a:buNone/>
              </a:pPr>
              <a:t>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43063" y="2636838"/>
            <a:ext cx="5976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5400" b="1" dirty="0"/>
              <a:t>讨  论</a:t>
            </a:r>
            <a:endParaRPr lang="en-US" altLang="zh-CN" sz="5400" b="1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22543</TotalTime>
  <Words>196</Words>
  <Application>Microsoft Macintosh PowerPoint</Application>
  <PresentationFormat>全屏显示(4:3)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DengXian</vt:lpstr>
      <vt:lpstr>楷体_GB2312</vt:lpstr>
      <vt:lpstr>宋体</vt:lpstr>
      <vt:lpstr>微软雅黑</vt:lpstr>
      <vt:lpstr>Arial</vt:lpstr>
      <vt:lpstr>Calibri</vt:lpstr>
      <vt:lpstr>2_Office 主题</vt:lpstr>
      <vt:lpstr>1_Office 主题</vt:lpstr>
      <vt:lpstr>自动化测试 架构方式</vt:lpstr>
      <vt:lpstr>自动化测试的架构方式</vt:lpstr>
      <vt:lpstr>数据驱动（参数化）</vt:lpstr>
      <vt:lpstr>数据驱动（参数化）</vt:lpstr>
      <vt:lpstr>关键字驱动</vt:lpstr>
      <vt:lpstr>关键字驱动  典型框架工具： Robotframework</vt:lpstr>
      <vt:lpstr>环境搭建 RobotFramework+Jenkins</vt:lpstr>
      <vt:lpstr>PowerPoint 演示文稿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Cedar</cp:lastModifiedBy>
  <cp:revision>202</cp:revision>
  <dcterms:created xsi:type="dcterms:W3CDTF">2009-04-05T11:22:01Z</dcterms:created>
  <dcterms:modified xsi:type="dcterms:W3CDTF">2019-05-29T13:02:31Z</dcterms:modified>
</cp:coreProperties>
</file>