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D8DA-84B6-447C-A752-B255111DB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5BBEB-8395-4331-8341-B7298440F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92FB8-F67B-4E35-B321-150955E0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7B5-F015-4CF3-B62E-AA7A1ABD95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0FE87-76CA-4A0D-9328-9835DF23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E8E44-7D37-4C34-906D-19A23856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4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24A5-BB1B-4F8C-9C2B-BFC0D859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A306C-C565-4962-B030-3B52E58A6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94C91-A563-4D46-80DC-9594F3DA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7B5-F015-4CF3-B62E-AA7A1ABD95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1CDC0-69C6-4E6F-8A6F-CD8B2A82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D224D-CA83-422E-ABB7-CF36DA33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B2274-0B84-48C9-89CC-5BEE32D05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5A173-535D-4794-94A1-65388B868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B7420-6DDC-4942-A3C0-68C6DE6D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7B5-F015-4CF3-B62E-AA7A1ABD95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FBD44-0039-4C95-9B30-D8809F5A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B6C08-0AA8-489E-A597-4964F6C2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4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CD45-0593-48A8-86A1-7BEE049E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FB736-3F48-4F4E-BF15-7CD299ACD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7D02A-109C-4823-B742-559670FB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7B5-F015-4CF3-B62E-AA7A1ABD95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A3292-8A78-4D71-A4C1-0123D05E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3F419-55B7-46D5-8F22-B74B1E29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6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9DDB-433D-4B97-B028-F405D71D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02D3A-64E3-45BD-87C2-3541D6699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DB9C0-CA38-4011-90C2-FCCD8589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7B5-F015-4CF3-B62E-AA7A1ABD95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B6676-969E-4CC8-87F6-80500E07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9E937-A43A-4844-9270-12EC1326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5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A9DE-072F-436B-A1CC-C5AA386F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B4D9-F087-480B-AEE8-6F6ADD089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0F621-11F2-44FC-8C7A-39DCD044F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0270D-99DC-4910-8FC6-36C7121A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7B5-F015-4CF3-B62E-AA7A1ABD95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8BC9D-51DF-4CDD-B12D-614D4897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19F06-A02E-4C85-99C7-E7BDF306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9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79C6-2C02-4DAC-86FB-AFD50458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57643-A96E-41DC-81AF-474363878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60897-E935-4308-B55B-7BCB6743E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21507-4265-460C-9173-0F131561F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5A3E5-C697-4181-ADB5-EF2A5058C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FEA0D-3F17-49D0-8F14-2E23072F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7B5-F015-4CF3-B62E-AA7A1ABD95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BD7DB-E368-4D72-A788-5E01A008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E762B-F3B3-441E-B903-5711C3CA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1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F491-90FE-448C-9305-A308BB4E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DD665-1B1D-4859-9670-B9814D8F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7B5-F015-4CF3-B62E-AA7A1ABD95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B4ABD-AC21-4A3F-AE46-0E7D1C3D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EF87C-00D8-4632-9321-93135771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0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8805A-018F-4C97-BE02-D476CCFA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7B5-F015-4CF3-B62E-AA7A1ABD95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23177-1082-4663-8C7F-B68F7BC2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6D1BC-53F0-4A95-B789-2961AC0F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3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0364-CA87-41A0-85B0-D071F196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94D94-8BC0-4B6F-B910-01F242C4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26C65-19D2-47C1-A10C-1AA6AF32D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877FB-76C9-498B-A9E7-E914E0C1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7B5-F015-4CF3-B62E-AA7A1ABD95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FCCB0-5C3D-4FAE-A716-36A2269D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6AC73-7EAD-4F90-914B-351FAAFB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9BAB-D361-4858-85C0-000B24F9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9E679-745E-4ED9-9F8D-9C6805F2B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DF101-3974-4F6C-B672-8C401C12C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19DDC-7B8D-4EBA-B17D-18D814A1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7B5-F015-4CF3-B62E-AA7A1ABD95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36A29-E59B-482C-B828-40F0B672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509E1-31E2-493C-948D-D5EDA6B0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0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61C99-A2FB-4CF3-A80C-4986744E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8C5F3-A4B0-4FDB-A3D8-57BCCA58A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3D0D7-6DCE-4E32-B09F-16EB2915C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4D7B5-F015-4CF3-B62E-AA7A1ABD95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FAB1-5940-46BC-90F8-AF53DE2A3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B4624-B48A-4DBF-BBDD-68350FFAA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3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DD70C769-0FC6-4EE5-ACEB-075B5E7D01ED}"/>
              </a:ext>
            </a:extLst>
          </p:cNvPr>
          <p:cNvSpPr/>
          <p:nvPr/>
        </p:nvSpPr>
        <p:spPr>
          <a:xfrm>
            <a:off x="1109662" y="934038"/>
            <a:ext cx="10125075" cy="4483018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F7C05B9-78D7-43AF-A698-9169714D4289}"/>
              </a:ext>
            </a:extLst>
          </p:cNvPr>
          <p:cNvGrpSpPr/>
          <p:nvPr/>
        </p:nvGrpSpPr>
        <p:grpSpPr>
          <a:xfrm>
            <a:off x="2379642" y="3475532"/>
            <a:ext cx="914400" cy="1278395"/>
            <a:chOff x="1067215" y="2246807"/>
            <a:chExt cx="914400" cy="1278395"/>
          </a:xfrm>
        </p:grpSpPr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FA1AA49D-98FD-4416-A31F-92B1B7E380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7215" y="2246807"/>
              <a:ext cx="914400" cy="914400"/>
            </a:xfrm>
            <a:prstGeom prst="parallelogram">
              <a:avLst>
                <a:gd name="adj" fmla="val 0"/>
              </a:avLst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06B8A66-D47F-4084-B9AC-F6AB7D87642E}"/>
                </a:ext>
              </a:extLst>
            </p:cNvPr>
            <p:cNvGrpSpPr/>
            <p:nvPr/>
          </p:nvGrpSpPr>
          <p:grpSpPr>
            <a:xfrm>
              <a:off x="1227235" y="2325967"/>
              <a:ext cx="548640" cy="638176"/>
              <a:chOff x="3972197" y="4071325"/>
              <a:chExt cx="548640" cy="638176"/>
            </a:xfrm>
          </p:grpSpPr>
          <p:sp>
            <p:nvSpPr>
              <p:cNvPr id="36" name="Partial Circle 35">
                <a:extLst>
                  <a:ext uri="{FF2B5EF4-FFF2-40B4-BE49-F238E27FC236}">
                    <a16:creationId xmlns:a16="http://schemas.microsoft.com/office/drawing/2014/main" id="{9E6A72E7-ECA5-4E22-B517-DEF16876E22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587286">
                <a:off x="3972197" y="4160861"/>
                <a:ext cx="548640" cy="548640"/>
              </a:xfrm>
              <a:prstGeom prst="pie">
                <a:avLst>
                  <a:gd name="adj1" fmla="val 19444778"/>
                  <a:gd name="adj2" fmla="val 15255118"/>
                </a:avLst>
              </a:prstGeom>
              <a:solidFill>
                <a:schemeClr val="bg1"/>
              </a:solidFill>
              <a:ln w="10160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3EC1563-4EE3-4867-9536-57A163042D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7392" y="4204196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476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323AB96-FAC0-4640-8ED0-5137F7061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58" y="4071325"/>
                <a:ext cx="0" cy="361471"/>
              </a:xfrm>
              <a:prstGeom prst="line">
                <a:avLst/>
              </a:prstGeom>
              <a:ln w="10160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AECEE0-6901-4161-8FDE-1B51A54CEED8}"/>
                </a:ext>
              </a:extLst>
            </p:cNvPr>
            <p:cNvSpPr txBox="1"/>
            <p:nvPr/>
          </p:nvSpPr>
          <p:spPr>
            <a:xfrm>
              <a:off x="1201909" y="3186648"/>
              <a:ext cx="598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Maiandra GD" panose="020E0502030308020204" pitchFamily="34" charset="0"/>
                </a:rPr>
                <a:t>reset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188D4E8-2FB0-45FB-BAE5-E0BC53AE3C38}"/>
              </a:ext>
            </a:extLst>
          </p:cNvPr>
          <p:cNvGrpSpPr/>
          <p:nvPr/>
        </p:nvGrpSpPr>
        <p:grpSpPr>
          <a:xfrm>
            <a:off x="4058912" y="3475534"/>
            <a:ext cx="914400" cy="1276620"/>
            <a:chOff x="2746485" y="2246809"/>
            <a:chExt cx="914400" cy="12766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772C02A-340D-48B0-A78A-9574D334DA15}"/>
                </a:ext>
              </a:extLst>
            </p:cNvPr>
            <p:cNvGrpSpPr/>
            <p:nvPr/>
          </p:nvGrpSpPr>
          <p:grpSpPr>
            <a:xfrm>
              <a:off x="2746485" y="2246809"/>
              <a:ext cx="914400" cy="914400"/>
              <a:chOff x="4967980" y="2246811"/>
              <a:chExt cx="914400" cy="914400"/>
            </a:xfrm>
          </p:grpSpPr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1DF11D3A-A8E3-4AA0-8100-98C512D869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67980" y="2246811"/>
                <a:ext cx="914400" cy="914400"/>
              </a:xfrm>
              <a:prstGeom prst="parallelogram">
                <a:avLst>
                  <a:gd name="adj" fmla="val 0"/>
                </a:avLst>
              </a:prstGeom>
              <a:solidFill>
                <a:schemeClr val="bg1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Parallelogram 9">
                <a:extLst>
                  <a:ext uri="{FF2B5EF4-FFF2-40B4-BE49-F238E27FC236}">
                    <a16:creationId xmlns:a16="http://schemas.microsoft.com/office/drawing/2014/main" id="{CAF3027C-E95F-4208-A870-D597B81425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5140" y="2383970"/>
                <a:ext cx="640080" cy="640080"/>
              </a:xfrm>
              <a:prstGeom prst="parallelogram">
                <a:avLst>
                  <a:gd name="adj" fmla="val 0"/>
                </a:avLst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A06085-3E51-4528-97CD-366FED486BAF}"/>
                </a:ext>
              </a:extLst>
            </p:cNvPr>
            <p:cNvSpPr txBox="1"/>
            <p:nvPr/>
          </p:nvSpPr>
          <p:spPr>
            <a:xfrm>
              <a:off x="2921396" y="3184875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Maiandra GD" panose="020E0502030308020204" pitchFamily="34" charset="0"/>
                </a:rPr>
                <a:t>stop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3D8A529-1EB7-4336-B9CF-64B95B00EFCC}"/>
              </a:ext>
            </a:extLst>
          </p:cNvPr>
          <p:cNvGrpSpPr/>
          <p:nvPr/>
        </p:nvGrpSpPr>
        <p:grpSpPr>
          <a:xfrm>
            <a:off x="5166507" y="3482212"/>
            <a:ext cx="914400" cy="1269942"/>
            <a:chOff x="3854080" y="2253487"/>
            <a:chExt cx="914400" cy="126994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0294FFD-6567-4510-986F-2E6E65EAAD68}"/>
                </a:ext>
              </a:extLst>
            </p:cNvPr>
            <p:cNvGrpSpPr/>
            <p:nvPr/>
          </p:nvGrpSpPr>
          <p:grpSpPr>
            <a:xfrm>
              <a:off x="3854080" y="2253487"/>
              <a:ext cx="914400" cy="914400"/>
              <a:chOff x="3854080" y="2253487"/>
              <a:chExt cx="914400" cy="914400"/>
            </a:xfrm>
          </p:grpSpPr>
          <p:sp>
            <p:nvSpPr>
              <p:cNvPr id="43" name="Parallelogram 42">
                <a:extLst>
                  <a:ext uri="{FF2B5EF4-FFF2-40B4-BE49-F238E27FC236}">
                    <a16:creationId xmlns:a16="http://schemas.microsoft.com/office/drawing/2014/main" id="{F5F19E55-7F00-489C-B71F-8BAA112116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4080" y="2253487"/>
                <a:ext cx="914400" cy="914400"/>
              </a:xfrm>
              <a:prstGeom prst="parallelogram">
                <a:avLst>
                  <a:gd name="adj" fmla="val 0"/>
                </a:avLst>
              </a:prstGeom>
              <a:solidFill>
                <a:schemeClr val="bg1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8F973FA4-303E-4D8E-A4FD-0946D6CF730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72197" y="2361111"/>
                <a:ext cx="685800" cy="6858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FC59CFA-2967-48D6-946F-78D88BF1D520}"/>
                </a:ext>
              </a:extLst>
            </p:cNvPr>
            <p:cNvSpPr txBox="1"/>
            <p:nvPr/>
          </p:nvSpPr>
          <p:spPr>
            <a:xfrm>
              <a:off x="4028189" y="3184875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Maiandra GD" panose="020E0502030308020204" pitchFamily="34" charset="0"/>
                </a:rPr>
                <a:t>start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177C4AF-08A6-4A5F-BA33-E8C26609FE39}"/>
              </a:ext>
            </a:extLst>
          </p:cNvPr>
          <p:cNvGrpSpPr/>
          <p:nvPr/>
        </p:nvGrpSpPr>
        <p:grpSpPr>
          <a:xfrm>
            <a:off x="6281736" y="3475533"/>
            <a:ext cx="914400" cy="1259633"/>
            <a:chOff x="4969309" y="2246808"/>
            <a:chExt cx="914400" cy="125963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C993A47-5E00-4DDB-9BDF-E8232283DA65}"/>
                </a:ext>
              </a:extLst>
            </p:cNvPr>
            <p:cNvGrpSpPr/>
            <p:nvPr/>
          </p:nvGrpSpPr>
          <p:grpSpPr>
            <a:xfrm>
              <a:off x="4969309" y="2246808"/>
              <a:ext cx="914400" cy="914400"/>
              <a:chOff x="6536592" y="2246811"/>
              <a:chExt cx="914400" cy="914400"/>
            </a:xfrm>
          </p:grpSpPr>
          <p:sp>
            <p:nvSpPr>
              <p:cNvPr id="23" name="Parallelogram 22">
                <a:extLst>
                  <a:ext uri="{FF2B5EF4-FFF2-40B4-BE49-F238E27FC236}">
                    <a16:creationId xmlns:a16="http://schemas.microsoft.com/office/drawing/2014/main" id="{23A17F43-EFB9-4AEA-B93E-ED7475D78B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36592" y="2246811"/>
                <a:ext cx="914400" cy="914400"/>
              </a:xfrm>
              <a:prstGeom prst="parallelogram">
                <a:avLst>
                  <a:gd name="adj" fmla="val 0"/>
                </a:avLst>
              </a:prstGeom>
              <a:solidFill>
                <a:schemeClr val="bg1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80C80EFC-BCE4-42EF-9D09-F87B16201025}"/>
                  </a:ext>
                </a:extLst>
              </p:cNvPr>
              <p:cNvGrpSpPr/>
              <p:nvPr/>
            </p:nvGrpSpPr>
            <p:grpSpPr>
              <a:xfrm>
                <a:off x="6759238" y="2361111"/>
                <a:ext cx="469107" cy="685800"/>
                <a:chOff x="6787098" y="2375641"/>
                <a:chExt cx="469107" cy="685800"/>
              </a:xfrm>
            </p:grpSpPr>
            <p:sp>
              <p:nvSpPr>
                <p:cNvPr id="12" name="Parallelogram 11">
                  <a:extLst>
                    <a:ext uri="{FF2B5EF4-FFF2-40B4-BE49-F238E27FC236}">
                      <a16:creationId xmlns:a16="http://schemas.microsoft.com/office/drawing/2014/main" id="{7E8303BE-2E7C-49FD-8D41-E9800F671DFD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6200000">
                  <a:off x="6535638" y="2627101"/>
                  <a:ext cx="685800" cy="182880"/>
                </a:xfrm>
                <a:prstGeom prst="parallelogram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Parallelogram 24">
                  <a:extLst>
                    <a:ext uri="{FF2B5EF4-FFF2-40B4-BE49-F238E27FC236}">
                      <a16:creationId xmlns:a16="http://schemas.microsoft.com/office/drawing/2014/main" id="{907F19A0-F312-47A5-9D7F-949D9B2B5E72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6200000">
                  <a:off x="6821865" y="2627101"/>
                  <a:ext cx="685800" cy="182880"/>
                </a:xfrm>
                <a:prstGeom prst="parallelogram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0D2D3C3-33E0-432D-BE99-4F83D0136AE1}"/>
                </a:ext>
              </a:extLst>
            </p:cNvPr>
            <p:cNvSpPr txBox="1"/>
            <p:nvPr/>
          </p:nvSpPr>
          <p:spPr>
            <a:xfrm>
              <a:off x="5103998" y="3167887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Maiandra GD" panose="020E0502030308020204" pitchFamily="34" charset="0"/>
                </a:rPr>
                <a:t>pause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FDAC7B2-B787-452B-90A3-BE6E340976B0}"/>
              </a:ext>
            </a:extLst>
          </p:cNvPr>
          <p:cNvGrpSpPr/>
          <p:nvPr/>
        </p:nvGrpSpPr>
        <p:grpSpPr>
          <a:xfrm>
            <a:off x="8011440" y="3468967"/>
            <a:ext cx="1063112" cy="1526163"/>
            <a:chOff x="6699013" y="2240242"/>
            <a:chExt cx="1063112" cy="152616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D736E8D-795E-4715-97A5-E41D7F32C534}"/>
                </a:ext>
              </a:extLst>
            </p:cNvPr>
            <p:cNvGrpSpPr/>
            <p:nvPr/>
          </p:nvGrpSpPr>
          <p:grpSpPr>
            <a:xfrm>
              <a:off x="6773370" y="2240242"/>
              <a:ext cx="914400" cy="923330"/>
              <a:chOff x="8124541" y="3690223"/>
              <a:chExt cx="914400" cy="923330"/>
            </a:xfrm>
          </p:grpSpPr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27978069-129F-44CE-8ABC-6E019B4325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24541" y="3696789"/>
                <a:ext cx="914400" cy="914400"/>
              </a:xfrm>
              <a:prstGeom prst="parallelogram">
                <a:avLst>
                  <a:gd name="adj" fmla="val 0"/>
                </a:avLst>
              </a:prstGeom>
              <a:solidFill>
                <a:schemeClr val="bg1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475DA53-7DB2-42FD-BB94-EEA8D6786359}"/>
                      </a:ext>
                    </a:extLst>
                  </p:cNvPr>
                  <p:cNvSpPr txBox="1"/>
                  <p:nvPr/>
                </p:nvSpPr>
                <p:spPr>
                  <a:xfrm>
                    <a:off x="8310952" y="3690223"/>
                    <a:ext cx="551753" cy="9233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54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oMath>
                      </m:oMathPara>
                    </a14:m>
                    <a:endParaRPr lang="en-US" sz="540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475DA53-7DB2-42FD-BB94-EEA8D67863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0952" y="3690223"/>
                    <a:ext cx="551753" cy="92333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1E4E6B0-DDE8-4AE1-AFE3-545AA244C102}"/>
                </a:ext>
              </a:extLst>
            </p:cNvPr>
            <p:cNvSpPr txBox="1"/>
            <p:nvPr/>
          </p:nvSpPr>
          <p:spPr>
            <a:xfrm>
              <a:off x="6699013" y="3181630"/>
              <a:ext cx="10631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Maiandra GD" panose="020E0502030308020204" pitchFamily="34" charset="0"/>
                </a:rPr>
                <a:t>set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Maiandra GD" panose="020E0502030308020204" pitchFamily="34" charset="0"/>
                </a:rPr>
                <a:t>frequency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C30A597-2F71-4E7C-8C12-54FDBBB9DADE}"/>
              </a:ext>
            </a:extLst>
          </p:cNvPr>
          <p:cNvGrpSpPr/>
          <p:nvPr/>
        </p:nvGrpSpPr>
        <p:grpSpPr>
          <a:xfrm>
            <a:off x="9215183" y="3471812"/>
            <a:ext cx="914400" cy="1522219"/>
            <a:chOff x="7902756" y="2243087"/>
            <a:chExt cx="914400" cy="152221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780F8D1-EC98-412A-8CCE-0F9CBDE1DDFC}"/>
                </a:ext>
              </a:extLst>
            </p:cNvPr>
            <p:cNvGrpSpPr/>
            <p:nvPr/>
          </p:nvGrpSpPr>
          <p:grpSpPr>
            <a:xfrm>
              <a:off x="7902756" y="2243087"/>
              <a:ext cx="914400" cy="923330"/>
              <a:chOff x="6993793" y="3693068"/>
              <a:chExt cx="914400" cy="923330"/>
            </a:xfrm>
          </p:grpSpPr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2862507C-55FC-46C2-A146-5EAD2C8F12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93793" y="3696789"/>
                <a:ext cx="914400" cy="914400"/>
              </a:xfrm>
              <a:prstGeom prst="parallelogram">
                <a:avLst>
                  <a:gd name="adj" fmla="val 0"/>
                </a:avLst>
              </a:prstGeom>
              <a:solidFill>
                <a:schemeClr val="bg1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DDC02CB-6094-4FA4-A1DD-09FA004D5764}"/>
                      </a:ext>
                    </a:extLst>
                  </p:cNvPr>
                  <p:cNvSpPr txBox="1"/>
                  <p:nvPr/>
                </p:nvSpPr>
                <p:spPr>
                  <a:xfrm>
                    <a:off x="7006650" y="3693068"/>
                    <a:ext cx="885178" cy="9233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54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DDC02CB-6094-4FA4-A1DD-09FA004D57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6650" y="3693068"/>
                    <a:ext cx="885178" cy="92333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9FAB3F5-D24F-4E5A-88D7-3407EF4DF72A}"/>
                </a:ext>
              </a:extLst>
            </p:cNvPr>
            <p:cNvSpPr txBox="1"/>
            <p:nvPr/>
          </p:nvSpPr>
          <p:spPr>
            <a:xfrm>
              <a:off x="8012593" y="3180531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Maiandra GD" panose="020E0502030308020204" pitchFamily="34" charset="0"/>
                </a:rPr>
                <a:t>set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Maiandra GD" panose="020E0502030308020204" pitchFamily="34" charset="0"/>
                </a:rPr>
                <a:t>phase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487083B-D99F-46F9-AF51-9EC9D4F1C8D0}"/>
              </a:ext>
            </a:extLst>
          </p:cNvPr>
          <p:cNvGrpSpPr/>
          <p:nvPr/>
        </p:nvGrpSpPr>
        <p:grpSpPr>
          <a:xfrm>
            <a:off x="4755737" y="1466088"/>
            <a:ext cx="3200400" cy="1371600"/>
            <a:chOff x="4254695" y="607972"/>
            <a:chExt cx="3200400" cy="1371600"/>
          </a:xfrm>
        </p:grpSpPr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A6F78D96-82C8-478C-AF8C-ED297B91158B}"/>
                </a:ext>
              </a:extLst>
            </p:cNvPr>
            <p:cNvSpPr>
              <a:spLocks/>
            </p:cNvSpPr>
            <p:nvPr/>
          </p:nvSpPr>
          <p:spPr>
            <a:xfrm>
              <a:off x="4254695" y="607972"/>
              <a:ext cx="3200400" cy="1371600"/>
            </a:xfrm>
            <a:prstGeom prst="parallelogram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360E45-6FDD-4BE6-97FC-2E74F6F8479F}"/>
                </a:ext>
              </a:extLst>
            </p:cNvPr>
            <p:cNvSpPr txBox="1"/>
            <p:nvPr/>
          </p:nvSpPr>
          <p:spPr>
            <a:xfrm>
              <a:off x="4386719" y="723390"/>
              <a:ext cx="29363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MD Thaitype A" panose="00000400000000000000" pitchFamily="2" charset="0"/>
                </a:rPr>
                <a:t>SWEEP: LINEAR                 STOP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MD Thaitype A" panose="00000400000000000000" pitchFamily="2" charset="0"/>
                </a:rPr>
                <a:t>        BEGIN                20.0 Hz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MD Thaitype A" panose="00000400000000000000" pitchFamily="2" charset="0"/>
                </a:rPr>
                <a:t>        END            20,000.0 Hz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MD Thaitype A" panose="00000400000000000000" pitchFamily="2" charset="0"/>
                </a:rPr>
                <a:t>        STEP                 100.0 Hz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6BB2815-2C09-4040-AF2E-AF54C759CD6C}"/>
              </a:ext>
            </a:extLst>
          </p:cNvPr>
          <p:cNvGrpSpPr/>
          <p:nvPr/>
        </p:nvGrpSpPr>
        <p:grpSpPr>
          <a:xfrm>
            <a:off x="8954184" y="1672753"/>
            <a:ext cx="914400" cy="1318823"/>
            <a:chOff x="8457891" y="814637"/>
            <a:chExt cx="914400" cy="1318823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4FDA52A-5936-478A-B774-347A4AD55D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7891" y="814637"/>
              <a:ext cx="914400" cy="9144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jg_block_font" panose="02000503000000000000" pitchFamily="2" charset="0"/>
                <a:ea typeface="STCaiyun" panose="020B0503020204020204" pitchFamily="2" charset="-122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9AC3905-5FB6-41D7-8FD2-216B7701B40A}"/>
                </a:ext>
              </a:extLst>
            </p:cNvPr>
            <p:cNvSpPr txBox="1"/>
            <p:nvPr/>
          </p:nvSpPr>
          <p:spPr>
            <a:xfrm>
              <a:off x="8597719" y="1794906"/>
              <a:ext cx="663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Maiandra GD" panose="020E0502030308020204" pitchFamily="34" charset="0"/>
                </a:rPr>
                <a:t>select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E851919-ED6A-4F73-8980-9E2631EA0AB5}"/>
              </a:ext>
            </a:extLst>
          </p:cNvPr>
          <p:cNvGrpSpPr/>
          <p:nvPr/>
        </p:nvGrpSpPr>
        <p:grpSpPr>
          <a:xfrm>
            <a:off x="2788557" y="1277272"/>
            <a:ext cx="1466101" cy="1466101"/>
            <a:chOff x="7228638" y="1765863"/>
            <a:chExt cx="3200400" cy="320040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A79E2EF-549C-4BF0-B264-8A7EAC095177}"/>
                </a:ext>
              </a:extLst>
            </p:cNvPr>
            <p:cNvSpPr/>
            <p:nvPr/>
          </p:nvSpPr>
          <p:spPr>
            <a:xfrm>
              <a:off x="7228638" y="1765863"/>
              <a:ext cx="3200400" cy="32004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F9ED08C-8377-408F-8CEF-CA188C19D3FF}"/>
                </a:ext>
              </a:extLst>
            </p:cNvPr>
            <p:cNvGrpSpPr/>
            <p:nvPr/>
          </p:nvGrpSpPr>
          <p:grpSpPr>
            <a:xfrm>
              <a:off x="7572915" y="2110140"/>
              <a:ext cx="2511846" cy="2511846"/>
              <a:chOff x="7572915" y="2110140"/>
              <a:chExt cx="2511846" cy="2511846"/>
            </a:xfrm>
          </p:grpSpPr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99A5A067-4C5D-413F-A556-DA6D2CD808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28838" y="2110140"/>
                <a:ext cx="0" cy="25118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A1C0EDCA-29AD-48AC-AB7E-DC08995F192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828838" y="2110140"/>
                <a:ext cx="0" cy="25118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D9B778C-08F5-4221-BB09-26B028E4E379}"/>
                </a:ext>
              </a:extLst>
            </p:cNvPr>
            <p:cNvSpPr/>
            <p:nvPr/>
          </p:nvSpPr>
          <p:spPr>
            <a:xfrm>
              <a:off x="7722824" y="2458560"/>
              <a:ext cx="2208882" cy="1819314"/>
            </a:xfrm>
            <a:custGeom>
              <a:avLst/>
              <a:gdLst>
                <a:gd name="connsiteX0" fmla="*/ 0 w 2208882"/>
                <a:gd name="connsiteY0" fmla="*/ 907093 h 1819314"/>
                <a:gd name="connsiteX1" fmla="*/ 666521 w 2208882"/>
                <a:gd name="connsiteY1" fmla="*/ 25744 h 1819314"/>
                <a:gd name="connsiteX2" fmla="*/ 1547870 w 2208882"/>
                <a:gd name="connsiteY2" fmla="*/ 1793951 h 1819314"/>
                <a:gd name="connsiteX3" fmla="*/ 2208882 w 2208882"/>
                <a:gd name="connsiteY3" fmla="*/ 907093 h 181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8882" h="1819314">
                  <a:moveTo>
                    <a:pt x="0" y="907093"/>
                  </a:moveTo>
                  <a:cubicBezTo>
                    <a:pt x="204271" y="392513"/>
                    <a:pt x="408543" y="-122066"/>
                    <a:pt x="666521" y="25744"/>
                  </a:cubicBezTo>
                  <a:cubicBezTo>
                    <a:pt x="924499" y="173554"/>
                    <a:pt x="1290810" y="1647059"/>
                    <a:pt x="1547870" y="1793951"/>
                  </a:cubicBezTo>
                  <a:cubicBezTo>
                    <a:pt x="1804930" y="1940843"/>
                    <a:pt x="2006906" y="1423968"/>
                    <a:pt x="2208882" y="907093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AE7D142-6D62-4FFB-BE31-48C7F5AB7091}"/>
                </a:ext>
              </a:extLst>
            </p:cNvPr>
            <p:cNvGrpSpPr/>
            <p:nvPr/>
          </p:nvGrpSpPr>
          <p:grpSpPr>
            <a:xfrm>
              <a:off x="7734119" y="2268783"/>
              <a:ext cx="2196631" cy="2194560"/>
              <a:chOff x="7734119" y="2268783"/>
              <a:chExt cx="2196631" cy="2194560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203DC10B-5E4D-4E54-843E-519DADE1B6C6}"/>
                  </a:ext>
                </a:extLst>
              </p:cNvPr>
              <p:cNvGrpSpPr/>
              <p:nvPr/>
            </p:nvGrpSpPr>
            <p:grpSpPr>
              <a:xfrm>
                <a:off x="7734119" y="2268783"/>
                <a:ext cx="2196631" cy="1097280"/>
                <a:chOff x="7734119" y="2268783"/>
                <a:chExt cx="2196631" cy="1097280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315A1641-CD96-4603-B272-B08AAB9BE1AC}"/>
                    </a:ext>
                  </a:extLst>
                </p:cNvPr>
                <p:cNvGrpSpPr/>
                <p:nvPr/>
              </p:nvGrpSpPr>
              <p:grpSpPr>
                <a:xfrm>
                  <a:off x="7734119" y="2268783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19D428DD-7649-4744-A369-2E04C9C2097D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9A27E0EA-4F86-4BE5-841E-63D9C58FDB8F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85C38476-A0A8-4D22-A7BE-287E11C10110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8BCF3E38-6102-43C3-8DEB-43CFC954F9F0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85E1EF6D-D63A-4D7C-A9E4-2EAA8E1F8AE7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E7C16516-5BAA-4A50-9F35-41A348CEF92A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513009CF-D482-4B84-954A-3E27467BA8A7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B459174F-147E-4929-A85C-9B57AD066527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6F4D8F00-2FA6-4BD9-81B3-A057EBE993A3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AB5F6A91-F283-49C5-A57F-AD108800EEB2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8F3BB5D6-E67E-4771-86ED-BAEDB483A784}"/>
                    </a:ext>
                  </a:extLst>
                </p:cNvPr>
                <p:cNvGrpSpPr/>
                <p:nvPr/>
              </p:nvGrpSpPr>
              <p:grpSpPr>
                <a:xfrm>
                  <a:off x="7734119" y="2488239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6ECB6603-470E-483B-A467-6901500173ED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841219B5-FC3E-4B83-AEEA-4EFDDCC7090D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B6B0FCB0-33FB-46BD-856D-50C040E33E94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014BC8C8-5F99-4A0A-A265-18D0B1F4BB8E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C8433D53-65A1-45FD-AC1D-9358C2A05792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2A0622CC-3DEA-4DE3-8074-51DB7B331D3B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685A6833-D117-4DF4-A5B9-DDC8E266A877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507FF901-9DEA-4502-B1E4-B4E0895FD179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E58E1465-CE85-4E80-9CF1-C433E895D8F0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5817DF1B-7F83-4CEE-997D-3A8396D111DC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5B2B071E-F94E-4B60-A8D4-8E302B09DA39}"/>
                    </a:ext>
                  </a:extLst>
                </p:cNvPr>
                <p:cNvGrpSpPr/>
                <p:nvPr/>
              </p:nvGrpSpPr>
              <p:grpSpPr>
                <a:xfrm>
                  <a:off x="7734119" y="2707695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29E563FF-BDEA-4070-B1FB-0BBD093E029E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09F9FE68-C632-48A4-A149-6F4B651176DD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5BA2C66F-F823-4745-AA2F-EAF4EA266631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D0C28188-6DB0-4FBE-8D20-AC79C1342602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577EAA94-A7F2-4DE8-A331-C7B40694835F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7331F8CD-4B3E-42B2-BA8A-9F5A185A21B6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BF1EDF43-10DD-449B-AED9-3C77DEDE96B2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892BC779-C182-400B-9BF1-29FC2A038019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2A6632A6-90C1-44EC-8750-1162E6CFB3C0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8A48934E-7424-46A9-A615-776DD07D6378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DF5F4D27-C45C-4751-AD83-F6F7C849508D}"/>
                    </a:ext>
                  </a:extLst>
                </p:cNvPr>
                <p:cNvGrpSpPr/>
                <p:nvPr/>
              </p:nvGrpSpPr>
              <p:grpSpPr>
                <a:xfrm>
                  <a:off x="7734119" y="2927151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597FDA18-026B-48D7-8060-67365B571D7A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C3AF2D3E-F7F2-41B1-91AE-FA891744C705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59440A29-04BA-4517-B50B-0E95B9DD7B44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C0062FBC-6BEC-46AB-8F99-45B5F57AC7A2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2941BAA0-D90B-45CB-A7C7-09C80970A918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879CDC39-3432-441E-BEBB-A37F3384718C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94B457D6-7A57-4089-9F7D-0E416DF0642C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37CB9244-51FF-40EC-ADA9-AF6E499CD71D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8234087D-19BA-4612-AB67-A130A1974BE7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ACF249E3-AA71-4BBC-8BD0-24111D14BDD0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8C3F8E93-745A-4530-B15C-9E8945A3FAA1}"/>
                    </a:ext>
                  </a:extLst>
                </p:cNvPr>
                <p:cNvGrpSpPr/>
                <p:nvPr/>
              </p:nvGrpSpPr>
              <p:grpSpPr>
                <a:xfrm>
                  <a:off x="7734119" y="3146607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252044AB-ECA3-4E64-A8AB-1E1543E2A617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EA67FF45-7420-4F3E-BEEE-8C01B88EFE25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B51187D0-BD5E-413C-8089-AD85E63C2A28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970DD958-ACED-4696-BF80-A42D4B159EF5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3CFD3E84-AA50-4E75-AADC-C8B974DA9DF3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D9B65D44-67B8-4F9D-86C5-78D7734DC5C5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A7F3C71F-F565-404E-9DA0-B025ACCA6824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B81B7414-5AB2-4DA7-9FD6-05E385C712CB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A1363691-CF14-4E72-B7B7-FD6CF2BF0BAE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B9CE98F8-AC5F-41FE-90CB-E61F45454CA7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E4987C48-166D-4239-BDB5-F6D718CF35A4}"/>
                  </a:ext>
                </a:extLst>
              </p:cNvPr>
              <p:cNvGrpSpPr/>
              <p:nvPr/>
            </p:nvGrpSpPr>
            <p:grpSpPr>
              <a:xfrm>
                <a:off x="7734119" y="3366063"/>
                <a:ext cx="2196631" cy="1097280"/>
                <a:chOff x="7734119" y="2268783"/>
                <a:chExt cx="2196631" cy="1097280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A8A13460-9E3E-45D1-9DB3-B43A45569D92}"/>
                    </a:ext>
                  </a:extLst>
                </p:cNvPr>
                <p:cNvGrpSpPr/>
                <p:nvPr/>
              </p:nvGrpSpPr>
              <p:grpSpPr>
                <a:xfrm>
                  <a:off x="7734119" y="2268783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794C1F42-9E7C-4253-A6FC-B2439ED8972D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2A86F4B5-86C7-4E19-B1E7-9342B1367939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DAEB4B69-7E93-46A5-AD5E-937D7AB27AD7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FC8F235D-A29B-4C41-9A5D-CCE07FE8DEF8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271BFC97-D34A-4C0D-8E77-98F4C45CC36A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01753D2F-46BF-4D6D-86C9-21B5F8284F3E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EA60FD99-C96F-4244-AD67-52CB7FA9EBF9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A23F6374-08E1-42C2-BD0E-6A3C81AFB1FD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355F68AE-9D2D-4CE0-A1D6-F1AB1B398FEA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D5FEF822-6201-434F-A46D-EE70D0CD013E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DCB70D5-F777-48CC-8C0E-54B58F180E32}"/>
                    </a:ext>
                  </a:extLst>
                </p:cNvPr>
                <p:cNvGrpSpPr/>
                <p:nvPr/>
              </p:nvGrpSpPr>
              <p:grpSpPr>
                <a:xfrm>
                  <a:off x="7734119" y="2488239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9BD58D49-223A-4DAD-8AD1-D42900BC0828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4F96D70-3664-4C42-8A1E-2C78EEDF0F44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C8B623ED-686A-455B-960B-67E57FCA280D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759EB7F3-B30A-4675-BD62-98AC94964D87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05F2D004-6D2F-4AFC-A43E-EC7B7D0B97CB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CBDC87CA-B88C-452A-843E-85F3A2FD2E26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C88E5C2D-93B7-4CA3-804A-B565B9B917E6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57717A1C-5142-4E50-92E5-EC55FA5C974E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214490EC-013F-451C-8479-9234DA973D99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F752C939-4FA0-4B87-923F-77B658593CF1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63E5E897-5BD8-4506-A1E0-24CA14022EBB}"/>
                    </a:ext>
                  </a:extLst>
                </p:cNvPr>
                <p:cNvGrpSpPr/>
                <p:nvPr/>
              </p:nvGrpSpPr>
              <p:grpSpPr>
                <a:xfrm>
                  <a:off x="7734119" y="2707695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5D0297D-5E1A-435F-BAEC-49020BD457FC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D0BA531D-4E05-4B0A-8F1D-62346B061EDF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24BA5DCE-8BCA-4DAB-893D-7ED01B2AE47D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70BD0203-BE67-46D0-8270-1F5EF269BCFA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2376CAC7-2A1A-4F18-B5E4-9953E4EBCE8A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43FF3EA3-7F04-4645-829B-86BD6E1FCBF6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FB27FD77-02EE-4FCC-9B53-405CAFEAE9DF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49949461-E680-47B7-BF67-26A076037D48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AC7818D4-2B7D-42B5-AC59-E25823A4FDF0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FD56F0A2-47F3-4843-9A92-B9B94567DB4D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D28A23B4-6BF4-417F-BEE1-060860F75D57}"/>
                    </a:ext>
                  </a:extLst>
                </p:cNvPr>
                <p:cNvGrpSpPr/>
                <p:nvPr/>
              </p:nvGrpSpPr>
              <p:grpSpPr>
                <a:xfrm>
                  <a:off x="7734119" y="2927151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F8EE75DA-574C-4C00-A0EA-C0FBBC564167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00745E6-5617-4643-A9FB-4DBADE40B4F2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A7D38BFC-D691-44F3-93CC-470E809F462C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E1938B05-8A32-4A37-8B32-37BF190FFAFE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4938B648-CEFB-48A1-A00B-074C205C669A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E457D470-C97E-4915-B55F-6CFB2B041D7A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CDCF9510-EAE1-45CE-87A8-A885829B1B31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2A1E0495-9C78-4444-BA8F-9A8D940F7049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C9915D22-5BB9-4919-86AA-22BDB30CC13F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E6B8F7E8-2234-490C-B86D-5DD0BDDD5BDF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0AFF2C0-B7E1-495C-9D1F-1D450AE8F8F0}"/>
                    </a:ext>
                  </a:extLst>
                </p:cNvPr>
                <p:cNvGrpSpPr/>
                <p:nvPr/>
              </p:nvGrpSpPr>
              <p:grpSpPr>
                <a:xfrm>
                  <a:off x="7734119" y="3146607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44AC4B24-B51F-41E3-9857-5087C749D8B4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6632562B-4713-4D72-A473-52B53A920BCC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C084AA61-32B0-4ECA-8127-EDE90B2DDED8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F8E4FE2B-BC31-40D5-AA3B-3E9F704004FF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25C03331-69F6-40BD-A456-510F0A053C7A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C363E640-2CB9-42BA-85D7-7F6F0C7916EE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D7B94340-D361-489D-B882-4491D35217FC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BBC5FF7D-0ACD-4748-8D36-EBC5DAF05D1F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E81517EE-73A9-44E7-BC8C-A7969C133658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F8CC6DDA-1DB1-40AB-ACFA-6AFBFE2FC5C4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4212189-49E2-4978-A57D-BD68D2F3405B}"/>
              </a:ext>
            </a:extLst>
          </p:cNvPr>
          <p:cNvSpPr txBox="1"/>
          <p:nvPr/>
        </p:nvSpPr>
        <p:spPr>
          <a:xfrm>
            <a:off x="1453113" y="1618966"/>
            <a:ext cx="24096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aiandra GD" panose="020E0502030308020204" pitchFamily="34" charset="0"/>
              </a:rPr>
              <a:t>Precision</a:t>
            </a:r>
          </a:p>
          <a:p>
            <a:r>
              <a:rPr lang="en-US" sz="2800" dirty="0">
                <a:solidFill>
                  <a:schemeClr val="bg1"/>
                </a:solidFill>
                <a:latin typeface="Maiandra GD" panose="020E0502030308020204" pitchFamily="34" charset="0"/>
              </a:rPr>
              <a:t>   Waveform</a:t>
            </a:r>
          </a:p>
          <a:p>
            <a:r>
              <a:rPr lang="en-US" sz="2800" dirty="0">
                <a:solidFill>
                  <a:schemeClr val="bg1"/>
                </a:solidFill>
                <a:latin typeface="Maiandra GD" panose="020E0502030308020204" pitchFamily="34" charset="0"/>
              </a:rPr>
              <a:t>      Generator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E1354C7-F39D-4222-962E-E1D7C4FD1009}"/>
              </a:ext>
            </a:extLst>
          </p:cNvPr>
          <p:cNvSpPr txBox="1"/>
          <p:nvPr/>
        </p:nvSpPr>
        <p:spPr>
          <a:xfrm>
            <a:off x="9943093" y="5120905"/>
            <a:ext cx="1220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Maiandra GD" panose="020E0502030308020204" pitchFamily="34" charset="0"/>
              </a:rPr>
              <a:t>Cedar Grove Studios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48FDC62-4305-43FC-B4E1-6395708DABD1}"/>
              </a:ext>
            </a:extLst>
          </p:cNvPr>
          <p:cNvSpPr txBox="1"/>
          <p:nvPr/>
        </p:nvSpPr>
        <p:spPr>
          <a:xfrm>
            <a:off x="1004507" y="5748637"/>
            <a:ext cx="5540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iandra GD" panose="020E0502030308020204" pitchFamily="34" charset="0"/>
              </a:rPr>
              <a:t>Transport Controls</a:t>
            </a:r>
          </a:p>
          <a:p>
            <a:r>
              <a:rPr lang="en-US" dirty="0">
                <a:latin typeface="Maiandra GD" panose="020E0502030308020204" pitchFamily="34" charset="0"/>
              </a:rPr>
              <a:t>Conceptual User Interface for CircuitPython Library</a:t>
            </a:r>
          </a:p>
          <a:p>
            <a:r>
              <a:rPr lang="en-US" dirty="0">
                <a:latin typeface="Maiandra GD" panose="020E0502030308020204" pitchFamily="34" charset="0"/>
              </a:rPr>
              <a:t>AD9833 Precision Waveform Generator </a:t>
            </a:r>
            <a:r>
              <a:rPr lang="en-US" dirty="0" err="1">
                <a:latin typeface="Maiandra GD" panose="020E0502030308020204" pitchFamily="34" charset="0"/>
              </a:rPr>
              <a:t>FeatherWing</a:t>
            </a:r>
            <a:endParaRPr lang="en-US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30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jg_block_font</vt:lpstr>
      <vt:lpstr>Maiandra GD</vt:lpstr>
      <vt:lpstr>MD Thaitype 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Goolsbey</dc:creator>
  <cp:lastModifiedBy>Jan Goolsbey</cp:lastModifiedBy>
  <cp:revision>14</cp:revision>
  <dcterms:created xsi:type="dcterms:W3CDTF">2019-05-20T03:43:44Z</dcterms:created>
  <dcterms:modified xsi:type="dcterms:W3CDTF">2019-08-06T19:14:10Z</dcterms:modified>
</cp:coreProperties>
</file>