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D8DA-84B6-447C-A752-B255111DB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5BBEB-8395-4331-8341-B7298440F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2FB8-F67B-4E35-B321-150955E0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FE87-76CA-4A0D-9328-9835DF23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E8E44-7D37-4C34-906D-19A2385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24A5-BB1B-4F8C-9C2B-BFC0D859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A306C-C565-4962-B030-3B52E58A6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C91-A563-4D46-80DC-9594F3DA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1CDC0-69C6-4E6F-8A6F-CD8B2A82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224D-CA83-422E-ABB7-CF36DA33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B2274-0B84-48C9-89CC-5BEE32D05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5A173-535D-4794-94A1-65388B868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7420-6DDC-4942-A3C0-68C6DE6D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BD44-0039-4C95-9B30-D8809F5A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6C08-0AA8-489E-A597-4964F6C2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D45-0593-48A8-86A1-7BEE049E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B736-3F48-4F4E-BF15-7CD299AC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D02A-109C-4823-B742-559670FB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A3292-8A78-4D71-A4C1-0123D05E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F419-55B7-46D5-8F22-B74B1E29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9DDB-433D-4B97-B028-F405D71D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2D3A-64E3-45BD-87C2-3541D6699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B9C0-CA38-4011-90C2-FCCD8589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6676-969E-4CC8-87F6-80500E07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E937-A43A-4844-9270-12EC1326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5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A9DE-072F-436B-A1CC-C5AA386F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B4D9-F087-480B-AEE8-6F6ADD08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F621-11F2-44FC-8C7A-39DCD044F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0270D-99DC-4910-8FC6-36C7121A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8BC9D-51DF-4CDD-B12D-614D489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9F06-A02E-4C85-99C7-E7BDF306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79C6-2C02-4DAC-86FB-AFD50458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7643-A96E-41DC-81AF-47436387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0897-E935-4308-B55B-7BCB6743E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21507-4265-460C-9173-0F131561F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A3E5-C697-4181-ADB5-EF2A5058C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FEA0D-3F17-49D0-8F14-2E23072F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BD7DB-E368-4D72-A788-5E01A00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E762B-F3B3-441E-B903-5711C3CA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491-90FE-448C-9305-A308BB4E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DD665-1B1D-4859-9670-B9814D8F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B4ABD-AC21-4A3F-AE46-0E7D1C3D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EF87C-00D8-4632-9321-9313577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805A-018F-4C97-BE02-D476CCFA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23177-1082-4663-8C7F-B68F7BC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6D1BC-53F0-4A95-B789-2961AC0F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0364-CA87-41A0-85B0-D071F19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4D94-8BC0-4B6F-B910-01F242C4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6C65-19D2-47C1-A10C-1AA6AF32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877FB-76C9-498B-A9E7-E914E0C1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CCB0-5C3D-4FAE-A716-36A2269D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6AC73-7EAD-4F90-914B-351FAAFB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9BAB-D361-4858-85C0-000B24F9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9E679-745E-4ED9-9F8D-9C6805F2B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DF101-3974-4F6C-B672-8C401C12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19DDC-7B8D-4EBA-B17D-18D814A1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6A29-E59B-482C-B828-40F0B672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509E1-31E2-493C-948D-D5EDA6B0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61C99-A2FB-4CF3-A80C-4986744E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8C5F3-A4B0-4FDB-A3D8-57BCCA58A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D0D7-6DCE-4E32-B09F-16EB2915C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D7B5-F015-4CF3-B62E-AA7A1ABD956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FAB1-5940-46BC-90F8-AF53DE2A3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4624-B48A-4DBF-BBDD-68350FFAA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F683D4B-D5EF-4BDB-9C7C-5F63907BBA96}"/>
              </a:ext>
            </a:extLst>
          </p:cNvPr>
          <p:cNvGrpSpPr/>
          <p:nvPr/>
        </p:nvGrpSpPr>
        <p:grpSpPr>
          <a:xfrm>
            <a:off x="4847577" y="1648168"/>
            <a:ext cx="3200400" cy="3200400"/>
            <a:chOff x="7228638" y="1765863"/>
            <a:chExt cx="3200400" cy="3200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F6A090-6863-4C62-BFCA-67E6EC20AFDD}"/>
                </a:ext>
              </a:extLst>
            </p:cNvPr>
            <p:cNvSpPr/>
            <p:nvPr/>
          </p:nvSpPr>
          <p:spPr>
            <a:xfrm>
              <a:off x="7228638" y="1765863"/>
              <a:ext cx="3200400" cy="3200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C25F998-664B-438E-AA94-E2C3A6E8D3F8}"/>
                </a:ext>
              </a:extLst>
            </p:cNvPr>
            <p:cNvGrpSpPr/>
            <p:nvPr/>
          </p:nvGrpSpPr>
          <p:grpSpPr>
            <a:xfrm>
              <a:off x="7572915" y="2110140"/>
              <a:ext cx="2511846" cy="2511846"/>
              <a:chOff x="7572915" y="2110140"/>
              <a:chExt cx="2511846" cy="2511846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62214A4-CFEC-494F-AD5F-58FCA6D85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8838" y="2110140"/>
                <a:ext cx="0" cy="2511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3B7C92F-3A5F-49AD-850A-B123DAE357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28838" y="2110140"/>
                <a:ext cx="0" cy="2511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1EB5329-CFBB-4771-92B6-2D76CA59F890}"/>
                </a:ext>
              </a:extLst>
            </p:cNvPr>
            <p:cNvSpPr/>
            <p:nvPr/>
          </p:nvSpPr>
          <p:spPr>
            <a:xfrm>
              <a:off x="7722824" y="2458560"/>
              <a:ext cx="2208882" cy="1819314"/>
            </a:xfrm>
            <a:custGeom>
              <a:avLst/>
              <a:gdLst>
                <a:gd name="connsiteX0" fmla="*/ 0 w 2208882"/>
                <a:gd name="connsiteY0" fmla="*/ 907093 h 1819314"/>
                <a:gd name="connsiteX1" fmla="*/ 666521 w 2208882"/>
                <a:gd name="connsiteY1" fmla="*/ 25744 h 1819314"/>
                <a:gd name="connsiteX2" fmla="*/ 1547870 w 2208882"/>
                <a:gd name="connsiteY2" fmla="*/ 1793951 h 1819314"/>
                <a:gd name="connsiteX3" fmla="*/ 2208882 w 2208882"/>
                <a:gd name="connsiteY3" fmla="*/ 907093 h 18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8882" h="1819314">
                  <a:moveTo>
                    <a:pt x="0" y="907093"/>
                  </a:moveTo>
                  <a:cubicBezTo>
                    <a:pt x="204271" y="392513"/>
                    <a:pt x="408543" y="-122066"/>
                    <a:pt x="666521" y="25744"/>
                  </a:cubicBezTo>
                  <a:cubicBezTo>
                    <a:pt x="924499" y="173554"/>
                    <a:pt x="1290810" y="1647059"/>
                    <a:pt x="1547870" y="1793951"/>
                  </a:cubicBezTo>
                  <a:cubicBezTo>
                    <a:pt x="1804930" y="1940843"/>
                    <a:pt x="2006906" y="1423968"/>
                    <a:pt x="2208882" y="907093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3395A18B-43B3-4376-9BAD-6B0D538C9E32}"/>
                </a:ext>
              </a:extLst>
            </p:cNvPr>
            <p:cNvGrpSpPr/>
            <p:nvPr/>
          </p:nvGrpSpPr>
          <p:grpSpPr>
            <a:xfrm>
              <a:off x="7734119" y="2268783"/>
              <a:ext cx="2196631" cy="2194560"/>
              <a:chOff x="7734119" y="2268783"/>
              <a:chExt cx="2196631" cy="219456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8CA31492-3879-4F8B-9E84-0A766A85E15B}"/>
                  </a:ext>
                </a:extLst>
              </p:cNvPr>
              <p:cNvGrpSpPr/>
              <p:nvPr/>
            </p:nvGrpSpPr>
            <p:grpSpPr>
              <a:xfrm>
                <a:off x="7734119" y="2268783"/>
                <a:ext cx="2196631" cy="1097280"/>
                <a:chOff x="7734119" y="2268783"/>
                <a:chExt cx="2196631" cy="109728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3F735B4-E65C-4F3F-8501-29AB25F09A3B}"/>
                    </a:ext>
                  </a:extLst>
                </p:cNvPr>
                <p:cNvGrpSpPr/>
                <p:nvPr/>
              </p:nvGrpSpPr>
              <p:grpSpPr>
                <a:xfrm>
                  <a:off x="7734119" y="2268783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3C533A6-811A-4F4F-BD05-090D7E3A7DF0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4BDA451-3169-4DF1-BA5A-AD9C18D875A1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F455D20-2C6D-4AD9-9CA2-83CF0D0C885D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7915C7C-12F6-4D19-8D2A-7556F0C61D55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3BD0C9C-135E-4180-BA38-B552485CD414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050BF5-7E05-4A81-813F-EA9DCBF21025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3E4F3A12-6216-4A79-9EB1-0114B918A1FF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2B26BBF4-2C5E-4E0E-A6D6-44727BC934DB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681BD82-BABC-4CF6-9D3B-92A8945F1E73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62FE37D-F5A5-434E-ACCF-0099578CEEC8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52B48533-6C86-4C9F-9C3B-3A8BE25C82CE}"/>
                    </a:ext>
                  </a:extLst>
                </p:cNvPr>
                <p:cNvGrpSpPr/>
                <p:nvPr/>
              </p:nvGrpSpPr>
              <p:grpSpPr>
                <a:xfrm>
                  <a:off x="7734119" y="2488239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561B8A8-F6D8-48E1-8A97-52DD14834C9E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8686408B-316A-43EF-B12A-DCB6C282AE9B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7DC645B-9FFC-47C6-BA4F-335EAEB5DC3B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1152945A-DF15-425A-AA41-AA5184DADC8C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C9318C1-9C53-49D2-B398-F128318A84DA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6BA47681-3C8C-4D3D-962D-BBC509014C0B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6B4DB926-B595-4E7B-8041-1A5A5B8D61E3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E1464765-7AB5-4443-ADD0-A1983AF3B151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A4F23F-7155-4A56-AF77-E65B370FA9CE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88B2A338-F293-4821-963C-C0A1B283CADD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A026FB6E-24A0-4F3F-8FB9-FE661D3C7B0B}"/>
                    </a:ext>
                  </a:extLst>
                </p:cNvPr>
                <p:cNvGrpSpPr/>
                <p:nvPr/>
              </p:nvGrpSpPr>
              <p:grpSpPr>
                <a:xfrm>
                  <a:off x="7734119" y="2707695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51E28EB-FA98-4205-8742-AEC81ED89275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D1A227B8-FE43-4665-8E86-FB0B7279B006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2AB3EE9-4F9B-425A-B6F5-C15B0C9DF62F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1F5423FC-9DE4-4D53-A1F4-907F59C80AB2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E0B5A9FC-45FC-425A-8436-5FAFC3F13417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EC991453-9BEF-4D25-A0BE-3DA6C5CEE080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DAF398D0-9C2B-4EE0-8732-F52C93DE829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E708BD6D-9D15-4ECA-820A-6A7639222061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C6AD8431-551C-4435-9BFF-1F41D3CE3C73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D984C914-C63B-432D-BC59-C27F88F07E08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B97ADE1E-6384-495B-844A-ACAD1A3A2460}"/>
                    </a:ext>
                  </a:extLst>
                </p:cNvPr>
                <p:cNvGrpSpPr/>
                <p:nvPr/>
              </p:nvGrpSpPr>
              <p:grpSpPr>
                <a:xfrm>
                  <a:off x="7734119" y="2927151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1E9BDB87-0B7A-42B9-86FF-91863646C4CB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E8836785-EC99-4B8E-ADFC-BE7E2D38E1CA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2A8C64A-FFAB-4D7A-BA7C-34FC72FA66F7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86D96CC6-4003-4A2B-8C8E-818CAB65BC9D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D7DBBCDC-D10E-42B9-B9B3-E2DA30A1B0F0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9A90BDDC-088F-4B2B-B038-128FCEA38EEF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B8E2C9EF-E26B-476C-9A2A-F2D8D8498291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E529A7C8-7EE5-4C3C-855C-EB78E791A69C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058BF2C3-7988-45C5-BBDD-C75D631ED589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1893F45E-E147-4262-9CD4-1DE81E3BE2FB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799DF9A-8661-4AD8-9C25-4563A3349ABE}"/>
                    </a:ext>
                  </a:extLst>
                </p:cNvPr>
                <p:cNvGrpSpPr/>
                <p:nvPr/>
              </p:nvGrpSpPr>
              <p:grpSpPr>
                <a:xfrm>
                  <a:off x="7734119" y="3146607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C306EA69-F9E1-416D-9C36-D18413F5CEF0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39AD8C9-D44A-4277-B286-4E3595D6E951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952D1A26-01CF-43B0-930F-56EA6A457904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34BCB1C0-54F0-4975-A72D-04D771436C78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4F08DF7-AB3C-4151-97B3-E6BCB01E1077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70CDB518-25E1-401E-95BD-AA486CA4ADF7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7818EEE4-2D5F-424F-95F1-0AA76D888E7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D5F54209-0404-4022-AAA1-8D1E12460FB9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99BE152E-B11D-4078-8DD1-14354C57E548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E504B2ED-DBB8-41EF-A10C-0BAFCF34C980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01F3DC4-624D-4317-8AD0-3CAFB830D9E7}"/>
                  </a:ext>
                </a:extLst>
              </p:cNvPr>
              <p:cNvGrpSpPr/>
              <p:nvPr/>
            </p:nvGrpSpPr>
            <p:grpSpPr>
              <a:xfrm>
                <a:off x="7734119" y="3366063"/>
                <a:ext cx="2196631" cy="1097280"/>
                <a:chOff x="7734119" y="2268783"/>
                <a:chExt cx="2196631" cy="1097280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1489F3-93F9-47DD-A830-59512A18D89B}"/>
                    </a:ext>
                  </a:extLst>
                </p:cNvPr>
                <p:cNvGrpSpPr/>
                <p:nvPr/>
              </p:nvGrpSpPr>
              <p:grpSpPr>
                <a:xfrm>
                  <a:off x="7734119" y="2268783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BCC69B1-389B-4843-B865-880AC35A60DD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19E247CE-4F88-4CA8-B06F-45EEFE737560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483D932E-6871-4C42-A734-8E3BA6B7A47D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306DA7EF-1CDC-484B-8072-6335EC623FAB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9EFE2609-F489-48E7-9E1F-CE8F67C84519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052F87A4-5A02-49E6-AE75-E615F95114C9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F743F5B-AB26-4110-95B3-BCA78259233A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4AD774F4-8F9F-48FE-BC0E-D9F10A220DCC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D70D455D-D786-4F0D-BAD3-B5D7AC33BA41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5A55864-91FB-4A99-8F08-B9FBA70F2E92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E281FB0C-50F0-46FA-95CF-2F33A4E93D3F}"/>
                    </a:ext>
                  </a:extLst>
                </p:cNvPr>
                <p:cNvGrpSpPr/>
                <p:nvPr/>
              </p:nvGrpSpPr>
              <p:grpSpPr>
                <a:xfrm>
                  <a:off x="7734119" y="2488239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30A5E1B6-0FF7-41F1-9352-619E35D92E83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3C5D540-43D4-4274-B818-7858D7138227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8BE184F9-E246-4A2A-8820-84A0BD544DCA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7C9D4AAB-2429-48C1-9814-B1E77E3AF961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29C5B06F-2127-4474-9747-1B7D4DB1AF45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DFB62CE5-B1CF-4AF5-8238-39A0B6FC2304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DA5C6B91-FB97-4DC5-9714-4D1B9EAB851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131258BF-B868-46BF-833C-0FA9349028FD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2E18AC18-1F1E-419F-A299-EA275909ACE9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87445B09-51C3-4F03-9E6D-588EB228D5A8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39C5A925-E308-4E10-9D07-B7109361FE7F}"/>
                    </a:ext>
                  </a:extLst>
                </p:cNvPr>
                <p:cNvGrpSpPr/>
                <p:nvPr/>
              </p:nvGrpSpPr>
              <p:grpSpPr>
                <a:xfrm>
                  <a:off x="7734119" y="2707695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A95D3D18-1893-4725-A096-FABECAFDF879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BC57152A-6699-4DAB-AB25-82DA260B8F80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CD60DDF4-2464-461E-B614-AC33475A7710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9AB2A305-16EF-410A-8F93-C6851A2EEB5E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349DF1EA-485B-4BE7-9EC4-B4B4BAC06154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F14331E4-927D-4AB4-98CD-43E76C1A26C8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248AD945-C9D3-48DD-B57B-668165EB7B11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5973CA90-DE7A-4632-A4DD-5E8EEE7EDCF1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34EA4995-113A-4187-9A36-34E84D9FC59B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FDDB5438-D737-4EBE-876A-181F89DBBD19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B1E25A2C-14E2-42FD-9F88-E1D98B9E57F1}"/>
                    </a:ext>
                  </a:extLst>
                </p:cNvPr>
                <p:cNvGrpSpPr/>
                <p:nvPr/>
              </p:nvGrpSpPr>
              <p:grpSpPr>
                <a:xfrm>
                  <a:off x="7734119" y="2927151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139A6BFD-605E-48E9-B674-1ED6D72DD99B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AF418BFC-B131-4918-BEA5-D30DA6EADFAB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7C6BEB67-1CAF-4AB8-A1EC-163E76621327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DA3B1A5-0B5C-4F72-855B-05EA8BD99997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A7F32AB8-9C4E-415D-9D9E-27AED781750C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FFD98627-7132-478C-8AF1-131E1D201992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7AB56FDC-FE07-4CA1-B131-5FE9B8346761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456569A1-B672-49AC-A2ED-8E222229DAE7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C479293-D325-4C75-A5E5-A40DAB8B69E5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6BF0CDB8-028C-4B5B-820C-287EA76197E6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F0D7FFE8-6206-4B79-9DD5-7F1CC0F5599A}"/>
                    </a:ext>
                  </a:extLst>
                </p:cNvPr>
                <p:cNvGrpSpPr/>
                <p:nvPr/>
              </p:nvGrpSpPr>
              <p:grpSpPr>
                <a:xfrm>
                  <a:off x="7734119" y="3146607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A1BA6A0A-D260-4DCD-B7C0-56BF4432368F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C806047D-031B-4DC1-BC6D-AA7ED70A2661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571358C7-C538-4FF7-9278-E1C288A46E1F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3E3DACF-E1A5-4142-A44A-48EBDFDBA2F8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E2838934-A2B3-4181-AC8F-93EDA40318E6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E67AB73A-9CCF-4209-9E53-21A6F8B80945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CCF39128-AA41-478A-AB90-2BE7DCC121E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82E09230-ED59-45FD-BC53-3AD707BD34C6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6C197F21-328D-4C9C-B71C-1F1E2648D939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24D48BB5-7154-4D19-B378-B6934F219B4C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08446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14</cp:revision>
  <dcterms:created xsi:type="dcterms:W3CDTF">2019-05-20T03:43:44Z</dcterms:created>
  <dcterms:modified xsi:type="dcterms:W3CDTF">2019-08-06T19:14:30Z</dcterms:modified>
</cp:coreProperties>
</file>