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7077075" cy="93694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B30D2-947F-45A0-8387-B0DFE9037F9F}" v="3" dt="2020-04-25T19:05:03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60" d="100"/>
          <a:sy n="260" d="100"/>
        </p:scale>
        <p:origin x="-546" y="-2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Goolsbey" userId="174b1f5dc2891ee2" providerId="LiveId" clId="{59CB30D2-947F-45A0-8387-B0DFE9037F9F}"/>
    <pc:docChg chg="undo custSel modSld">
      <pc:chgData name="Jan Goolsbey" userId="174b1f5dc2891ee2" providerId="LiveId" clId="{59CB30D2-947F-45A0-8387-B0DFE9037F9F}" dt="2020-04-25T19:07:39.661" v="77" actId="1076"/>
      <pc:docMkLst>
        <pc:docMk/>
      </pc:docMkLst>
      <pc:sldChg chg="modSp">
        <pc:chgData name="Jan Goolsbey" userId="174b1f5dc2891ee2" providerId="LiveId" clId="{59CB30D2-947F-45A0-8387-B0DFE9037F9F}" dt="2020-04-25T19:07:39.661" v="77" actId="1076"/>
        <pc:sldMkLst>
          <pc:docMk/>
          <pc:sldMk cId="2492313924" sldId="256"/>
        </pc:sldMkLst>
        <pc:spChg chg="mod">
          <ac:chgData name="Jan Goolsbey" userId="174b1f5dc2891ee2" providerId="LiveId" clId="{59CB30D2-947F-45A0-8387-B0DFE9037F9F}" dt="2020-04-25T19:04:32.914" v="56" actId="207"/>
          <ac:spMkLst>
            <pc:docMk/>
            <pc:sldMk cId="2492313924" sldId="256"/>
            <ac:spMk id="4" creationId="{4A7D6BEC-B63C-454F-8145-61F2020330AE}"/>
          </ac:spMkLst>
        </pc:spChg>
        <pc:spChg chg="mod ord">
          <ac:chgData name="Jan Goolsbey" userId="174b1f5dc2891ee2" providerId="LiveId" clId="{59CB30D2-947F-45A0-8387-B0DFE9037F9F}" dt="2020-04-25T19:03:48.731" v="53" actId="171"/>
          <ac:spMkLst>
            <pc:docMk/>
            <pc:sldMk cId="2492313924" sldId="256"/>
            <ac:spMk id="5" creationId="{733D4BF8-0AE0-4F69-B2AF-63F2DF0FDCB2}"/>
          </ac:spMkLst>
        </pc:spChg>
        <pc:spChg chg="mod">
          <ac:chgData name="Jan Goolsbey" userId="174b1f5dc2891ee2" providerId="LiveId" clId="{59CB30D2-947F-45A0-8387-B0DFE9037F9F}" dt="2020-04-25T19:02:40.265" v="39" actId="13822"/>
          <ac:spMkLst>
            <pc:docMk/>
            <pc:sldMk cId="2492313924" sldId="256"/>
            <ac:spMk id="6" creationId="{90C216E1-824F-49AA-965A-BFFFD07A4B03}"/>
          </ac:spMkLst>
        </pc:spChg>
        <pc:spChg chg="mod">
          <ac:chgData name="Jan Goolsbey" userId="174b1f5dc2891ee2" providerId="LiveId" clId="{59CB30D2-947F-45A0-8387-B0DFE9037F9F}" dt="2020-04-25T18:59:12.923" v="11" actId="1076"/>
          <ac:spMkLst>
            <pc:docMk/>
            <pc:sldMk cId="2492313924" sldId="256"/>
            <ac:spMk id="7" creationId="{2BF9028C-EC2D-4E42-9AFA-8FBA833AA847}"/>
          </ac:spMkLst>
        </pc:spChg>
        <pc:spChg chg="mod">
          <ac:chgData name="Jan Goolsbey" userId="174b1f5dc2891ee2" providerId="LiveId" clId="{59CB30D2-947F-45A0-8387-B0DFE9037F9F}" dt="2020-04-25T19:05:03.381" v="57" actId="207"/>
          <ac:spMkLst>
            <pc:docMk/>
            <pc:sldMk cId="2492313924" sldId="256"/>
            <ac:spMk id="9" creationId="{7D318314-3CE4-4300-AF0C-55A4F80CECF2}"/>
          </ac:spMkLst>
        </pc:spChg>
        <pc:spChg chg="mod">
          <ac:chgData name="Jan Goolsbey" userId="174b1f5dc2891ee2" providerId="LiveId" clId="{59CB30D2-947F-45A0-8387-B0DFE9037F9F}" dt="2020-04-25T19:07:33.826" v="76" actId="403"/>
          <ac:spMkLst>
            <pc:docMk/>
            <pc:sldMk cId="2492313924" sldId="256"/>
            <ac:spMk id="29" creationId="{B9A6EEB3-0069-457D-9269-B87920589C3D}"/>
          </ac:spMkLst>
        </pc:spChg>
        <pc:spChg chg="mod">
          <ac:chgData name="Jan Goolsbey" userId="174b1f5dc2891ee2" providerId="LiveId" clId="{59CB30D2-947F-45A0-8387-B0DFE9037F9F}" dt="2020-04-25T19:07:39.661" v="77" actId="1076"/>
          <ac:spMkLst>
            <pc:docMk/>
            <pc:sldMk cId="2492313924" sldId="256"/>
            <ac:spMk id="30" creationId="{FEE0A382-B360-4DF3-8030-B993DBCB9DF1}"/>
          </ac:spMkLst>
        </pc:spChg>
        <pc:spChg chg="mod">
          <ac:chgData name="Jan Goolsbey" userId="174b1f5dc2891ee2" providerId="LiveId" clId="{59CB30D2-947F-45A0-8387-B0DFE9037F9F}" dt="2020-04-25T19:07:02.592" v="71" actId="1076"/>
          <ac:spMkLst>
            <pc:docMk/>
            <pc:sldMk cId="2492313924" sldId="256"/>
            <ac:spMk id="31" creationId="{CF8F39AE-AE53-441F-98F6-34E9AA5A1F41}"/>
          </ac:spMkLst>
        </pc:spChg>
        <pc:spChg chg="mod ord">
          <ac:chgData name="Jan Goolsbey" userId="174b1f5dc2891ee2" providerId="LiveId" clId="{59CB30D2-947F-45A0-8387-B0DFE9037F9F}" dt="2020-04-25T19:06:00.548" v="62" actId="166"/>
          <ac:spMkLst>
            <pc:docMk/>
            <pc:sldMk cId="2492313924" sldId="256"/>
            <ac:spMk id="39" creationId="{A74B9C08-5BD1-46AB-85CF-0119A320569A}"/>
          </ac:spMkLst>
        </pc:spChg>
        <pc:spChg chg="mod">
          <ac:chgData name="Jan Goolsbey" userId="174b1f5dc2891ee2" providerId="LiveId" clId="{59CB30D2-947F-45A0-8387-B0DFE9037F9F}" dt="2020-04-25T19:07:02.592" v="71" actId="1076"/>
          <ac:spMkLst>
            <pc:docMk/>
            <pc:sldMk cId="2492313924" sldId="256"/>
            <ac:spMk id="43" creationId="{73F8D1F8-EFA5-4C97-B051-3332BB43D022}"/>
          </ac:spMkLst>
        </pc:spChg>
        <pc:spChg chg="mod">
          <ac:chgData name="Jan Goolsbey" userId="174b1f5dc2891ee2" providerId="LiveId" clId="{59CB30D2-947F-45A0-8387-B0DFE9037F9F}" dt="2020-04-25T19:07:02.592" v="71" actId="1076"/>
          <ac:spMkLst>
            <pc:docMk/>
            <pc:sldMk cId="2492313924" sldId="256"/>
            <ac:spMk id="44" creationId="{2C18138A-8684-4B5A-A756-53245F57189F}"/>
          </ac:spMkLst>
        </pc:spChg>
        <pc:spChg chg="mod">
          <ac:chgData name="Jan Goolsbey" userId="174b1f5dc2891ee2" providerId="LiveId" clId="{59CB30D2-947F-45A0-8387-B0DFE9037F9F}" dt="2020-04-25T19:06:36.346" v="70" actId="14100"/>
          <ac:spMkLst>
            <pc:docMk/>
            <pc:sldMk cId="2492313924" sldId="256"/>
            <ac:spMk id="45" creationId="{474656DA-77C7-47B3-AEF7-2C7CEE6B01FF}"/>
          </ac:spMkLst>
        </pc:spChg>
        <pc:spChg chg="mod ord">
          <ac:chgData name="Jan Goolsbey" userId="174b1f5dc2891ee2" providerId="LiveId" clId="{59CB30D2-947F-45A0-8387-B0DFE9037F9F}" dt="2020-04-25T19:06:30.157" v="68" actId="166"/>
          <ac:spMkLst>
            <pc:docMk/>
            <pc:sldMk cId="2492313924" sldId="256"/>
            <ac:spMk id="97" creationId="{18AC7178-54D5-4FF5-9931-776FD3F5AB60}"/>
          </ac:spMkLst>
        </pc:spChg>
        <pc:spChg chg="mod ord">
          <ac:chgData name="Jan Goolsbey" userId="174b1f5dc2891ee2" providerId="LiveId" clId="{59CB30D2-947F-45A0-8387-B0DFE9037F9F}" dt="2020-04-25T19:06:27.194" v="67" actId="166"/>
          <ac:spMkLst>
            <pc:docMk/>
            <pc:sldMk cId="2492313924" sldId="256"/>
            <ac:spMk id="98" creationId="{12EA766E-F4ED-40F1-98CB-A6340E41F49A}"/>
          </ac:spMkLst>
        </pc:spChg>
        <pc:spChg chg="mod ord">
          <ac:chgData name="Jan Goolsbey" userId="174b1f5dc2891ee2" providerId="LiveId" clId="{59CB30D2-947F-45A0-8387-B0DFE9037F9F}" dt="2020-04-25T19:06:24.401" v="66" actId="166"/>
          <ac:spMkLst>
            <pc:docMk/>
            <pc:sldMk cId="2492313924" sldId="256"/>
            <ac:spMk id="99" creationId="{E35E3573-6B56-49CF-9219-A190496064DC}"/>
          </ac:spMkLst>
        </pc:spChg>
        <pc:spChg chg="mod ord">
          <ac:chgData name="Jan Goolsbey" userId="174b1f5dc2891ee2" providerId="LiveId" clId="{59CB30D2-947F-45A0-8387-B0DFE9037F9F}" dt="2020-04-25T19:06:21.361" v="65" actId="166"/>
          <ac:spMkLst>
            <pc:docMk/>
            <pc:sldMk cId="2492313924" sldId="256"/>
            <ac:spMk id="100" creationId="{3B5396E9-6958-434A-8669-81576A23ABE5}"/>
          </ac:spMkLst>
        </pc:spChg>
        <pc:spChg chg="mod ord">
          <ac:chgData name="Jan Goolsbey" userId="174b1f5dc2891ee2" providerId="LiveId" clId="{59CB30D2-947F-45A0-8387-B0DFE9037F9F}" dt="2020-04-25T19:06:32.997" v="69" actId="166"/>
          <ac:spMkLst>
            <pc:docMk/>
            <pc:sldMk cId="2492313924" sldId="256"/>
            <ac:spMk id="101" creationId="{1B590658-9ECF-4FC0-8F5A-6A6225420F0E}"/>
          </ac:spMkLst>
        </pc:spChg>
        <pc:spChg chg="mod ord">
          <ac:chgData name="Jan Goolsbey" userId="174b1f5dc2891ee2" providerId="LiveId" clId="{59CB30D2-947F-45A0-8387-B0DFE9037F9F}" dt="2020-04-25T19:06:17.015" v="64" actId="166"/>
          <ac:spMkLst>
            <pc:docMk/>
            <pc:sldMk cId="2492313924" sldId="256"/>
            <ac:spMk id="104" creationId="{6737B79C-6896-4977-9FD7-45078F868EA5}"/>
          </ac:spMkLst>
        </pc:spChg>
        <pc:spChg chg="mod ord">
          <ac:chgData name="Jan Goolsbey" userId="174b1f5dc2891ee2" providerId="LiveId" clId="{59CB30D2-947F-45A0-8387-B0DFE9037F9F}" dt="2020-04-25T19:06:13.349" v="63" actId="166"/>
          <ac:spMkLst>
            <pc:docMk/>
            <pc:sldMk cId="2492313924" sldId="256"/>
            <ac:spMk id="105" creationId="{BD6BE848-F9F8-4C87-BA1C-1CBB29DED405}"/>
          </ac:spMkLst>
        </pc:spChg>
        <pc:cxnChg chg="mod">
          <ac:chgData name="Jan Goolsbey" userId="174b1f5dc2891ee2" providerId="LiveId" clId="{59CB30D2-947F-45A0-8387-B0DFE9037F9F}" dt="2020-04-25T19:05:31.950" v="61" actId="14100"/>
          <ac:cxnSpMkLst>
            <pc:docMk/>
            <pc:sldMk cId="2492313924" sldId="256"/>
            <ac:cxnSpMk id="66" creationId="{8D2BA0E6-6032-43D4-8BCC-5FA01BC28C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660-A196-4D94-B3CC-EB7914C4886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98E-A165-4007-9C09-65E1D623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3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660-A196-4D94-B3CC-EB7914C4886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98E-A165-4007-9C09-65E1D623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2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660-A196-4D94-B3CC-EB7914C4886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98E-A165-4007-9C09-65E1D623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3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660-A196-4D94-B3CC-EB7914C4886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98E-A165-4007-9C09-65E1D623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660-A196-4D94-B3CC-EB7914C4886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98E-A165-4007-9C09-65E1D623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660-A196-4D94-B3CC-EB7914C4886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98E-A165-4007-9C09-65E1D623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1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660-A196-4D94-B3CC-EB7914C4886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98E-A165-4007-9C09-65E1D623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5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660-A196-4D94-B3CC-EB7914C4886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98E-A165-4007-9C09-65E1D623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3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660-A196-4D94-B3CC-EB7914C4886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98E-A165-4007-9C09-65E1D623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660-A196-4D94-B3CC-EB7914C4886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98E-A165-4007-9C09-65E1D623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C660-A196-4D94-B3CC-EB7914C4886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98E-A165-4007-9C09-65E1D623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6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EC660-A196-4D94-B3CC-EB7914C4886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198E-A165-4007-9C09-65E1D623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4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7D6BEC-B63C-454F-8145-61F2020330AE}"/>
              </a:ext>
            </a:extLst>
          </p:cNvPr>
          <p:cNvSpPr/>
          <p:nvPr/>
        </p:nvSpPr>
        <p:spPr>
          <a:xfrm>
            <a:off x="1105989" y="1881051"/>
            <a:ext cx="4206240" cy="24688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0B1CE08-702C-4078-8AA4-2ED5819EC7A6}"/>
              </a:ext>
            </a:extLst>
          </p:cNvPr>
          <p:cNvGrpSpPr/>
          <p:nvPr/>
        </p:nvGrpSpPr>
        <p:grpSpPr>
          <a:xfrm>
            <a:off x="4749090" y="3905498"/>
            <a:ext cx="588974" cy="443780"/>
            <a:chOff x="5960622" y="3377654"/>
            <a:chExt cx="964068" cy="72640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EF547B-A5EC-40FC-A241-72B6038702FA}"/>
                </a:ext>
              </a:extLst>
            </p:cNvPr>
            <p:cNvSpPr/>
            <p:nvPr/>
          </p:nvSpPr>
          <p:spPr>
            <a:xfrm>
              <a:off x="6215414" y="3688155"/>
              <a:ext cx="190707" cy="1071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tial Circle 9">
              <a:extLst>
                <a:ext uri="{FF2B5EF4-FFF2-40B4-BE49-F238E27FC236}">
                  <a16:creationId xmlns:a16="http://schemas.microsoft.com/office/drawing/2014/main" id="{F63F2F24-EB85-429C-97D4-2E7587D8AC75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354161" y="3601630"/>
              <a:ext cx="178555" cy="181266"/>
            </a:xfrm>
            <a:prstGeom prst="pi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318314-3CE4-4300-AF0C-55A4F80CE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8831" y="3608921"/>
              <a:ext cx="169216" cy="16668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519F69-FA8E-4427-8AE9-C3C1543B2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7185" y="3656552"/>
              <a:ext cx="72506" cy="714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3588B4-A375-4ADB-AFBE-177336273A65}"/>
                </a:ext>
              </a:extLst>
            </p:cNvPr>
            <p:cNvSpPr/>
            <p:nvPr/>
          </p:nvSpPr>
          <p:spPr>
            <a:xfrm>
              <a:off x="6443438" y="3686906"/>
              <a:ext cx="190707" cy="1071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97C6E0-9248-45F8-836D-96F24FC7A8AC}"/>
                </a:ext>
              </a:extLst>
            </p:cNvPr>
            <p:cNvSpPr txBox="1"/>
            <p:nvPr/>
          </p:nvSpPr>
          <p:spPr>
            <a:xfrm>
              <a:off x="6038443" y="3377654"/>
              <a:ext cx="3146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-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68385E-AE2B-4261-B1E0-FDCC450F8CE8}"/>
                </a:ext>
              </a:extLst>
            </p:cNvPr>
            <p:cNvSpPr txBox="1"/>
            <p:nvPr/>
          </p:nvSpPr>
          <p:spPr>
            <a:xfrm>
              <a:off x="6440242" y="3407405"/>
              <a:ext cx="444998" cy="40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+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0455B6-7B95-4AD3-ABFF-A938A9AA61BC}"/>
                </a:ext>
              </a:extLst>
            </p:cNvPr>
            <p:cNvSpPr txBox="1"/>
            <p:nvPr/>
          </p:nvSpPr>
          <p:spPr>
            <a:xfrm>
              <a:off x="5960622" y="3751408"/>
              <a:ext cx="964068" cy="35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5V 1.0A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9A6EEB3-0069-457D-9269-B87920589C3D}"/>
              </a:ext>
            </a:extLst>
          </p:cNvPr>
          <p:cNvSpPr txBox="1"/>
          <p:nvPr/>
        </p:nvSpPr>
        <p:spPr>
          <a:xfrm>
            <a:off x="3617827" y="1884244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Agency FB" panose="020B0503020202020204" pitchFamily="34" charset="0"/>
              </a:rPr>
              <a:t>Clock Minima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E0A382-B360-4DF3-8030-B993DBCB9DF1}"/>
              </a:ext>
            </a:extLst>
          </p:cNvPr>
          <p:cNvSpPr txBox="1"/>
          <p:nvPr/>
        </p:nvSpPr>
        <p:spPr>
          <a:xfrm>
            <a:off x="3874773" y="2246645"/>
            <a:ext cx="137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Book Antiqua" panose="02040602050305030304" pitchFamily="18" charset="0"/>
              </a:rPr>
              <a:t>Cedar Grove Studios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F39AE-AE53-441F-98F6-34E9AA5A1F41}"/>
              </a:ext>
            </a:extLst>
          </p:cNvPr>
          <p:cNvSpPr/>
          <p:nvPr/>
        </p:nvSpPr>
        <p:spPr>
          <a:xfrm>
            <a:off x="3662769" y="2740134"/>
            <a:ext cx="1430200" cy="403639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gency FB" panose="020B0503020202020204" pitchFamily="34" charset="0"/>
              </a:rPr>
              <a:t>1. press knob until beep sounds to enter setup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3F8D1F8-EFA5-4C97-B051-3332BB43D022}"/>
              </a:ext>
            </a:extLst>
          </p:cNvPr>
          <p:cNvSpPr/>
          <p:nvPr/>
        </p:nvSpPr>
        <p:spPr>
          <a:xfrm>
            <a:off x="3662769" y="3110511"/>
            <a:ext cx="1430200" cy="403639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gency FB" panose="020B0503020202020204" pitchFamily="34" charset="0"/>
              </a:rPr>
              <a:t>2. turn knob to setting, press to change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C18138A-8684-4B5A-A756-53245F57189F}"/>
              </a:ext>
            </a:extLst>
          </p:cNvPr>
          <p:cNvSpPr/>
          <p:nvPr/>
        </p:nvSpPr>
        <p:spPr>
          <a:xfrm>
            <a:off x="3662769" y="3480889"/>
            <a:ext cx="1430200" cy="403639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gency FB" panose="020B0503020202020204" pitchFamily="34" charset="0"/>
              </a:rPr>
              <a:t>3. turn knob to new value, press to enter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74656DA-77C7-47B3-AEF7-2C7CEE6B01FF}"/>
              </a:ext>
            </a:extLst>
          </p:cNvPr>
          <p:cNvSpPr/>
          <p:nvPr/>
        </p:nvSpPr>
        <p:spPr>
          <a:xfrm rot="10800000">
            <a:off x="1911926" y="1909200"/>
            <a:ext cx="1295791" cy="494622"/>
          </a:xfrm>
          <a:prstGeom prst="rightArrow">
            <a:avLst>
              <a:gd name="adj1" fmla="val 50000"/>
              <a:gd name="adj2" fmla="val 69107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2BA0E6-6032-43D4-8BCC-5FA01BC28C95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 rot="5400000" flipH="1" flipV="1">
            <a:off x="1402545" y="3095515"/>
            <a:ext cx="1441185" cy="937635"/>
          </a:xfrm>
          <a:prstGeom prst="bentConnector5">
            <a:avLst>
              <a:gd name="adj1" fmla="val 767"/>
              <a:gd name="adj2" fmla="val 50000"/>
              <a:gd name="adj3" fmla="val 102944"/>
            </a:avLst>
          </a:prstGeom>
          <a:ln w="22225">
            <a:solidFill>
              <a:srgbClr val="FFC000"/>
            </a:solidFill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F9028C-EC2D-4E42-9AFA-8FBA833AA847}"/>
              </a:ext>
            </a:extLst>
          </p:cNvPr>
          <p:cNvSpPr txBox="1"/>
          <p:nvPr/>
        </p:nvSpPr>
        <p:spPr>
          <a:xfrm>
            <a:off x="2331986" y="194675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setup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74B9C08-5BD1-46AB-85CF-0119A320569A}"/>
              </a:ext>
            </a:extLst>
          </p:cNvPr>
          <p:cNvSpPr/>
          <p:nvPr/>
        </p:nvSpPr>
        <p:spPr>
          <a:xfrm>
            <a:off x="2256265" y="3871277"/>
            <a:ext cx="671383" cy="3837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gency FB" panose="020B0503020202020204" pitchFamily="34" charset="0"/>
              </a:rPr>
              <a:t>Exit</a:t>
            </a:r>
            <a:endParaRPr lang="en-US" sz="800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- - - -</a:t>
            </a:r>
          </a:p>
        </p:txBody>
      </p:sp>
      <p:sp>
        <p:nvSpPr>
          <p:cNvPr id="105" name="Arrow: Down 104">
            <a:extLst>
              <a:ext uri="{FF2B5EF4-FFF2-40B4-BE49-F238E27FC236}">
                <a16:creationId xmlns:a16="http://schemas.microsoft.com/office/drawing/2014/main" id="{BD6BE848-F9F8-4C87-BA1C-1CBB29DED405}"/>
              </a:ext>
            </a:extLst>
          </p:cNvPr>
          <p:cNvSpPr/>
          <p:nvPr/>
        </p:nvSpPr>
        <p:spPr>
          <a:xfrm>
            <a:off x="2231761" y="3357508"/>
            <a:ext cx="720390" cy="503046"/>
          </a:xfrm>
          <a:prstGeom prst="downArrow">
            <a:avLst>
              <a:gd name="adj1" fmla="val 83423"/>
              <a:gd name="adj2" fmla="val 2927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gency FB" panose="020B0503020202020204" pitchFamily="34" charset="0"/>
              </a:rPr>
              <a:t>LEd</a:t>
            </a:r>
            <a:endParaRPr lang="en-US" sz="800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brightness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1 - 10</a:t>
            </a:r>
          </a:p>
        </p:txBody>
      </p:sp>
      <p:sp>
        <p:nvSpPr>
          <p:cNvPr id="104" name="Arrow: Down 103">
            <a:extLst>
              <a:ext uri="{FF2B5EF4-FFF2-40B4-BE49-F238E27FC236}">
                <a16:creationId xmlns:a16="http://schemas.microsoft.com/office/drawing/2014/main" id="{6737B79C-6896-4977-9FD7-45078F868EA5}"/>
              </a:ext>
            </a:extLst>
          </p:cNvPr>
          <p:cNvSpPr/>
          <p:nvPr/>
        </p:nvSpPr>
        <p:spPr>
          <a:xfrm>
            <a:off x="2231761" y="2843740"/>
            <a:ext cx="720390" cy="503046"/>
          </a:xfrm>
          <a:prstGeom prst="downArrow">
            <a:avLst>
              <a:gd name="adj1" fmla="val 83423"/>
              <a:gd name="adj2" fmla="val 2927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gency FB" panose="020B0503020202020204" pitchFamily="34" charset="0"/>
              </a:rPr>
              <a:t>bEEP</a:t>
            </a:r>
            <a:endParaRPr lang="en-US" sz="800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0 = no tick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1 = tick</a:t>
            </a:r>
          </a:p>
        </p:txBody>
      </p:sp>
      <p:sp>
        <p:nvSpPr>
          <p:cNvPr id="100" name="Arrow: Down 99">
            <a:extLst>
              <a:ext uri="{FF2B5EF4-FFF2-40B4-BE49-F238E27FC236}">
                <a16:creationId xmlns:a16="http://schemas.microsoft.com/office/drawing/2014/main" id="{3B5396E9-6958-434A-8669-81576A23ABE5}"/>
              </a:ext>
            </a:extLst>
          </p:cNvPr>
          <p:cNvSpPr/>
          <p:nvPr/>
        </p:nvSpPr>
        <p:spPr>
          <a:xfrm>
            <a:off x="1294126" y="3827725"/>
            <a:ext cx="720390" cy="457200"/>
          </a:xfrm>
          <a:prstGeom prst="downArrow">
            <a:avLst>
              <a:gd name="adj1" fmla="val 83423"/>
              <a:gd name="adj2" fmla="val 2927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gency FB" panose="020B0503020202020204" pitchFamily="34" charset="0"/>
              </a:rPr>
              <a:t>Minute</a:t>
            </a:r>
            <a:endParaRPr lang="en-US" sz="800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0 - 59</a:t>
            </a:r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E35E3573-6B56-49CF-9219-A190496064DC}"/>
              </a:ext>
            </a:extLst>
          </p:cNvPr>
          <p:cNvSpPr/>
          <p:nvPr/>
        </p:nvSpPr>
        <p:spPr>
          <a:xfrm>
            <a:off x="1294126" y="3358656"/>
            <a:ext cx="720390" cy="457200"/>
          </a:xfrm>
          <a:prstGeom prst="downArrow">
            <a:avLst>
              <a:gd name="adj1" fmla="val 83423"/>
              <a:gd name="adj2" fmla="val 2927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gency FB" panose="020B0503020202020204" pitchFamily="34" charset="0"/>
              </a:rPr>
              <a:t>Hour</a:t>
            </a:r>
            <a:endParaRPr lang="en-US" sz="800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0 - 23</a:t>
            </a:r>
          </a:p>
        </p:txBody>
      </p:sp>
      <p:sp>
        <p:nvSpPr>
          <p:cNvPr id="98" name="Arrow: Down 97">
            <a:extLst>
              <a:ext uri="{FF2B5EF4-FFF2-40B4-BE49-F238E27FC236}">
                <a16:creationId xmlns:a16="http://schemas.microsoft.com/office/drawing/2014/main" id="{12EA766E-F4ED-40F1-98CB-A6340E41F49A}"/>
              </a:ext>
            </a:extLst>
          </p:cNvPr>
          <p:cNvSpPr/>
          <p:nvPr/>
        </p:nvSpPr>
        <p:spPr>
          <a:xfrm>
            <a:off x="1294126" y="2889586"/>
            <a:ext cx="720390" cy="457200"/>
          </a:xfrm>
          <a:prstGeom prst="downArrow">
            <a:avLst>
              <a:gd name="adj1" fmla="val 83423"/>
              <a:gd name="adj2" fmla="val 2927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gency FB" panose="020B0503020202020204" pitchFamily="34" charset="0"/>
              </a:rPr>
              <a:t>Year</a:t>
            </a:r>
            <a:endParaRPr lang="en-US" sz="800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20 - -</a:t>
            </a:r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18AC7178-54D5-4FF5-9931-776FD3F5AB60}"/>
              </a:ext>
            </a:extLst>
          </p:cNvPr>
          <p:cNvSpPr/>
          <p:nvPr/>
        </p:nvSpPr>
        <p:spPr>
          <a:xfrm>
            <a:off x="1294126" y="2420516"/>
            <a:ext cx="720390" cy="457200"/>
          </a:xfrm>
          <a:prstGeom prst="downArrow">
            <a:avLst>
              <a:gd name="adj1" fmla="val 83423"/>
              <a:gd name="adj2" fmla="val 2927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gency FB" panose="020B0503020202020204" pitchFamily="34" charset="0"/>
              </a:rPr>
              <a:t>Day</a:t>
            </a:r>
            <a:endParaRPr lang="en-US" sz="800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1 - 31</a:t>
            </a:r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1B590658-9ECF-4FC0-8F5A-6A6225420F0E}"/>
              </a:ext>
            </a:extLst>
          </p:cNvPr>
          <p:cNvSpPr/>
          <p:nvPr/>
        </p:nvSpPr>
        <p:spPr>
          <a:xfrm>
            <a:off x="1294126" y="1951446"/>
            <a:ext cx="720390" cy="457200"/>
          </a:xfrm>
          <a:prstGeom prst="downArrow">
            <a:avLst>
              <a:gd name="adj1" fmla="val 83423"/>
              <a:gd name="adj2" fmla="val 2927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gency FB" panose="020B0503020202020204" pitchFamily="34" charset="0"/>
              </a:rPr>
              <a:t>Month</a:t>
            </a:r>
            <a:endParaRPr lang="en-US" sz="800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1 - 12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BAF3D-5987-4485-8B1F-C7194E5A238A}"/>
              </a:ext>
            </a:extLst>
          </p:cNvPr>
          <p:cNvSpPr txBox="1"/>
          <p:nvPr/>
        </p:nvSpPr>
        <p:spPr>
          <a:xfrm>
            <a:off x="3153344" y="3949168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latin typeface="Agency FB" panose="020B0503020202020204" pitchFamily="34" charset="0"/>
              </a:rPr>
              <a:t>Automatic Daylight Saving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latin typeface="Agency FB" panose="020B0503020202020204" pitchFamily="34" charset="0"/>
              </a:rPr>
              <a:t>Five-year Real Time Clock</a:t>
            </a:r>
          </a:p>
        </p:txBody>
      </p:sp>
    </p:spTree>
    <p:extLst>
      <p:ext uri="{BB962C8B-B14F-4D97-AF65-F5344CB8AC3E}">
        <p14:creationId xmlns:p14="http://schemas.microsoft.com/office/powerpoint/2010/main" val="249231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87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Arial</vt:lpstr>
      <vt:lpstr>Book Antiqua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13</cp:revision>
  <cp:lastPrinted>2020-04-25T19:10:40Z</cp:lastPrinted>
  <dcterms:created xsi:type="dcterms:W3CDTF">2020-04-25T17:45:22Z</dcterms:created>
  <dcterms:modified xsi:type="dcterms:W3CDTF">2020-04-26T02:53:06Z</dcterms:modified>
</cp:coreProperties>
</file>