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4" r:id="rId4"/>
    <p:sldId id="259" r:id="rId5"/>
    <p:sldId id="263" r:id="rId6"/>
    <p:sldId id="261" r:id="rId7"/>
  </p:sldIdLst>
  <p:sldSz cx="9144000" cy="6858000" type="screen4x3"/>
  <p:notesSz cx="7077075" cy="9369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7A8"/>
    <a:srgbClr val="33855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7" autoAdjust="0"/>
    <p:restoredTop sz="94660"/>
  </p:normalViewPr>
  <p:slideViewPr>
    <p:cSldViewPr snapToGrid="0">
      <p:cViewPr>
        <p:scale>
          <a:sx n="400" d="100"/>
          <a:sy n="400" d="100"/>
        </p:scale>
        <p:origin x="-8178" y="-7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EE4-A8A6-4406-AA4C-8BA598FAF1C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C178-0A7E-42DC-8115-763B0EB7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ED01852-BFEA-40EF-A7CB-9B0E956F7D29}"/>
              </a:ext>
            </a:extLst>
          </p:cNvPr>
          <p:cNvSpPr/>
          <p:nvPr/>
        </p:nvSpPr>
        <p:spPr>
          <a:xfrm>
            <a:off x="2833197" y="815524"/>
            <a:ext cx="3474720" cy="5212080"/>
          </a:xfrm>
          <a:prstGeom prst="rect">
            <a:avLst/>
          </a:prstGeom>
          <a:solidFill>
            <a:srgbClr val="C55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B694F9-7202-45A1-9C81-F2AF5CB79AFF}"/>
              </a:ext>
            </a:extLst>
          </p:cNvPr>
          <p:cNvCxnSpPr>
            <a:cxnSpLocks/>
          </p:cNvCxnSpPr>
          <p:nvPr/>
        </p:nvCxnSpPr>
        <p:spPr>
          <a:xfrm>
            <a:off x="2436264" y="5734049"/>
            <a:ext cx="417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103E9-ED4C-4467-AC80-00BBCDF47746}"/>
              </a:ext>
            </a:extLst>
          </p:cNvPr>
          <p:cNvCxnSpPr>
            <a:cxnSpLocks/>
          </p:cNvCxnSpPr>
          <p:nvPr/>
        </p:nvCxnSpPr>
        <p:spPr>
          <a:xfrm flipV="1">
            <a:off x="6025841" y="742950"/>
            <a:ext cx="0" cy="532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7A7931B-F2F1-41A8-A7C6-344AA6186B8C}"/>
              </a:ext>
            </a:extLst>
          </p:cNvPr>
          <p:cNvCxnSpPr>
            <a:cxnSpLocks/>
          </p:cNvCxnSpPr>
          <p:nvPr/>
        </p:nvCxnSpPr>
        <p:spPr>
          <a:xfrm flipV="1">
            <a:off x="3114235" y="742950"/>
            <a:ext cx="0" cy="532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9EB2A-0A6C-46B4-96DE-B2486E49FCB7}"/>
              </a:ext>
            </a:extLst>
          </p:cNvPr>
          <p:cNvCxnSpPr>
            <a:cxnSpLocks/>
          </p:cNvCxnSpPr>
          <p:nvPr/>
        </p:nvCxnSpPr>
        <p:spPr>
          <a:xfrm>
            <a:off x="2427081" y="1115647"/>
            <a:ext cx="417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67E4A15-92CA-4BE3-A3D7-9942B445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5" y="1115647"/>
            <a:ext cx="2915530" cy="4626705"/>
          </a:xfrm>
          <a:prstGeom prst="rect">
            <a:avLst/>
          </a:prstGeom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819231E-2967-45D2-A088-38D01B09C0A2}"/>
              </a:ext>
            </a:extLst>
          </p:cNvPr>
          <p:cNvGrpSpPr/>
          <p:nvPr/>
        </p:nvGrpSpPr>
        <p:grpSpPr>
          <a:xfrm>
            <a:off x="2880573" y="865973"/>
            <a:ext cx="3383280" cy="5120640"/>
            <a:chOff x="1840376" y="1602329"/>
            <a:chExt cx="2925238" cy="4626864"/>
          </a:xfrm>
          <a:solidFill>
            <a:srgbClr val="002060"/>
          </a:solidFill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BEFA4B2-C37E-4329-913D-E8C79535F995}"/>
                </a:ext>
              </a:extLst>
            </p:cNvPr>
            <p:cNvSpPr/>
            <p:nvPr/>
          </p:nvSpPr>
          <p:spPr>
            <a:xfrm>
              <a:off x="1840376" y="1602329"/>
              <a:ext cx="1463040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A4BD596-80A5-4B9A-A04A-8FA1B701926F}"/>
                </a:ext>
              </a:extLst>
            </p:cNvPr>
            <p:cNvSpPr/>
            <p:nvPr/>
          </p:nvSpPr>
          <p:spPr>
            <a:xfrm>
              <a:off x="3302574" y="1602329"/>
              <a:ext cx="1463040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51D05608-63DB-4565-83B3-2952D0FB0E89}"/>
              </a:ext>
            </a:extLst>
          </p:cNvPr>
          <p:cNvSpPr txBox="1"/>
          <p:nvPr/>
        </p:nvSpPr>
        <p:spPr>
          <a:xfrm>
            <a:off x="3207149" y="1173231"/>
            <a:ext cx="2661306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RANGE SLICER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611E94-8602-4314-95EB-BC5600627412}"/>
              </a:ext>
            </a:extLst>
          </p:cNvPr>
          <p:cNvSpPr txBox="1"/>
          <p:nvPr/>
        </p:nvSpPr>
        <p:spPr>
          <a:xfrm>
            <a:off x="3853160" y="1553268"/>
            <a:ext cx="136928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CV COMPANDER</a:t>
            </a:r>
            <a:endParaRPr lang="en-US" sz="1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61371F-1E89-4CC0-9FD8-25434348D04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>
            <a:off x="3479639" y="2205853"/>
            <a:ext cx="558963" cy="0"/>
          </a:xfrm>
          <a:prstGeom prst="line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46A83D8-9DCB-418F-AB19-65D3E79FFC0E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5097734" y="2205853"/>
            <a:ext cx="558963" cy="0"/>
          </a:xfrm>
          <a:prstGeom prst="line">
            <a:avLst/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3F510EE-EB29-4AC4-885B-9D7A665B2706}"/>
              </a:ext>
            </a:extLst>
          </p:cNvPr>
          <p:cNvSpPr/>
          <p:nvPr/>
        </p:nvSpPr>
        <p:spPr>
          <a:xfrm>
            <a:off x="4038602" y="1936059"/>
            <a:ext cx="1059132" cy="539588"/>
          </a:xfrm>
          <a:prstGeom prst="round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MD Thaitype A" panose="00000400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C5536-14F1-4FAA-9A0F-E6299C6A79D6}"/>
              </a:ext>
            </a:extLst>
          </p:cNvPr>
          <p:cNvGrpSpPr/>
          <p:nvPr/>
        </p:nvGrpSpPr>
        <p:grpSpPr>
          <a:xfrm>
            <a:off x="870007" y="3544813"/>
            <a:ext cx="1742215" cy="1447619"/>
            <a:chOff x="1966694" y="3742742"/>
            <a:chExt cx="1742215" cy="144761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1DCAD3-A914-484D-907A-89794055EE90}"/>
                </a:ext>
              </a:extLst>
            </p:cNvPr>
            <p:cNvSpPr/>
            <p:nvPr/>
          </p:nvSpPr>
          <p:spPr>
            <a:xfrm>
              <a:off x="1966694" y="3742742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ln w="762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76CF83-E6EA-403C-91AE-B3A105CE7937}"/>
                </a:ext>
              </a:extLst>
            </p:cNvPr>
            <p:cNvSpPr/>
            <p:nvPr/>
          </p:nvSpPr>
          <p:spPr>
            <a:xfrm>
              <a:off x="2757970" y="4475432"/>
              <a:ext cx="91440" cy="9144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CDA64D-9A2D-46FA-910B-D03B5B4B294D}"/>
                </a:ext>
              </a:extLst>
            </p:cNvPr>
            <p:cNvSpPr/>
            <p:nvPr/>
          </p:nvSpPr>
          <p:spPr>
            <a:xfrm>
              <a:off x="2590901" y="4145881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91000D-87E4-4760-8479-6799D6F4B65C}"/>
                </a:ext>
              </a:extLst>
            </p:cNvPr>
            <p:cNvSpPr/>
            <p:nvPr/>
          </p:nvSpPr>
          <p:spPr>
            <a:xfrm>
              <a:off x="2686868" y="431718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D7E01D-3CE0-4865-80FC-88EE909B00CC}"/>
                </a:ext>
              </a:extLst>
            </p:cNvPr>
            <p:cNvSpPr/>
            <p:nvPr/>
          </p:nvSpPr>
          <p:spPr>
            <a:xfrm>
              <a:off x="2627493" y="4209784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26A9F9D-828A-44B4-895B-2AD1FD0FF403}"/>
                </a:ext>
              </a:extLst>
            </p:cNvPr>
            <p:cNvSpPr/>
            <p:nvPr/>
          </p:nvSpPr>
          <p:spPr>
            <a:xfrm>
              <a:off x="2720374" y="436966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E9DA60-1C5A-4B38-9688-33C58FB631CC}"/>
                </a:ext>
              </a:extLst>
            </p:cNvPr>
            <p:cNvSpPr/>
            <p:nvPr/>
          </p:nvSpPr>
          <p:spPr>
            <a:xfrm>
              <a:off x="2656850" y="4262102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500B05-BCC9-4267-9E23-7EFC0826D1F4}"/>
                </a:ext>
              </a:extLst>
            </p:cNvPr>
            <p:cNvSpPr/>
            <p:nvPr/>
          </p:nvSpPr>
          <p:spPr>
            <a:xfrm rot="1838604">
              <a:off x="2712250" y="4576498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069076-4643-41A7-824F-1F173BE76CEA}"/>
                </a:ext>
              </a:extLst>
            </p:cNvPr>
            <p:cNvSpPr/>
            <p:nvPr/>
          </p:nvSpPr>
          <p:spPr>
            <a:xfrm rot="20734642">
              <a:off x="2894642" y="4568719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93CF0D-2D29-4AEB-B5A4-386E4C8EC42A}"/>
                </a:ext>
              </a:extLst>
            </p:cNvPr>
            <p:cNvSpPr/>
            <p:nvPr/>
          </p:nvSpPr>
          <p:spPr>
            <a:xfrm>
              <a:off x="2749936" y="470045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780901-8682-4899-95B0-4D8A47E1284B}"/>
                </a:ext>
              </a:extLst>
            </p:cNvPr>
            <p:cNvSpPr/>
            <p:nvPr/>
          </p:nvSpPr>
          <p:spPr>
            <a:xfrm rot="579416">
              <a:off x="2704216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13F7F-FFA0-4B65-AA01-E793CDB5573D}"/>
                </a:ext>
              </a:extLst>
            </p:cNvPr>
            <p:cNvSpPr/>
            <p:nvPr/>
          </p:nvSpPr>
          <p:spPr>
            <a:xfrm>
              <a:off x="2934708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DAAE586-18C8-4256-959F-ACBD67FE61DE}"/>
                </a:ext>
              </a:extLst>
            </p:cNvPr>
            <p:cNvSpPr/>
            <p:nvPr/>
          </p:nvSpPr>
          <p:spPr>
            <a:xfrm>
              <a:off x="2825352" y="480960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237851-76F6-422B-9F15-1095607BE05F}"/>
                </a:ext>
              </a:extLst>
            </p:cNvPr>
            <p:cNvSpPr/>
            <p:nvPr/>
          </p:nvSpPr>
          <p:spPr>
            <a:xfrm>
              <a:off x="2753021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69E4AE-1D9E-4100-B57C-2A9E7266CBC3}"/>
                </a:ext>
              </a:extLst>
            </p:cNvPr>
            <p:cNvSpPr/>
            <p:nvPr/>
          </p:nvSpPr>
          <p:spPr>
            <a:xfrm>
              <a:off x="2896216" y="4905245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ECC136-73F6-4C77-8CBD-9FFE610605D4}"/>
                </a:ext>
              </a:extLst>
            </p:cNvPr>
            <p:cNvSpPr/>
            <p:nvPr/>
          </p:nvSpPr>
          <p:spPr>
            <a:xfrm>
              <a:off x="2646733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94A58A1-1106-49AE-BE37-1E2390909379}"/>
                </a:ext>
              </a:extLst>
            </p:cNvPr>
            <p:cNvSpPr/>
            <p:nvPr/>
          </p:nvSpPr>
          <p:spPr>
            <a:xfrm>
              <a:off x="2852661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324077E-591B-40E3-8406-07BB9B2DEB50}"/>
                </a:ext>
              </a:extLst>
            </p:cNvPr>
            <p:cNvSpPr/>
            <p:nvPr/>
          </p:nvSpPr>
          <p:spPr>
            <a:xfrm>
              <a:off x="294861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4C3911-15B5-47AA-8FE8-B23C3211D62D}"/>
                </a:ext>
              </a:extLst>
            </p:cNvPr>
            <p:cNvSpPr/>
            <p:nvPr/>
          </p:nvSpPr>
          <p:spPr>
            <a:xfrm>
              <a:off x="2835729" y="462672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6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BA1F5-34CC-4386-B714-3E67C638BFEF}"/>
                </a:ext>
              </a:extLst>
            </p:cNvPr>
            <p:cNvSpPr/>
            <p:nvPr/>
          </p:nvSpPr>
          <p:spPr>
            <a:xfrm rot="20728047">
              <a:off x="2877208" y="47181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CF0ABD7-7FEA-4A76-8294-8F3F6E1C16B8}"/>
                </a:ext>
              </a:extLst>
            </p:cNvPr>
            <p:cNvSpPr/>
            <p:nvPr/>
          </p:nvSpPr>
          <p:spPr>
            <a:xfrm rot="531196">
              <a:off x="2742131" y="4453681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870CAA2-9FED-474F-B3FB-665B08B24FEB}"/>
                </a:ext>
              </a:extLst>
            </p:cNvPr>
            <p:cNvSpPr/>
            <p:nvPr/>
          </p:nvSpPr>
          <p:spPr>
            <a:xfrm rot="21042655">
              <a:off x="2849410" y="4864093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F54E2C-7A15-4BEB-91C3-5CB35DB2BCFD}"/>
                </a:ext>
              </a:extLst>
            </p:cNvPr>
            <p:cNvSpPr/>
            <p:nvPr/>
          </p:nvSpPr>
          <p:spPr>
            <a:xfrm>
              <a:off x="2795189" y="4534032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2C60BFC-1DB1-4C01-A33C-6995B04EE229}"/>
                </a:ext>
              </a:extLst>
            </p:cNvPr>
            <p:cNvSpPr/>
            <p:nvPr/>
          </p:nvSpPr>
          <p:spPr>
            <a:xfrm>
              <a:off x="266075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4C403D-4C8D-4250-8B42-96A83DCF408A}"/>
                </a:ext>
              </a:extLst>
            </p:cNvPr>
            <p:cNvSpPr/>
            <p:nvPr/>
          </p:nvSpPr>
          <p:spPr>
            <a:xfrm>
              <a:off x="275670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4521B6-76D0-4FAF-B734-FA98BA76C287}"/>
                </a:ext>
              </a:extLst>
            </p:cNvPr>
            <p:cNvSpPr/>
            <p:nvPr/>
          </p:nvSpPr>
          <p:spPr>
            <a:xfrm>
              <a:off x="323647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42072E-A5AD-47C2-A130-4BF08C59B431}"/>
                </a:ext>
              </a:extLst>
            </p:cNvPr>
            <p:cNvSpPr/>
            <p:nvPr/>
          </p:nvSpPr>
          <p:spPr>
            <a:xfrm>
              <a:off x="333242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0B242E2-FB67-4C7E-8F5F-212B1E2EFE7A}"/>
                </a:ext>
              </a:extLst>
            </p:cNvPr>
            <p:cNvSpPr/>
            <p:nvPr/>
          </p:nvSpPr>
          <p:spPr>
            <a:xfrm>
              <a:off x="3044569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1EFD773-E453-47B1-9B2C-2FDA0E3DBE86}"/>
                </a:ext>
              </a:extLst>
            </p:cNvPr>
            <p:cNvSpPr/>
            <p:nvPr/>
          </p:nvSpPr>
          <p:spPr>
            <a:xfrm>
              <a:off x="314052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89C0E6-FFBE-4260-A966-FC1999889B61}"/>
                </a:ext>
              </a:extLst>
            </p:cNvPr>
            <p:cNvSpPr/>
            <p:nvPr/>
          </p:nvSpPr>
          <p:spPr>
            <a:xfrm>
              <a:off x="285040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0D76DC4-6BC1-4AF7-9D60-9BE9606262FF}"/>
                </a:ext>
              </a:extLst>
            </p:cNvPr>
            <p:cNvSpPr/>
            <p:nvPr/>
          </p:nvSpPr>
          <p:spPr>
            <a:xfrm>
              <a:off x="2946362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DD848D-BDF0-4C80-97D9-E378EF78E48D}"/>
                </a:ext>
              </a:extLst>
            </p:cNvPr>
            <p:cNvSpPr/>
            <p:nvPr/>
          </p:nvSpPr>
          <p:spPr>
            <a:xfrm>
              <a:off x="265850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0BA4BE-5017-4D71-8A3B-EFA6C883486F}"/>
                </a:ext>
              </a:extLst>
            </p:cNvPr>
            <p:cNvSpPr/>
            <p:nvPr/>
          </p:nvSpPr>
          <p:spPr>
            <a:xfrm>
              <a:off x="275445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4777F3-D6FC-4E9F-A5C3-C2B81E1E17F0}"/>
                </a:ext>
              </a:extLst>
            </p:cNvPr>
            <p:cNvSpPr/>
            <p:nvPr/>
          </p:nvSpPr>
          <p:spPr>
            <a:xfrm>
              <a:off x="323422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C41DCCC-90CA-4F82-9588-8E502F6BA1F0}"/>
                </a:ext>
              </a:extLst>
            </p:cNvPr>
            <p:cNvSpPr/>
            <p:nvPr/>
          </p:nvSpPr>
          <p:spPr>
            <a:xfrm>
              <a:off x="333017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B8261B3-AF59-4CFD-BB0E-B5DE2F6DEB06}"/>
                </a:ext>
              </a:extLst>
            </p:cNvPr>
            <p:cNvSpPr/>
            <p:nvPr/>
          </p:nvSpPr>
          <p:spPr>
            <a:xfrm>
              <a:off x="3042316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3F240E-F9FA-40FF-9D3A-762DB9D95A6C}"/>
                </a:ext>
              </a:extLst>
            </p:cNvPr>
            <p:cNvSpPr/>
            <p:nvPr/>
          </p:nvSpPr>
          <p:spPr>
            <a:xfrm>
              <a:off x="313827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191430-DD10-4126-A0D8-70587E3A4227}"/>
                </a:ext>
              </a:extLst>
            </p:cNvPr>
            <p:cNvSpPr/>
            <p:nvPr/>
          </p:nvSpPr>
          <p:spPr>
            <a:xfrm rot="379734">
              <a:off x="2968721" y="488624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6BDBFE-19BE-4EE2-B379-3EA1120C18F3}"/>
                </a:ext>
              </a:extLst>
            </p:cNvPr>
            <p:cNvSpPr/>
            <p:nvPr/>
          </p:nvSpPr>
          <p:spPr>
            <a:xfrm>
              <a:off x="3056158" y="479856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F28B80-4DB6-4A1F-BE61-E6995B4C9234}"/>
                </a:ext>
              </a:extLst>
            </p:cNvPr>
            <p:cNvSpPr/>
            <p:nvPr/>
          </p:nvSpPr>
          <p:spPr>
            <a:xfrm>
              <a:off x="3150682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00DFE2B-70A6-404D-8C6D-3F4DF1FBD1F6}"/>
                </a:ext>
              </a:extLst>
            </p:cNvPr>
            <p:cNvSpPr/>
            <p:nvPr/>
          </p:nvSpPr>
          <p:spPr>
            <a:xfrm>
              <a:off x="2991622" y="47286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5EE797A-5A85-439E-B32F-407C36D4F7D1}"/>
                </a:ext>
              </a:extLst>
            </p:cNvPr>
            <p:cNvSpPr/>
            <p:nvPr/>
          </p:nvSpPr>
          <p:spPr>
            <a:xfrm rot="358060">
              <a:off x="2940362" y="46660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23CC247-D293-47D1-BCDE-1668EEE11CE2}"/>
                </a:ext>
              </a:extLst>
            </p:cNvPr>
            <p:cNvSpPr/>
            <p:nvPr/>
          </p:nvSpPr>
          <p:spPr>
            <a:xfrm>
              <a:off x="2712316" y="46791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0A7C00-92DA-441C-A9A0-3B417439D623}"/>
                </a:ext>
              </a:extLst>
            </p:cNvPr>
            <p:cNvSpPr/>
            <p:nvPr/>
          </p:nvSpPr>
          <p:spPr>
            <a:xfrm>
              <a:off x="3256284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593EA36-D2D3-4E91-84CD-4D8DB7C45627}"/>
                </a:ext>
              </a:extLst>
            </p:cNvPr>
            <p:cNvSpPr/>
            <p:nvPr/>
          </p:nvSpPr>
          <p:spPr>
            <a:xfrm>
              <a:off x="3178227" y="484052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2F526B-64BE-4F09-BA1A-328FE55118FF}"/>
                </a:ext>
              </a:extLst>
            </p:cNvPr>
            <p:cNvSpPr/>
            <p:nvPr/>
          </p:nvSpPr>
          <p:spPr>
            <a:xfrm>
              <a:off x="3119480" y="4782759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1645F16-CF5D-45DA-B4EF-EDFF8B04559F}"/>
                </a:ext>
              </a:extLst>
            </p:cNvPr>
            <p:cNvSpPr/>
            <p:nvPr/>
          </p:nvSpPr>
          <p:spPr>
            <a:xfrm rot="1435188">
              <a:off x="3072384" y="465161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8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E2B411-3E19-47C3-9CE4-9928A956CD5F}"/>
                </a:ext>
              </a:extLst>
            </p:cNvPr>
            <p:cNvSpPr/>
            <p:nvPr/>
          </p:nvSpPr>
          <p:spPr>
            <a:xfrm rot="20728047">
              <a:off x="2773698" y="478676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BCE6B6-D7E6-420D-84BC-DAB6F1B48A25}"/>
                </a:ext>
              </a:extLst>
            </p:cNvPr>
            <p:cNvSpPr/>
            <p:nvPr/>
          </p:nvSpPr>
          <p:spPr>
            <a:xfrm>
              <a:off x="24705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3A933A-9E42-4D6D-A64E-E9E2BC855723}"/>
                </a:ext>
              </a:extLst>
            </p:cNvPr>
            <p:cNvSpPr/>
            <p:nvPr/>
          </p:nvSpPr>
          <p:spPr>
            <a:xfrm>
              <a:off x="256646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A09C101-D6FC-4688-BA07-3F96D4226ED1}"/>
                </a:ext>
              </a:extLst>
            </p:cNvPr>
            <p:cNvSpPr/>
            <p:nvPr/>
          </p:nvSpPr>
          <p:spPr>
            <a:xfrm>
              <a:off x="2374560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FBDE276-04BB-4E1D-A12F-138605F7649A}"/>
                </a:ext>
              </a:extLst>
            </p:cNvPr>
            <p:cNvSpPr/>
            <p:nvPr/>
          </p:nvSpPr>
          <p:spPr>
            <a:xfrm>
              <a:off x="24682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90E644-CE86-477D-9247-E683B30B614C}"/>
                </a:ext>
              </a:extLst>
            </p:cNvPr>
            <p:cNvSpPr/>
            <p:nvPr/>
          </p:nvSpPr>
          <p:spPr>
            <a:xfrm>
              <a:off x="25642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303C1D-6A5C-4666-B6C1-5F9D02C7C1AC}"/>
                </a:ext>
              </a:extLst>
            </p:cNvPr>
            <p:cNvSpPr/>
            <p:nvPr/>
          </p:nvSpPr>
          <p:spPr>
            <a:xfrm>
              <a:off x="2372307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98B57C3-CB25-474E-81E4-7E9BA5CB757A}"/>
                </a:ext>
              </a:extLst>
            </p:cNvPr>
            <p:cNvSpPr/>
            <p:nvPr/>
          </p:nvSpPr>
          <p:spPr>
            <a:xfrm>
              <a:off x="2532956" y="4897096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D997D46-99BB-407D-BFE5-9BCCEA583491}"/>
                </a:ext>
              </a:extLst>
            </p:cNvPr>
            <p:cNvSpPr/>
            <p:nvPr/>
          </p:nvSpPr>
          <p:spPr>
            <a:xfrm>
              <a:off x="3042316" y="490104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E160D3D-BC5A-4554-928C-2C75629FA649}"/>
                </a:ext>
              </a:extLst>
            </p:cNvPr>
            <p:cNvSpPr/>
            <p:nvPr/>
          </p:nvSpPr>
          <p:spPr>
            <a:xfrm>
              <a:off x="352376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588535-CE2D-49BB-8814-D4FBC9D90B3B}"/>
                </a:ext>
              </a:extLst>
            </p:cNvPr>
            <p:cNvSpPr/>
            <p:nvPr/>
          </p:nvSpPr>
          <p:spPr>
            <a:xfrm>
              <a:off x="34278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7C5BC9-7051-4BB9-B71E-E351D49007B7}"/>
                </a:ext>
              </a:extLst>
            </p:cNvPr>
            <p:cNvSpPr/>
            <p:nvPr/>
          </p:nvSpPr>
          <p:spPr>
            <a:xfrm>
              <a:off x="35215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C796123-8DE8-4036-AC4F-EA652471527F}"/>
                </a:ext>
              </a:extLst>
            </p:cNvPr>
            <p:cNvSpPr/>
            <p:nvPr/>
          </p:nvSpPr>
          <p:spPr>
            <a:xfrm>
              <a:off x="3617469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C942D4-C9E2-4C6B-AA66-EFD9290AD717}"/>
                </a:ext>
              </a:extLst>
            </p:cNvPr>
            <p:cNvSpPr/>
            <p:nvPr/>
          </p:nvSpPr>
          <p:spPr>
            <a:xfrm>
              <a:off x="34255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B2C75-0EB5-4C7A-A9A6-137DB1445075}"/>
              </a:ext>
            </a:extLst>
          </p:cNvPr>
          <p:cNvGrpSpPr/>
          <p:nvPr/>
        </p:nvGrpSpPr>
        <p:grpSpPr>
          <a:xfrm>
            <a:off x="650322" y="5304593"/>
            <a:ext cx="766972" cy="597074"/>
            <a:chOff x="1075273" y="1798701"/>
            <a:chExt cx="766972" cy="59707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D546311-2D55-437C-B4EA-7CB409449D24}"/>
                </a:ext>
              </a:extLst>
            </p:cNvPr>
            <p:cNvSpPr/>
            <p:nvPr/>
          </p:nvSpPr>
          <p:spPr>
            <a:xfrm>
              <a:off x="1075273" y="1798701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0000"/>
              </a:schemeClr>
            </a:solidFill>
            <a:ln w="762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2B451B-0FBC-41F1-8C07-76070E66A497}"/>
                </a:ext>
              </a:extLst>
            </p:cNvPr>
            <p:cNvGrpSpPr/>
            <p:nvPr/>
          </p:nvGrpSpPr>
          <p:grpSpPr>
            <a:xfrm>
              <a:off x="1452120" y="1919199"/>
              <a:ext cx="390125" cy="476576"/>
              <a:chOff x="2261844" y="4319781"/>
              <a:chExt cx="390125" cy="4765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199F19-B155-456A-8B7B-E50B9B82EFDB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FCC2467-161E-4719-B31C-32B7ED213E40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8457444-192B-4D29-B3F1-2816E8688D02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3AC8A54-CD51-4FFD-80A4-987F3F02EBA5}"/>
                  </a:ext>
                </a:extLst>
              </p:cNvPr>
              <p:cNvSpPr/>
              <p:nvPr/>
            </p:nvSpPr>
            <p:spPr>
              <a:xfrm>
                <a:off x="2463451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6297F17-F017-4721-AA5E-6281335BCDB5}"/>
                  </a:ext>
                </a:extLst>
              </p:cNvPr>
              <p:cNvSpPr/>
              <p:nvPr/>
            </p:nvSpPr>
            <p:spPr>
              <a:xfrm>
                <a:off x="2560529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D0929BB-5ADB-412A-B9CD-598AA9E45FAF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D0B458D-3975-4AD5-A349-B322A25A11FE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A1DE2C-7928-450D-8F2C-C670C7BA653B}"/>
                  </a:ext>
                </a:extLst>
              </p:cNvPr>
              <p:cNvSpPr/>
              <p:nvPr/>
            </p:nvSpPr>
            <p:spPr>
              <a:xfrm>
                <a:off x="2560529" y="431978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2E8C61-2DC2-4EF1-A4C8-2FBFC5072104}"/>
                  </a:ext>
                </a:extLst>
              </p:cNvPr>
              <p:cNvSpPr/>
              <p:nvPr/>
            </p:nvSpPr>
            <p:spPr>
              <a:xfrm>
                <a:off x="2560529" y="4416259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4179B85-ADCA-404C-A38B-F84AA3EAEB35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ACB80B7-2847-4264-9CCB-6C59F5239568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80E10E5-4BBF-4F7A-9F62-8241A32C28B0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797BD6-8F5C-4BF3-8F39-21982FEEA8CE}"/>
              </a:ext>
            </a:extLst>
          </p:cNvPr>
          <p:cNvGrpSpPr/>
          <p:nvPr/>
        </p:nvGrpSpPr>
        <p:grpSpPr>
          <a:xfrm>
            <a:off x="2365728" y="2692825"/>
            <a:ext cx="3025359" cy="2355185"/>
            <a:chOff x="91320" y="671135"/>
            <a:chExt cx="2569205" cy="2000078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F68A43-7523-49D2-B58B-F23983F7448C}"/>
                </a:ext>
              </a:extLst>
            </p:cNvPr>
            <p:cNvSpPr/>
            <p:nvPr/>
          </p:nvSpPr>
          <p:spPr>
            <a:xfrm>
              <a:off x="91320" y="671135"/>
              <a:ext cx="2472292" cy="1912771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2000"/>
              </a:schemeClr>
            </a:solidFill>
            <a:ln w="76200">
              <a:solidFill>
                <a:srgbClr val="FFFF00">
                  <a:alpha val="64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7DA2220-192F-4E6E-8F9B-327FED2B28C4}"/>
                </a:ext>
              </a:extLst>
            </p:cNvPr>
            <p:cNvGrpSpPr/>
            <p:nvPr/>
          </p:nvGrpSpPr>
          <p:grpSpPr>
            <a:xfrm>
              <a:off x="1353683" y="2012689"/>
              <a:ext cx="1306842" cy="658524"/>
              <a:chOff x="2261844" y="4599771"/>
              <a:chExt cx="390125" cy="196586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3B29F2B-44C9-45FE-888E-D0FA8E69D892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90665F7-9B96-4B20-9554-C34A08E6E081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4BDE24D-46CB-48EC-997B-52310D5E618A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02096F1-722D-46A2-B1A3-2BABA5BE1B2C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D45BE10-AD2C-47F3-ACD4-B64D6C0CAE70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B62156C-2381-4911-B97B-F2E915FF34CE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DE6A904C-FF6F-4C9B-A1F2-E8A480DA6255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D65CFC1-D357-42F4-ABB6-84A94F496E1F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rgbClr val="FFFF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287A797-F730-43AD-B106-DB60C00C2226}"/>
              </a:ext>
            </a:extLst>
          </p:cNvPr>
          <p:cNvSpPr txBox="1"/>
          <p:nvPr/>
        </p:nvSpPr>
        <p:spPr>
          <a:xfrm>
            <a:off x="5020582" y="2924786"/>
            <a:ext cx="98777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INDEX</a:t>
            </a:r>
            <a:endParaRPr lang="en-US" sz="2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7F0C186-1605-4934-B7A8-4E3808DB3872}"/>
              </a:ext>
            </a:extLst>
          </p:cNvPr>
          <p:cNvSpPr/>
          <p:nvPr/>
        </p:nvSpPr>
        <p:spPr>
          <a:xfrm flipV="1">
            <a:off x="3326378" y="4935269"/>
            <a:ext cx="154763" cy="15666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9D3B85-8385-4D8E-A10B-1EA3C387875E}"/>
              </a:ext>
            </a:extLst>
          </p:cNvPr>
          <p:cNvSpPr txBox="1"/>
          <p:nvPr/>
        </p:nvSpPr>
        <p:spPr>
          <a:xfrm>
            <a:off x="3142017" y="5060444"/>
            <a:ext cx="52771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MIN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80B24FF-56E3-4CB4-AE9F-C01B0B9EFB5C}"/>
              </a:ext>
            </a:extLst>
          </p:cNvPr>
          <p:cNvSpPr/>
          <p:nvPr/>
        </p:nvSpPr>
        <p:spPr>
          <a:xfrm>
            <a:off x="5658967" y="4935236"/>
            <a:ext cx="153119" cy="155004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B352C3F-6477-454D-A02F-B564F2F50A1F}"/>
              </a:ext>
            </a:extLst>
          </p:cNvPr>
          <p:cNvSpPr txBox="1"/>
          <p:nvPr/>
        </p:nvSpPr>
        <p:spPr>
          <a:xfrm>
            <a:off x="5472997" y="5060444"/>
            <a:ext cx="52771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MIN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E47C52B-5727-4C6B-873E-DBE31C25753C}"/>
              </a:ext>
            </a:extLst>
          </p:cNvPr>
          <p:cNvSpPr/>
          <p:nvPr/>
        </p:nvSpPr>
        <p:spPr>
          <a:xfrm>
            <a:off x="5659008" y="4378440"/>
            <a:ext cx="153119" cy="155004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F94605-BB10-44B1-8399-6F4A0CB911D3}"/>
              </a:ext>
            </a:extLst>
          </p:cNvPr>
          <p:cNvSpPr txBox="1"/>
          <p:nvPr/>
        </p:nvSpPr>
        <p:spPr>
          <a:xfrm>
            <a:off x="5469689" y="4501470"/>
            <a:ext cx="52771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MAX</a:t>
            </a:r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426BA207-E2F8-4954-9118-A9917B46EB9C}"/>
              </a:ext>
            </a:extLst>
          </p:cNvPr>
          <p:cNvSpPr/>
          <p:nvPr/>
        </p:nvSpPr>
        <p:spPr>
          <a:xfrm flipV="1">
            <a:off x="3325836" y="4376173"/>
            <a:ext cx="154763" cy="15666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818530-C929-46DA-AD44-6E1CF446BF35}"/>
              </a:ext>
            </a:extLst>
          </p:cNvPr>
          <p:cNvSpPr txBox="1"/>
          <p:nvPr/>
        </p:nvSpPr>
        <p:spPr>
          <a:xfrm>
            <a:off x="3138632" y="4501470"/>
            <a:ext cx="52771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MAX</a:t>
            </a:r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D3D2A962-9329-4BF2-8EC8-F28095908A2F}"/>
              </a:ext>
            </a:extLst>
          </p:cNvPr>
          <p:cNvSpPr/>
          <p:nvPr/>
        </p:nvSpPr>
        <p:spPr>
          <a:xfrm flipV="1">
            <a:off x="5072667" y="3831373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F969336-C71E-4D0B-83CF-F65F64FE7E50}"/>
              </a:ext>
            </a:extLst>
          </p:cNvPr>
          <p:cNvSpPr txBox="1"/>
          <p:nvPr/>
        </p:nvSpPr>
        <p:spPr>
          <a:xfrm>
            <a:off x="4779479" y="3954254"/>
            <a:ext cx="75533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STEPS</a:t>
            </a: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E6C08C0A-78B4-4AD8-B823-85FC24C11F66}"/>
              </a:ext>
            </a:extLst>
          </p:cNvPr>
          <p:cNvGrpSpPr/>
          <p:nvPr/>
        </p:nvGrpSpPr>
        <p:grpSpPr>
          <a:xfrm>
            <a:off x="4381159" y="5116602"/>
            <a:ext cx="331053" cy="261610"/>
            <a:chOff x="3645406" y="2438163"/>
            <a:chExt cx="547185" cy="488590"/>
          </a:xfrm>
          <a:solidFill>
            <a:srgbClr val="338554">
              <a:alpha val="94000"/>
            </a:srgbClr>
          </a:solidFill>
          <a:effectLst/>
        </p:grpSpPr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3BB54969-96A3-499C-8411-62D3DE498F57}"/>
                </a:ext>
              </a:extLst>
            </p:cNvPr>
            <p:cNvGrpSpPr/>
            <p:nvPr/>
          </p:nvGrpSpPr>
          <p:grpSpPr>
            <a:xfrm>
              <a:off x="3809841" y="2438163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8" name="Isosceles Triangle 747">
                <a:extLst>
                  <a:ext uri="{FF2B5EF4-FFF2-40B4-BE49-F238E27FC236}">
                    <a16:creationId xmlns:a16="http://schemas.microsoft.com/office/drawing/2014/main" id="{04F05C0F-5A90-4113-9BCD-2ECC7BE82188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9" name="Isosceles Triangle 748">
                <a:extLst>
                  <a:ext uri="{FF2B5EF4-FFF2-40B4-BE49-F238E27FC236}">
                    <a16:creationId xmlns:a16="http://schemas.microsoft.com/office/drawing/2014/main" id="{17763822-5620-4894-82F6-F83A5F15A14D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0" name="Isosceles Triangle 749">
                <a:extLst>
                  <a:ext uri="{FF2B5EF4-FFF2-40B4-BE49-F238E27FC236}">
                    <a16:creationId xmlns:a16="http://schemas.microsoft.com/office/drawing/2014/main" id="{888B5AE1-1DD2-452B-B060-C0C97774C5AD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671D16-4BCA-49B8-B6C4-AFEC610500D0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D465064A-9121-4F91-8DF6-9872C37C8166}"/>
                </a:ext>
              </a:extLst>
            </p:cNvPr>
            <p:cNvGrpSpPr/>
            <p:nvPr/>
          </p:nvGrpSpPr>
          <p:grpSpPr>
            <a:xfrm>
              <a:off x="3645406" y="2486494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4" name="Isosceles Triangle 743">
                <a:extLst>
                  <a:ext uri="{FF2B5EF4-FFF2-40B4-BE49-F238E27FC236}">
                    <a16:creationId xmlns:a16="http://schemas.microsoft.com/office/drawing/2014/main" id="{56A486D7-1634-47BB-B1DB-AFE5499B1D84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5" name="Isosceles Triangle 744">
                <a:extLst>
                  <a:ext uri="{FF2B5EF4-FFF2-40B4-BE49-F238E27FC236}">
                    <a16:creationId xmlns:a16="http://schemas.microsoft.com/office/drawing/2014/main" id="{3466B722-1279-42B6-8DB3-85A8B9AD0120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6" name="Isosceles Triangle 745">
                <a:extLst>
                  <a:ext uri="{FF2B5EF4-FFF2-40B4-BE49-F238E27FC236}">
                    <a16:creationId xmlns:a16="http://schemas.microsoft.com/office/drawing/2014/main" id="{D34DACF8-8633-42C8-8788-6E22D3C993E4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D884B4B-3D8B-437E-88BB-85EA5F6330EF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F5CF6AC6-67B6-430E-B91B-00701446D1E4}"/>
                </a:ext>
              </a:extLst>
            </p:cNvPr>
            <p:cNvGrpSpPr/>
            <p:nvPr/>
          </p:nvGrpSpPr>
          <p:grpSpPr>
            <a:xfrm>
              <a:off x="3957922" y="2543851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0" name="Isosceles Triangle 739">
                <a:extLst>
                  <a:ext uri="{FF2B5EF4-FFF2-40B4-BE49-F238E27FC236}">
                    <a16:creationId xmlns:a16="http://schemas.microsoft.com/office/drawing/2014/main" id="{D9A1805A-8692-4ED6-82EA-78AB83F12AE9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1" name="Isosceles Triangle 740">
                <a:extLst>
                  <a:ext uri="{FF2B5EF4-FFF2-40B4-BE49-F238E27FC236}">
                    <a16:creationId xmlns:a16="http://schemas.microsoft.com/office/drawing/2014/main" id="{DDE038FF-FDB9-4820-88CA-1800F123911A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2" name="Isosceles Triangle 741">
                <a:extLst>
                  <a:ext uri="{FF2B5EF4-FFF2-40B4-BE49-F238E27FC236}">
                    <a16:creationId xmlns:a16="http://schemas.microsoft.com/office/drawing/2014/main" id="{9C471707-D9B9-450B-91E8-44A097D9CD8A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45052CEF-74AF-4C39-84E5-D28A3F628C64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DA55125D-3219-497B-8625-A7470B51150D}"/>
              </a:ext>
            </a:extLst>
          </p:cNvPr>
          <p:cNvSpPr txBox="1"/>
          <p:nvPr/>
        </p:nvSpPr>
        <p:spPr>
          <a:xfrm>
            <a:off x="4174970" y="2544238"/>
            <a:ext cx="78098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select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3AEAF-3B95-4B4A-A485-B657111C44E9}"/>
              </a:ext>
            </a:extLst>
          </p:cNvPr>
          <p:cNvSpPr/>
          <p:nvPr/>
        </p:nvSpPr>
        <p:spPr>
          <a:xfrm>
            <a:off x="5463112" y="3642222"/>
            <a:ext cx="548640" cy="614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339BA8A-D6B8-4688-9027-7F077D458C25}"/>
              </a:ext>
            </a:extLst>
          </p:cNvPr>
          <p:cNvSpPr/>
          <p:nvPr/>
        </p:nvSpPr>
        <p:spPr>
          <a:xfrm>
            <a:off x="5656697" y="3832238"/>
            <a:ext cx="153119" cy="15500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EB172-35FF-4478-A673-CAABEC43576A}"/>
              </a:ext>
            </a:extLst>
          </p:cNvPr>
          <p:cNvSpPr txBox="1"/>
          <p:nvPr/>
        </p:nvSpPr>
        <p:spPr>
          <a:xfrm>
            <a:off x="5444405" y="3923476"/>
            <a:ext cx="57259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OUT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BC5CC47-691E-47B4-9F89-31CCBCA151B4}"/>
              </a:ext>
            </a:extLst>
          </p:cNvPr>
          <p:cNvSpPr txBox="1"/>
          <p:nvPr/>
        </p:nvSpPr>
        <p:spPr>
          <a:xfrm>
            <a:off x="3144074" y="2924786"/>
            <a:ext cx="98296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RANGE</a:t>
            </a:r>
            <a:endParaRPr lang="en-US" sz="2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2DF892D-8B4E-47C0-B762-B364D0F26C20}"/>
              </a:ext>
            </a:extLst>
          </p:cNvPr>
          <p:cNvSpPr/>
          <p:nvPr/>
        </p:nvSpPr>
        <p:spPr>
          <a:xfrm flipV="1">
            <a:off x="4488298" y="3833884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DBF7F67-1AEB-4AAA-A178-92DB109BFD6D}"/>
              </a:ext>
            </a:extLst>
          </p:cNvPr>
          <p:cNvSpPr txBox="1"/>
          <p:nvPr/>
        </p:nvSpPr>
        <p:spPr>
          <a:xfrm>
            <a:off x="4240340" y="3954254"/>
            <a:ext cx="64152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HYST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50FDBEA-4882-44C1-A37A-BEFD468F98CD}"/>
              </a:ext>
            </a:extLst>
          </p:cNvPr>
          <p:cNvSpPr/>
          <p:nvPr/>
        </p:nvSpPr>
        <p:spPr>
          <a:xfrm flipV="1">
            <a:off x="3325967" y="3832046"/>
            <a:ext cx="154763" cy="156669"/>
          </a:xfrm>
          <a:prstGeom prst="ellipse">
            <a:avLst/>
          </a:prstGeom>
          <a:solidFill>
            <a:schemeClr val="bg1">
              <a:lumMod val="5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80B0572-EE13-4BC8-BCF5-88CBE95BB651}"/>
              </a:ext>
            </a:extLst>
          </p:cNvPr>
          <p:cNvSpPr txBox="1"/>
          <p:nvPr/>
        </p:nvSpPr>
        <p:spPr>
          <a:xfrm>
            <a:off x="3191469" y="3923476"/>
            <a:ext cx="44435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IN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3C3EB9-10E0-4779-B862-934B74DE4B50}"/>
              </a:ext>
            </a:extLst>
          </p:cNvPr>
          <p:cNvSpPr/>
          <p:nvPr/>
        </p:nvSpPr>
        <p:spPr>
          <a:xfrm flipV="1">
            <a:off x="3909203" y="3833798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32B373-13D0-44A9-8AE8-0E94DD9B67F7}"/>
              </a:ext>
            </a:extLst>
          </p:cNvPr>
          <p:cNvSpPr txBox="1"/>
          <p:nvPr/>
        </p:nvSpPr>
        <p:spPr>
          <a:xfrm>
            <a:off x="3665440" y="3954254"/>
            <a:ext cx="63671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GATE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8F7D143-8DD7-4530-B76B-0F29B8FF898B}"/>
              </a:ext>
            </a:extLst>
          </p:cNvPr>
          <p:cNvSpPr/>
          <p:nvPr/>
        </p:nvSpPr>
        <p:spPr>
          <a:xfrm flipV="1">
            <a:off x="4493098" y="2984864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67E4A15-92CA-4BE3-A3D7-9942B445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5" y="1115647"/>
            <a:ext cx="2915530" cy="4626705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51D05608-63DB-4565-83B3-2952D0FB0E89}"/>
              </a:ext>
            </a:extLst>
          </p:cNvPr>
          <p:cNvSpPr txBox="1"/>
          <p:nvPr/>
        </p:nvSpPr>
        <p:spPr>
          <a:xfrm>
            <a:off x="3207149" y="1173231"/>
            <a:ext cx="2661306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RANGE SLICER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611E94-8602-4314-95EB-BC5600627412}"/>
              </a:ext>
            </a:extLst>
          </p:cNvPr>
          <p:cNvSpPr txBox="1"/>
          <p:nvPr/>
        </p:nvSpPr>
        <p:spPr>
          <a:xfrm>
            <a:off x="3946935" y="1596808"/>
            <a:ext cx="1181734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CV COMPANDER</a:t>
            </a:r>
            <a:endParaRPr lang="en-US" sz="11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61371F-1E89-4CC0-9FD8-25434348D04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3701016" y="2182415"/>
            <a:ext cx="261913" cy="3873"/>
          </a:xfrm>
          <a:prstGeom prst="line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46A83D8-9DCB-418F-AB19-65D3E79FFC0E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5151649" y="2186288"/>
            <a:ext cx="256743" cy="0"/>
          </a:xfrm>
          <a:prstGeom prst="line">
            <a:avLst/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3F510EE-EB29-4AC4-885B-9D7A665B2706}"/>
              </a:ext>
            </a:extLst>
          </p:cNvPr>
          <p:cNvSpPr/>
          <p:nvPr/>
        </p:nvSpPr>
        <p:spPr>
          <a:xfrm>
            <a:off x="3962929" y="1861302"/>
            <a:ext cx="1188720" cy="6499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latin typeface="MD Thaitype A" panose="00000400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9FB19-4A77-446F-8A67-D01B768CB2CE}"/>
              </a:ext>
            </a:extLst>
          </p:cNvPr>
          <p:cNvSpPr/>
          <p:nvPr/>
        </p:nvSpPr>
        <p:spPr>
          <a:xfrm>
            <a:off x="4062588" y="2220181"/>
            <a:ext cx="2743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C5536-14F1-4FAA-9A0F-E6299C6A79D6}"/>
              </a:ext>
            </a:extLst>
          </p:cNvPr>
          <p:cNvGrpSpPr/>
          <p:nvPr/>
        </p:nvGrpSpPr>
        <p:grpSpPr>
          <a:xfrm>
            <a:off x="870007" y="3544813"/>
            <a:ext cx="1742215" cy="1447619"/>
            <a:chOff x="1966694" y="3742742"/>
            <a:chExt cx="1742215" cy="144761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1DCAD3-A914-484D-907A-89794055EE90}"/>
                </a:ext>
              </a:extLst>
            </p:cNvPr>
            <p:cNvSpPr/>
            <p:nvPr/>
          </p:nvSpPr>
          <p:spPr>
            <a:xfrm>
              <a:off x="1966694" y="3742742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ln w="762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76CF83-E6EA-403C-91AE-B3A105CE7937}"/>
                </a:ext>
              </a:extLst>
            </p:cNvPr>
            <p:cNvSpPr/>
            <p:nvPr/>
          </p:nvSpPr>
          <p:spPr>
            <a:xfrm>
              <a:off x="2757970" y="4475432"/>
              <a:ext cx="91440" cy="9144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CDA64D-9A2D-46FA-910B-D03B5B4B294D}"/>
                </a:ext>
              </a:extLst>
            </p:cNvPr>
            <p:cNvSpPr/>
            <p:nvPr/>
          </p:nvSpPr>
          <p:spPr>
            <a:xfrm>
              <a:off x="2590901" y="4145881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91000D-87E4-4760-8479-6799D6F4B65C}"/>
                </a:ext>
              </a:extLst>
            </p:cNvPr>
            <p:cNvSpPr/>
            <p:nvPr/>
          </p:nvSpPr>
          <p:spPr>
            <a:xfrm>
              <a:off x="2686868" y="431718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D7E01D-3CE0-4865-80FC-88EE909B00CC}"/>
                </a:ext>
              </a:extLst>
            </p:cNvPr>
            <p:cNvSpPr/>
            <p:nvPr/>
          </p:nvSpPr>
          <p:spPr>
            <a:xfrm>
              <a:off x="2627493" y="4209784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26A9F9D-828A-44B4-895B-2AD1FD0FF403}"/>
                </a:ext>
              </a:extLst>
            </p:cNvPr>
            <p:cNvSpPr/>
            <p:nvPr/>
          </p:nvSpPr>
          <p:spPr>
            <a:xfrm>
              <a:off x="2720374" y="436966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E9DA60-1C5A-4B38-9688-33C58FB631CC}"/>
                </a:ext>
              </a:extLst>
            </p:cNvPr>
            <p:cNvSpPr/>
            <p:nvPr/>
          </p:nvSpPr>
          <p:spPr>
            <a:xfrm>
              <a:off x="2656850" y="4262102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500B05-BCC9-4267-9E23-7EFC0826D1F4}"/>
                </a:ext>
              </a:extLst>
            </p:cNvPr>
            <p:cNvSpPr/>
            <p:nvPr/>
          </p:nvSpPr>
          <p:spPr>
            <a:xfrm rot="1838604">
              <a:off x="2712250" y="4576498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069076-4643-41A7-824F-1F173BE76CEA}"/>
                </a:ext>
              </a:extLst>
            </p:cNvPr>
            <p:cNvSpPr/>
            <p:nvPr/>
          </p:nvSpPr>
          <p:spPr>
            <a:xfrm rot="20734642">
              <a:off x="2894642" y="4568719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93CF0D-2D29-4AEB-B5A4-386E4C8EC42A}"/>
                </a:ext>
              </a:extLst>
            </p:cNvPr>
            <p:cNvSpPr/>
            <p:nvPr/>
          </p:nvSpPr>
          <p:spPr>
            <a:xfrm>
              <a:off x="2749936" y="470045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780901-8682-4899-95B0-4D8A47E1284B}"/>
                </a:ext>
              </a:extLst>
            </p:cNvPr>
            <p:cNvSpPr/>
            <p:nvPr/>
          </p:nvSpPr>
          <p:spPr>
            <a:xfrm rot="579416">
              <a:off x="2704216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13F7F-FFA0-4B65-AA01-E793CDB5573D}"/>
                </a:ext>
              </a:extLst>
            </p:cNvPr>
            <p:cNvSpPr/>
            <p:nvPr/>
          </p:nvSpPr>
          <p:spPr>
            <a:xfrm>
              <a:off x="2934708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DAAE586-18C8-4256-959F-ACBD67FE61DE}"/>
                </a:ext>
              </a:extLst>
            </p:cNvPr>
            <p:cNvSpPr/>
            <p:nvPr/>
          </p:nvSpPr>
          <p:spPr>
            <a:xfrm>
              <a:off x="2825352" y="480960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237851-76F6-422B-9F15-1095607BE05F}"/>
                </a:ext>
              </a:extLst>
            </p:cNvPr>
            <p:cNvSpPr/>
            <p:nvPr/>
          </p:nvSpPr>
          <p:spPr>
            <a:xfrm>
              <a:off x="2753021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69E4AE-1D9E-4100-B57C-2A9E7266CBC3}"/>
                </a:ext>
              </a:extLst>
            </p:cNvPr>
            <p:cNvSpPr/>
            <p:nvPr/>
          </p:nvSpPr>
          <p:spPr>
            <a:xfrm>
              <a:off x="2896216" y="4905245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ECC136-73F6-4C77-8CBD-9FFE610605D4}"/>
                </a:ext>
              </a:extLst>
            </p:cNvPr>
            <p:cNvSpPr/>
            <p:nvPr/>
          </p:nvSpPr>
          <p:spPr>
            <a:xfrm>
              <a:off x="2646733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94A58A1-1106-49AE-BE37-1E2390909379}"/>
                </a:ext>
              </a:extLst>
            </p:cNvPr>
            <p:cNvSpPr/>
            <p:nvPr/>
          </p:nvSpPr>
          <p:spPr>
            <a:xfrm>
              <a:off x="2852661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324077E-591B-40E3-8406-07BB9B2DEB50}"/>
                </a:ext>
              </a:extLst>
            </p:cNvPr>
            <p:cNvSpPr/>
            <p:nvPr/>
          </p:nvSpPr>
          <p:spPr>
            <a:xfrm>
              <a:off x="294861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4C3911-15B5-47AA-8FE8-B23C3211D62D}"/>
                </a:ext>
              </a:extLst>
            </p:cNvPr>
            <p:cNvSpPr/>
            <p:nvPr/>
          </p:nvSpPr>
          <p:spPr>
            <a:xfrm>
              <a:off x="2835729" y="462672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6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BA1F5-34CC-4386-B714-3E67C638BFEF}"/>
                </a:ext>
              </a:extLst>
            </p:cNvPr>
            <p:cNvSpPr/>
            <p:nvPr/>
          </p:nvSpPr>
          <p:spPr>
            <a:xfrm rot="20728047">
              <a:off x="2877208" y="47181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CF0ABD7-7FEA-4A76-8294-8F3F6E1C16B8}"/>
                </a:ext>
              </a:extLst>
            </p:cNvPr>
            <p:cNvSpPr/>
            <p:nvPr/>
          </p:nvSpPr>
          <p:spPr>
            <a:xfrm rot="531196">
              <a:off x="2742131" y="4453681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870CAA2-9FED-474F-B3FB-665B08B24FEB}"/>
                </a:ext>
              </a:extLst>
            </p:cNvPr>
            <p:cNvSpPr/>
            <p:nvPr/>
          </p:nvSpPr>
          <p:spPr>
            <a:xfrm rot="21042655">
              <a:off x="2849410" y="4864093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F54E2C-7A15-4BEB-91C3-5CB35DB2BCFD}"/>
                </a:ext>
              </a:extLst>
            </p:cNvPr>
            <p:cNvSpPr/>
            <p:nvPr/>
          </p:nvSpPr>
          <p:spPr>
            <a:xfrm>
              <a:off x="2795189" y="4534032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2C60BFC-1DB1-4C01-A33C-6995B04EE229}"/>
                </a:ext>
              </a:extLst>
            </p:cNvPr>
            <p:cNvSpPr/>
            <p:nvPr/>
          </p:nvSpPr>
          <p:spPr>
            <a:xfrm>
              <a:off x="266075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4C403D-4C8D-4250-8B42-96A83DCF408A}"/>
                </a:ext>
              </a:extLst>
            </p:cNvPr>
            <p:cNvSpPr/>
            <p:nvPr/>
          </p:nvSpPr>
          <p:spPr>
            <a:xfrm>
              <a:off x="275670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4521B6-76D0-4FAF-B734-FA98BA76C287}"/>
                </a:ext>
              </a:extLst>
            </p:cNvPr>
            <p:cNvSpPr/>
            <p:nvPr/>
          </p:nvSpPr>
          <p:spPr>
            <a:xfrm>
              <a:off x="323647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42072E-A5AD-47C2-A130-4BF08C59B431}"/>
                </a:ext>
              </a:extLst>
            </p:cNvPr>
            <p:cNvSpPr/>
            <p:nvPr/>
          </p:nvSpPr>
          <p:spPr>
            <a:xfrm>
              <a:off x="333242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0B242E2-FB67-4C7E-8F5F-212B1E2EFE7A}"/>
                </a:ext>
              </a:extLst>
            </p:cNvPr>
            <p:cNvSpPr/>
            <p:nvPr/>
          </p:nvSpPr>
          <p:spPr>
            <a:xfrm>
              <a:off x="3044569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1EFD773-E453-47B1-9B2C-2FDA0E3DBE86}"/>
                </a:ext>
              </a:extLst>
            </p:cNvPr>
            <p:cNvSpPr/>
            <p:nvPr/>
          </p:nvSpPr>
          <p:spPr>
            <a:xfrm>
              <a:off x="314052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89C0E6-FFBE-4260-A966-FC1999889B61}"/>
                </a:ext>
              </a:extLst>
            </p:cNvPr>
            <p:cNvSpPr/>
            <p:nvPr/>
          </p:nvSpPr>
          <p:spPr>
            <a:xfrm>
              <a:off x="285040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0D76DC4-6BC1-4AF7-9D60-9BE9606262FF}"/>
                </a:ext>
              </a:extLst>
            </p:cNvPr>
            <p:cNvSpPr/>
            <p:nvPr/>
          </p:nvSpPr>
          <p:spPr>
            <a:xfrm>
              <a:off x="2946362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DD848D-BDF0-4C80-97D9-E378EF78E48D}"/>
                </a:ext>
              </a:extLst>
            </p:cNvPr>
            <p:cNvSpPr/>
            <p:nvPr/>
          </p:nvSpPr>
          <p:spPr>
            <a:xfrm>
              <a:off x="265850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0BA4BE-5017-4D71-8A3B-EFA6C883486F}"/>
                </a:ext>
              </a:extLst>
            </p:cNvPr>
            <p:cNvSpPr/>
            <p:nvPr/>
          </p:nvSpPr>
          <p:spPr>
            <a:xfrm>
              <a:off x="275445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4777F3-D6FC-4E9F-A5C3-C2B81E1E17F0}"/>
                </a:ext>
              </a:extLst>
            </p:cNvPr>
            <p:cNvSpPr/>
            <p:nvPr/>
          </p:nvSpPr>
          <p:spPr>
            <a:xfrm>
              <a:off x="323422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C41DCCC-90CA-4F82-9588-8E502F6BA1F0}"/>
                </a:ext>
              </a:extLst>
            </p:cNvPr>
            <p:cNvSpPr/>
            <p:nvPr/>
          </p:nvSpPr>
          <p:spPr>
            <a:xfrm>
              <a:off x="333017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B8261B3-AF59-4CFD-BB0E-B5DE2F6DEB06}"/>
                </a:ext>
              </a:extLst>
            </p:cNvPr>
            <p:cNvSpPr/>
            <p:nvPr/>
          </p:nvSpPr>
          <p:spPr>
            <a:xfrm>
              <a:off x="3042316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3F240E-F9FA-40FF-9D3A-762DB9D95A6C}"/>
                </a:ext>
              </a:extLst>
            </p:cNvPr>
            <p:cNvSpPr/>
            <p:nvPr/>
          </p:nvSpPr>
          <p:spPr>
            <a:xfrm>
              <a:off x="313827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191430-DD10-4126-A0D8-70587E3A4227}"/>
                </a:ext>
              </a:extLst>
            </p:cNvPr>
            <p:cNvSpPr/>
            <p:nvPr/>
          </p:nvSpPr>
          <p:spPr>
            <a:xfrm rot="379734">
              <a:off x="2968721" y="488624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6BDBFE-19BE-4EE2-B379-3EA1120C18F3}"/>
                </a:ext>
              </a:extLst>
            </p:cNvPr>
            <p:cNvSpPr/>
            <p:nvPr/>
          </p:nvSpPr>
          <p:spPr>
            <a:xfrm>
              <a:off x="3056158" y="479856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F28B80-4DB6-4A1F-BE61-E6995B4C9234}"/>
                </a:ext>
              </a:extLst>
            </p:cNvPr>
            <p:cNvSpPr/>
            <p:nvPr/>
          </p:nvSpPr>
          <p:spPr>
            <a:xfrm>
              <a:off x="3150682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00DFE2B-70A6-404D-8C6D-3F4DF1FBD1F6}"/>
                </a:ext>
              </a:extLst>
            </p:cNvPr>
            <p:cNvSpPr/>
            <p:nvPr/>
          </p:nvSpPr>
          <p:spPr>
            <a:xfrm>
              <a:off x="2991622" y="47286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5EE797A-5A85-439E-B32F-407C36D4F7D1}"/>
                </a:ext>
              </a:extLst>
            </p:cNvPr>
            <p:cNvSpPr/>
            <p:nvPr/>
          </p:nvSpPr>
          <p:spPr>
            <a:xfrm rot="358060">
              <a:off x="2940362" y="46660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23CC247-D293-47D1-BCDE-1668EEE11CE2}"/>
                </a:ext>
              </a:extLst>
            </p:cNvPr>
            <p:cNvSpPr/>
            <p:nvPr/>
          </p:nvSpPr>
          <p:spPr>
            <a:xfrm>
              <a:off x="2712316" y="46791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0A7C00-92DA-441C-A9A0-3B417439D623}"/>
                </a:ext>
              </a:extLst>
            </p:cNvPr>
            <p:cNvSpPr/>
            <p:nvPr/>
          </p:nvSpPr>
          <p:spPr>
            <a:xfrm>
              <a:off x="3256284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593EA36-D2D3-4E91-84CD-4D8DB7C45627}"/>
                </a:ext>
              </a:extLst>
            </p:cNvPr>
            <p:cNvSpPr/>
            <p:nvPr/>
          </p:nvSpPr>
          <p:spPr>
            <a:xfrm>
              <a:off x="3178227" y="484052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2F526B-64BE-4F09-BA1A-328FE55118FF}"/>
                </a:ext>
              </a:extLst>
            </p:cNvPr>
            <p:cNvSpPr/>
            <p:nvPr/>
          </p:nvSpPr>
          <p:spPr>
            <a:xfrm>
              <a:off x="3119480" y="4782759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1645F16-CF5D-45DA-B4EF-EDFF8B04559F}"/>
                </a:ext>
              </a:extLst>
            </p:cNvPr>
            <p:cNvSpPr/>
            <p:nvPr/>
          </p:nvSpPr>
          <p:spPr>
            <a:xfrm rot="1435188">
              <a:off x="3072384" y="465161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8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E2B411-3E19-47C3-9CE4-9928A956CD5F}"/>
                </a:ext>
              </a:extLst>
            </p:cNvPr>
            <p:cNvSpPr/>
            <p:nvPr/>
          </p:nvSpPr>
          <p:spPr>
            <a:xfrm rot="20728047">
              <a:off x="2773698" y="478676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BCE6B6-D7E6-420D-84BC-DAB6F1B48A25}"/>
                </a:ext>
              </a:extLst>
            </p:cNvPr>
            <p:cNvSpPr/>
            <p:nvPr/>
          </p:nvSpPr>
          <p:spPr>
            <a:xfrm>
              <a:off x="24705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3A933A-9E42-4D6D-A64E-E9E2BC855723}"/>
                </a:ext>
              </a:extLst>
            </p:cNvPr>
            <p:cNvSpPr/>
            <p:nvPr/>
          </p:nvSpPr>
          <p:spPr>
            <a:xfrm>
              <a:off x="256646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A09C101-D6FC-4688-BA07-3F96D4226ED1}"/>
                </a:ext>
              </a:extLst>
            </p:cNvPr>
            <p:cNvSpPr/>
            <p:nvPr/>
          </p:nvSpPr>
          <p:spPr>
            <a:xfrm>
              <a:off x="2374560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FBDE276-04BB-4E1D-A12F-138605F7649A}"/>
                </a:ext>
              </a:extLst>
            </p:cNvPr>
            <p:cNvSpPr/>
            <p:nvPr/>
          </p:nvSpPr>
          <p:spPr>
            <a:xfrm>
              <a:off x="24682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90E644-CE86-477D-9247-E683B30B614C}"/>
                </a:ext>
              </a:extLst>
            </p:cNvPr>
            <p:cNvSpPr/>
            <p:nvPr/>
          </p:nvSpPr>
          <p:spPr>
            <a:xfrm>
              <a:off x="25642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303C1D-6A5C-4666-B6C1-5F9D02C7C1AC}"/>
                </a:ext>
              </a:extLst>
            </p:cNvPr>
            <p:cNvSpPr/>
            <p:nvPr/>
          </p:nvSpPr>
          <p:spPr>
            <a:xfrm>
              <a:off x="2372307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98B57C3-CB25-474E-81E4-7E9BA5CB757A}"/>
                </a:ext>
              </a:extLst>
            </p:cNvPr>
            <p:cNvSpPr/>
            <p:nvPr/>
          </p:nvSpPr>
          <p:spPr>
            <a:xfrm>
              <a:off x="2532956" y="4897096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D997D46-99BB-407D-BFE5-9BCCEA583491}"/>
                </a:ext>
              </a:extLst>
            </p:cNvPr>
            <p:cNvSpPr/>
            <p:nvPr/>
          </p:nvSpPr>
          <p:spPr>
            <a:xfrm>
              <a:off x="3042316" y="490104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E160D3D-BC5A-4554-928C-2C75629FA649}"/>
                </a:ext>
              </a:extLst>
            </p:cNvPr>
            <p:cNvSpPr/>
            <p:nvPr/>
          </p:nvSpPr>
          <p:spPr>
            <a:xfrm>
              <a:off x="352376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588535-CE2D-49BB-8814-D4FBC9D90B3B}"/>
                </a:ext>
              </a:extLst>
            </p:cNvPr>
            <p:cNvSpPr/>
            <p:nvPr/>
          </p:nvSpPr>
          <p:spPr>
            <a:xfrm>
              <a:off x="34278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7C5BC9-7051-4BB9-B71E-E351D49007B7}"/>
                </a:ext>
              </a:extLst>
            </p:cNvPr>
            <p:cNvSpPr/>
            <p:nvPr/>
          </p:nvSpPr>
          <p:spPr>
            <a:xfrm>
              <a:off x="35215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C796123-8DE8-4036-AC4F-EA652471527F}"/>
                </a:ext>
              </a:extLst>
            </p:cNvPr>
            <p:cNvSpPr/>
            <p:nvPr/>
          </p:nvSpPr>
          <p:spPr>
            <a:xfrm>
              <a:off x="3617469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C942D4-C9E2-4C6B-AA66-EFD9290AD717}"/>
                </a:ext>
              </a:extLst>
            </p:cNvPr>
            <p:cNvSpPr/>
            <p:nvPr/>
          </p:nvSpPr>
          <p:spPr>
            <a:xfrm>
              <a:off x="34255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B2C75-0EB5-4C7A-A9A6-137DB1445075}"/>
              </a:ext>
            </a:extLst>
          </p:cNvPr>
          <p:cNvGrpSpPr/>
          <p:nvPr/>
        </p:nvGrpSpPr>
        <p:grpSpPr>
          <a:xfrm>
            <a:off x="650322" y="5304593"/>
            <a:ext cx="766972" cy="597074"/>
            <a:chOff x="1075273" y="1798701"/>
            <a:chExt cx="766972" cy="59707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D546311-2D55-437C-B4EA-7CB409449D24}"/>
                </a:ext>
              </a:extLst>
            </p:cNvPr>
            <p:cNvSpPr/>
            <p:nvPr/>
          </p:nvSpPr>
          <p:spPr>
            <a:xfrm>
              <a:off x="1075273" y="1798701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0000"/>
              </a:schemeClr>
            </a:solidFill>
            <a:ln w="762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2B451B-0FBC-41F1-8C07-76070E66A497}"/>
                </a:ext>
              </a:extLst>
            </p:cNvPr>
            <p:cNvGrpSpPr/>
            <p:nvPr/>
          </p:nvGrpSpPr>
          <p:grpSpPr>
            <a:xfrm>
              <a:off x="1452120" y="1919199"/>
              <a:ext cx="390125" cy="476576"/>
              <a:chOff x="2261844" y="4319781"/>
              <a:chExt cx="390125" cy="4765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199F19-B155-456A-8B7B-E50B9B82EFDB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FCC2467-161E-4719-B31C-32B7ED213E40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8457444-192B-4D29-B3F1-2816E8688D02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3AC8A54-CD51-4FFD-80A4-987F3F02EBA5}"/>
                  </a:ext>
                </a:extLst>
              </p:cNvPr>
              <p:cNvSpPr/>
              <p:nvPr/>
            </p:nvSpPr>
            <p:spPr>
              <a:xfrm>
                <a:off x="2463451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6297F17-F017-4721-AA5E-6281335BCDB5}"/>
                  </a:ext>
                </a:extLst>
              </p:cNvPr>
              <p:cNvSpPr/>
              <p:nvPr/>
            </p:nvSpPr>
            <p:spPr>
              <a:xfrm>
                <a:off x="2560529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D0929BB-5ADB-412A-B9CD-598AA9E45FAF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D0B458D-3975-4AD5-A349-B322A25A11FE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A1DE2C-7928-450D-8F2C-C670C7BA653B}"/>
                  </a:ext>
                </a:extLst>
              </p:cNvPr>
              <p:cNvSpPr/>
              <p:nvPr/>
            </p:nvSpPr>
            <p:spPr>
              <a:xfrm>
                <a:off x="2560529" y="431978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2E8C61-2DC2-4EF1-A4C8-2FBFC5072104}"/>
                  </a:ext>
                </a:extLst>
              </p:cNvPr>
              <p:cNvSpPr/>
              <p:nvPr/>
            </p:nvSpPr>
            <p:spPr>
              <a:xfrm>
                <a:off x="2560529" y="4416259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4179B85-ADCA-404C-A38B-F84AA3EAEB35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ACB80B7-2847-4264-9CCB-6C59F5239568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80E10E5-4BBF-4F7A-9F62-8241A32C28B0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797BD6-8F5C-4BF3-8F39-21982FEEA8CE}"/>
              </a:ext>
            </a:extLst>
          </p:cNvPr>
          <p:cNvGrpSpPr/>
          <p:nvPr/>
        </p:nvGrpSpPr>
        <p:grpSpPr>
          <a:xfrm>
            <a:off x="2365728" y="2692825"/>
            <a:ext cx="3025359" cy="2355185"/>
            <a:chOff x="91320" y="671135"/>
            <a:chExt cx="2569205" cy="2000078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F68A43-7523-49D2-B58B-F23983F7448C}"/>
                </a:ext>
              </a:extLst>
            </p:cNvPr>
            <p:cNvSpPr/>
            <p:nvPr/>
          </p:nvSpPr>
          <p:spPr>
            <a:xfrm>
              <a:off x="91320" y="671135"/>
              <a:ext cx="2472292" cy="1912771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0000"/>
              </a:schemeClr>
            </a:solidFill>
            <a:ln w="76200">
              <a:solidFill>
                <a:srgbClr val="FFFF00">
                  <a:alpha val="42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7DA2220-192F-4E6E-8F9B-327FED2B28C4}"/>
                </a:ext>
              </a:extLst>
            </p:cNvPr>
            <p:cNvGrpSpPr/>
            <p:nvPr/>
          </p:nvGrpSpPr>
          <p:grpSpPr>
            <a:xfrm>
              <a:off x="1353683" y="2012689"/>
              <a:ext cx="1306842" cy="658524"/>
              <a:chOff x="2261844" y="4599771"/>
              <a:chExt cx="390125" cy="196586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3B29F2B-44C9-45FE-888E-D0FA8E69D892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90665F7-9B96-4B20-9554-C34A08E6E081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4BDE24D-46CB-48EC-997B-52310D5E618A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02096F1-722D-46A2-B1A3-2BABA5BE1B2C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D45BE10-AD2C-47F3-ACD4-B64D6C0CAE70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B62156C-2381-4911-B97B-F2E915FF34CE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DE6A904C-FF6F-4C9B-A1F2-E8A480DA6255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D65CFC1-D357-42F4-ABB6-84A94F496E1F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287A797-F730-43AD-B106-DB60C00C2226}"/>
              </a:ext>
            </a:extLst>
          </p:cNvPr>
          <p:cNvSpPr txBox="1"/>
          <p:nvPr/>
        </p:nvSpPr>
        <p:spPr>
          <a:xfrm>
            <a:off x="5121254" y="2924786"/>
            <a:ext cx="91082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INDEX</a:t>
            </a:r>
            <a:endParaRPr lang="en-US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D3281F9-FEBD-4D2E-96C5-4B7B38CFEF27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3270575" y="4885536"/>
            <a:ext cx="256844" cy="265659"/>
            <a:chOff x="8655816" y="2574807"/>
            <a:chExt cx="338820" cy="350448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774C142-5EDD-4F16-B0A3-5EBAE248A075}"/>
                </a:ext>
              </a:extLst>
            </p:cNvPr>
            <p:cNvSpPr/>
            <p:nvPr/>
          </p:nvSpPr>
          <p:spPr>
            <a:xfrm>
              <a:off x="8655816" y="2574807"/>
              <a:ext cx="338820" cy="350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7F0C186-1605-4934-B7A8-4E3808DB3872}"/>
                </a:ext>
              </a:extLst>
            </p:cNvPr>
            <p:cNvSpPr/>
            <p:nvPr/>
          </p:nvSpPr>
          <p:spPr>
            <a:xfrm>
              <a:off x="8723147" y="2646695"/>
              <a:ext cx="204158" cy="2066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A09D3B85-8385-4D8E-A10B-1EA3C387875E}"/>
              </a:ext>
            </a:extLst>
          </p:cNvPr>
          <p:cNvSpPr txBox="1"/>
          <p:nvPr/>
        </p:nvSpPr>
        <p:spPr>
          <a:xfrm>
            <a:off x="3163872" y="5067088"/>
            <a:ext cx="48122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MIN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163405-D002-4082-884D-9EB2B052B6F6}"/>
              </a:ext>
            </a:extLst>
          </p:cNvPr>
          <p:cNvGrpSpPr>
            <a:grpSpLocks noChangeAspect="1"/>
          </p:cNvGrpSpPr>
          <p:nvPr/>
        </p:nvGrpSpPr>
        <p:grpSpPr>
          <a:xfrm>
            <a:off x="5608469" y="4888463"/>
            <a:ext cx="254115" cy="262836"/>
            <a:chOff x="8655816" y="2574807"/>
            <a:chExt cx="338820" cy="350448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3F82285-7B60-4FF0-AD83-9E2C363EA815}"/>
                </a:ext>
              </a:extLst>
            </p:cNvPr>
            <p:cNvSpPr/>
            <p:nvPr/>
          </p:nvSpPr>
          <p:spPr>
            <a:xfrm>
              <a:off x="8655816" y="2574807"/>
              <a:ext cx="338820" cy="350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80B24FF-56E3-4CB4-AE9F-C01B0B9EFB5C}"/>
                </a:ext>
              </a:extLst>
            </p:cNvPr>
            <p:cNvSpPr/>
            <p:nvPr/>
          </p:nvSpPr>
          <p:spPr>
            <a:xfrm>
              <a:off x="8723147" y="2646695"/>
              <a:ext cx="204158" cy="2066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6B352C3F-6477-454D-A02F-B564F2F50A1F}"/>
              </a:ext>
            </a:extLst>
          </p:cNvPr>
          <p:cNvSpPr txBox="1"/>
          <p:nvPr/>
        </p:nvSpPr>
        <p:spPr>
          <a:xfrm>
            <a:off x="5494852" y="5067089"/>
            <a:ext cx="48122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MIN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E47C52B-5727-4C6B-873E-DBE31C25753C}"/>
              </a:ext>
            </a:extLst>
          </p:cNvPr>
          <p:cNvSpPr/>
          <p:nvPr/>
        </p:nvSpPr>
        <p:spPr>
          <a:xfrm>
            <a:off x="5659008" y="4387964"/>
            <a:ext cx="153119" cy="155004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F94605-BB10-44B1-8399-6F4A0CB911D3}"/>
              </a:ext>
            </a:extLst>
          </p:cNvPr>
          <p:cNvSpPr txBox="1"/>
          <p:nvPr/>
        </p:nvSpPr>
        <p:spPr>
          <a:xfrm>
            <a:off x="5500076" y="4499410"/>
            <a:ext cx="48122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MAX</a:t>
            </a:r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426BA207-E2F8-4954-9118-A9917B46EB9C}"/>
              </a:ext>
            </a:extLst>
          </p:cNvPr>
          <p:cNvSpPr/>
          <p:nvPr/>
        </p:nvSpPr>
        <p:spPr>
          <a:xfrm flipV="1">
            <a:off x="3325836" y="4380935"/>
            <a:ext cx="154763" cy="15666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818530-C929-46DA-AD44-6E1CF446BF35}"/>
              </a:ext>
            </a:extLst>
          </p:cNvPr>
          <p:cNvSpPr txBox="1"/>
          <p:nvPr/>
        </p:nvSpPr>
        <p:spPr>
          <a:xfrm>
            <a:off x="3161876" y="4509683"/>
            <a:ext cx="48122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MAX</a:t>
            </a:r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D3D2A962-9329-4BF2-8EC8-F28095908A2F}"/>
              </a:ext>
            </a:extLst>
          </p:cNvPr>
          <p:cNvSpPr/>
          <p:nvPr/>
        </p:nvSpPr>
        <p:spPr>
          <a:xfrm flipV="1">
            <a:off x="5070286" y="3840897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F969336-C71E-4D0B-83CF-F65F64FE7E50}"/>
              </a:ext>
            </a:extLst>
          </p:cNvPr>
          <p:cNvSpPr txBox="1"/>
          <p:nvPr/>
        </p:nvSpPr>
        <p:spPr>
          <a:xfrm>
            <a:off x="4815388" y="3952763"/>
            <a:ext cx="67678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STEPS</a:t>
            </a: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E6C08C0A-78B4-4AD8-B823-85FC24C11F66}"/>
              </a:ext>
            </a:extLst>
          </p:cNvPr>
          <p:cNvGrpSpPr/>
          <p:nvPr/>
        </p:nvGrpSpPr>
        <p:grpSpPr>
          <a:xfrm>
            <a:off x="4381159" y="5116602"/>
            <a:ext cx="331053" cy="261610"/>
            <a:chOff x="3645406" y="2438163"/>
            <a:chExt cx="547185" cy="488590"/>
          </a:xfrm>
          <a:solidFill>
            <a:srgbClr val="338554">
              <a:alpha val="94000"/>
            </a:srgbClr>
          </a:solidFill>
          <a:effectLst>
            <a:glow rad="63500">
              <a:schemeClr val="accent6">
                <a:satMod val="175000"/>
                <a:alpha val="11000"/>
              </a:schemeClr>
            </a:glow>
          </a:effectLst>
        </p:grpSpPr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3BB54969-96A3-499C-8411-62D3DE498F57}"/>
                </a:ext>
              </a:extLst>
            </p:cNvPr>
            <p:cNvGrpSpPr/>
            <p:nvPr/>
          </p:nvGrpSpPr>
          <p:grpSpPr>
            <a:xfrm>
              <a:off x="3809841" y="2438163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8" name="Isosceles Triangle 747">
                <a:extLst>
                  <a:ext uri="{FF2B5EF4-FFF2-40B4-BE49-F238E27FC236}">
                    <a16:creationId xmlns:a16="http://schemas.microsoft.com/office/drawing/2014/main" id="{04F05C0F-5A90-4113-9BCD-2ECC7BE82188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9" name="Isosceles Triangle 748">
                <a:extLst>
                  <a:ext uri="{FF2B5EF4-FFF2-40B4-BE49-F238E27FC236}">
                    <a16:creationId xmlns:a16="http://schemas.microsoft.com/office/drawing/2014/main" id="{17763822-5620-4894-82F6-F83A5F15A14D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0" name="Isosceles Triangle 749">
                <a:extLst>
                  <a:ext uri="{FF2B5EF4-FFF2-40B4-BE49-F238E27FC236}">
                    <a16:creationId xmlns:a16="http://schemas.microsoft.com/office/drawing/2014/main" id="{888B5AE1-1DD2-452B-B060-C0C97774C5AD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671D16-4BCA-49B8-B6C4-AFEC610500D0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D465064A-9121-4F91-8DF6-9872C37C8166}"/>
                </a:ext>
              </a:extLst>
            </p:cNvPr>
            <p:cNvGrpSpPr/>
            <p:nvPr/>
          </p:nvGrpSpPr>
          <p:grpSpPr>
            <a:xfrm>
              <a:off x="3645406" y="2486494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4" name="Isosceles Triangle 743">
                <a:extLst>
                  <a:ext uri="{FF2B5EF4-FFF2-40B4-BE49-F238E27FC236}">
                    <a16:creationId xmlns:a16="http://schemas.microsoft.com/office/drawing/2014/main" id="{56A486D7-1634-47BB-B1DB-AFE5499B1D84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5" name="Isosceles Triangle 744">
                <a:extLst>
                  <a:ext uri="{FF2B5EF4-FFF2-40B4-BE49-F238E27FC236}">
                    <a16:creationId xmlns:a16="http://schemas.microsoft.com/office/drawing/2014/main" id="{3466B722-1279-42B6-8DB3-85A8B9AD0120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6" name="Isosceles Triangle 745">
                <a:extLst>
                  <a:ext uri="{FF2B5EF4-FFF2-40B4-BE49-F238E27FC236}">
                    <a16:creationId xmlns:a16="http://schemas.microsoft.com/office/drawing/2014/main" id="{D34DACF8-8633-42C8-8788-6E22D3C993E4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D884B4B-3D8B-437E-88BB-85EA5F6330EF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F5CF6AC6-67B6-430E-B91B-00701446D1E4}"/>
                </a:ext>
              </a:extLst>
            </p:cNvPr>
            <p:cNvGrpSpPr/>
            <p:nvPr/>
          </p:nvGrpSpPr>
          <p:grpSpPr>
            <a:xfrm>
              <a:off x="3957922" y="2543851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0" name="Isosceles Triangle 739">
                <a:extLst>
                  <a:ext uri="{FF2B5EF4-FFF2-40B4-BE49-F238E27FC236}">
                    <a16:creationId xmlns:a16="http://schemas.microsoft.com/office/drawing/2014/main" id="{D9A1805A-8692-4ED6-82EA-78AB83F12AE9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1" name="Isosceles Triangle 740">
                <a:extLst>
                  <a:ext uri="{FF2B5EF4-FFF2-40B4-BE49-F238E27FC236}">
                    <a16:creationId xmlns:a16="http://schemas.microsoft.com/office/drawing/2014/main" id="{DDE038FF-FDB9-4820-88CA-1800F123911A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2" name="Isosceles Triangle 741">
                <a:extLst>
                  <a:ext uri="{FF2B5EF4-FFF2-40B4-BE49-F238E27FC236}">
                    <a16:creationId xmlns:a16="http://schemas.microsoft.com/office/drawing/2014/main" id="{9C471707-D9B9-450B-91E8-44A097D9CD8A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45052CEF-74AF-4C39-84E5-D28A3F628C64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DA55125D-3219-497B-8625-A7470B51150D}"/>
              </a:ext>
            </a:extLst>
          </p:cNvPr>
          <p:cNvSpPr txBox="1"/>
          <p:nvPr/>
        </p:nvSpPr>
        <p:spPr>
          <a:xfrm>
            <a:off x="4174970" y="2544238"/>
            <a:ext cx="78098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select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339BA8A-D6B8-4688-9027-7F077D458C25}"/>
              </a:ext>
            </a:extLst>
          </p:cNvPr>
          <p:cNvSpPr/>
          <p:nvPr/>
        </p:nvSpPr>
        <p:spPr>
          <a:xfrm>
            <a:off x="5659010" y="3845956"/>
            <a:ext cx="153119" cy="15500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EB172-35FF-4478-A673-CAABEC43576A}"/>
              </a:ext>
            </a:extLst>
          </p:cNvPr>
          <p:cNvSpPr txBox="1"/>
          <p:nvPr/>
        </p:nvSpPr>
        <p:spPr>
          <a:xfrm>
            <a:off x="5473211" y="3964100"/>
            <a:ext cx="52450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OUT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BC5CC47-691E-47B4-9F89-31CCBCA151B4}"/>
              </a:ext>
            </a:extLst>
          </p:cNvPr>
          <p:cNvSpPr txBox="1"/>
          <p:nvPr/>
        </p:nvSpPr>
        <p:spPr>
          <a:xfrm>
            <a:off x="3120346" y="2924786"/>
            <a:ext cx="90601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RANGE</a:t>
            </a:r>
            <a:endParaRPr lang="en-US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2DF892D-8B4E-47C0-B762-B364D0F26C20}"/>
              </a:ext>
            </a:extLst>
          </p:cNvPr>
          <p:cNvSpPr/>
          <p:nvPr/>
        </p:nvSpPr>
        <p:spPr>
          <a:xfrm flipV="1">
            <a:off x="4488298" y="3843408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DBF7F67-1AEB-4AAA-A178-92DB109BFD6D}"/>
              </a:ext>
            </a:extLst>
          </p:cNvPr>
          <p:cNvSpPr txBox="1"/>
          <p:nvPr/>
        </p:nvSpPr>
        <p:spPr>
          <a:xfrm>
            <a:off x="4273775" y="3953981"/>
            <a:ext cx="57900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HYST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50FDBEA-4882-44C1-A37A-BEFD468F98CD}"/>
              </a:ext>
            </a:extLst>
          </p:cNvPr>
          <p:cNvSpPr/>
          <p:nvPr/>
        </p:nvSpPr>
        <p:spPr>
          <a:xfrm flipV="1">
            <a:off x="3328348" y="3843951"/>
            <a:ext cx="154763" cy="156669"/>
          </a:xfrm>
          <a:prstGeom prst="ellipse">
            <a:avLst/>
          </a:prstGeom>
          <a:solidFill>
            <a:schemeClr val="bg1">
              <a:lumMod val="5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80B0572-EE13-4BC8-BCF5-88CBE95BB651}"/>
              </a:ext>
            </a:extLst>
          </p:cNvPr>
          <p:cNvSpPr txBox="1"/>
          <p:nvPr/>
        </p:nvSpPr>
        <p:spPr>
          <a:xfrm>
            <a:off x="3207498" y="3959415"/>
            <a:ext cx="41229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IN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3C3EB9-10E0-4779-B862-934B74DE4B50}"/>
              </a:ext>
            </a:extLst>
          </p:cNvPr>
          <p:cNvSpPr/>
          <p:nvPr/>
        </p:nvSpPr>
        <p:spPr>
          <a:xfrm flipV="1">
            <a:off x="3916346" y="3855227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32B373-13D0-44A9-8AE8-0E94DD9B67F7}"/>
              </a:ext>
            </a:extLst>
          </p:cNvPr>
          <p:cNvSpPr txBox="1"/>
          <p:nvPr/>
        </p:nvSpPr>
        <p:spPr>
          <a:xfrm>
            <a:off x="3705137" y="3958264"/>
            <a:ext cx="57740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GATE</a:t>
            </a:r>
          </a:p>
        </p:txBody>
      </p:sp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F067856-8904-4B42-A108-4D56A791B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69" y="1886657"/>
            <a:ext cx="1053545" cy="598128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BC48A4F7-6EB0-4780-AD49-ABEA9F87922B}"/>
              </a:ext>
            </a:extLst>
          </p:cNvPr>
          <p:cNvSpPr/>
          <p:nvPr/>
        </p:nvSpPr>
        <p:spPr>
          <a:xfrm flipV="1">
            <a:off x="4491316" y="2982982"/>
            <a:ext cx="154274" cy="156173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 Label Reversed" pitchFamily="2" charset="0"/>
              <a:ea typeface="Impact Label Rever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2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F7FB41-FA90-4662-8010-097E73100C91}"/>
              </a:ext>
            </a:extLst>
          </p:cNvPr>
          <p:cNvSpPr/>
          <p:nvPr/>
        </p:nvSpPr>
        <p:spPr>
          <a:xfrm>
            <a:off x="5881803" y="689324"/>
            <a:ext cx="2661306" cy="38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C5536-14F1-4FAA-9A0F-E6299C6A79D6}"/>
              </a:ext>
            </a:extLst>
          </p:cNvPr>
          <p:cNvGrpSpPr/>
          <p:nvPr/>
        </p:nvGrpSpPr>
        <p:grpSpPr>
          <a:xfrm>
            <a:off x="870007" y="3544813"/>
            <a:ext cx="1742215" cy="1447619"/>
            <a:chOff x="1966694" y="3742742"/>
            <a:chExt cx="1742215" cy="144761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1DCAD3-A914-484D-907A-89794055EE90}"/>
                </a:ext>
              </a:extLst>
            </p:cNvPr>
            <p:cNvSpPr/>
            <p:nvPr/>
          </p:nvSpPr>
          <p:spPr>
            <a:xfrm>
              <a:off x="1966694" y="3742742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ln w="762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76CF83-E6EA-403C-91AE-B3A105CE7937}"/>
                </a:ext>
              </a:extLst>
            </p:cNvPr>
            <p:cNvSpPr/>
            <p:nvPr/>
          </p:nvSpPr>
          <p:spPr>
            <a:xfrm>
              <a:off x="2757970" y="4475432"/>
              <a:ext cx="91440" cy="9144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CDA64D-9A2D-46FA-910B-D03B5B4B294D}"/>
                </a:ext>
              </a:extLst>
            </p:cNvPr>
            <p:cNvSpPr/>
            <p:nvPr/>
          </p:nvSpPr>
          <p:spPr>
            <a:xfrm>
              <a:off x="2590901" y="4145881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91000D-87E4-4760-8479-6799D6F4B65C}"/>
                </a:ext>
              </a:extLst>
            </p:cNvPr>
            <p:cNvSpPr/>
            <p:nvPr/>
          </p:nvSpPr>
          <p:spPr>
            <a:xfrm>
              <a:off x="2686868" y="431718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D7E01D-3CE0-4865-80FC-88EE909B00CC}"/>
                </a:ext>
              </a:extLst>
            </p:cNvPr>
            <p:cNvSpPr/>
            <p:nvPr/>
          </p:nvSpPr>
          <p:spPr>
            <a:xfrm>
              <a:off x="2627493" y="4209784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26A9F9D-828A-44B4-895B-2AD1FD0FF403}"/>
                </a:ext>
              </a:extLst>
            </p:cNvPr>
            <p:cNvSpPr/>
            <p:nvPr/>
          </p:nvSpPr>
          <p:spPr>
            <a:xfrm>
              <a:off x="2720374" y="4369660"/>
              <a:ext cx="91440" cy="91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2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E9DA60-1C5A-4B38-9688-33C58FB631CC}"/>
                </a:ext>
              </a:extLst>
            </p:cNvPr>
            <p:cNvSpPr/>
            <p:nvPr/>
          </p:nvSpPr>
          <p:spPr>
            <a:xfrm>
              <a:off x="2656850" y="4262102"/>
              <a:ext cx="91440" cy="9144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500B05-BCC9-4267-9E23-7EFC0826D1F4}"/>
                </a:ext>
              </a:extLst>
            </p:cNvPr>
            <p:cNvSpPr/>
            <p:nvPr/>
          </p:nvSpPr>
          <p:spPr>
            <a:xfrm rot="1838604">
              <a:off x="2712250" y="4576498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069076-4643-41A7-824F-1F173BE76CEA}"/>
                </a:ext>
              </a:extLst>
            </p:cNvPr>
            <p:cNvSpPr/>
            <p:nvPr/>
          </p:nvSpPr>
          <p:spPr>
            <a:xfrm rot="20734642">
              <a:off x="2894642" y="4568719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93CF0D-2D29-4AEB-B5A4-386E4C8EC42A}"/>
                </a:ext>
              </a:extLst>
            </p:cNvPr>
            <p:cNvSpPr/>
            <p:nvPr/>
          </p:nvSpPr>
          <p:spPr>
            <a:xfrm>
              <a:off x="2749936" y="470045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780901-8682-4899-95B0-4D8A47E1284B}"/>
                </a:ext>
              </a:extLst>
            </p:cNvPr>
            <p:cNvSpPr/>
            <p:nvPr/>
          </p:nvSpPr>
          <p:spPr>
            <a:xfrm rot="579416">
              <a:off x="2704216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13F7F-FFA0-4B65-AA01-E793CDB5573D}"/>
                </a:ext>
              </a:extLst>
            </p:cNvPr>
            <p:cNvSpPr/>
            <p:nvPr/>
          </p:nvSpPr>
          <p:spPr>
            <a:xfrm>
              <a:off x="2934708" y="480152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DAAE586-18C8-4256-959F-ACBD67FE61DE}"/>
                </a:ext>
              </a:extLst>
            </p:cNvPr>
            <p:cNvSpPr/>
            <p:nvPr/>
          </p:nvSpPr>
          <p:spPr>
            <a:xfrm>
              <a:off x="2825352" y="480960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237851-76F6-422B-9F15-1095607BE05F}"/>
                </a:ext>
              </a:extLst>
            </p:cNvPr>
            <p:cNvSpPr/>
            <p:nvPr/>
          </p:nvSpPr>
          <p:spPr>
            <a:xfrm>
              <a:off x="2753021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69E4AE-1D9E-4100-B57C-2A9E7266CBC3}"/>
                </a:ext>
              </a:extLst>
            </p:cNvPr>
            <p:cNvSpPr/>
            <p:nvPr/>
          </p:nvSpPr>
          <p:spPr>
            <a:xfrm>
              <a:off x="2896216" y="4905245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ECC136-73F6-4C77-8CBD-9FFE610605D4}"/>
                </a:ext>
              </a:extLst>
            </p:cNvPr>
            <p:cNvSpPr/>
            <p:nvPr/>
          </p:nvSpPr>
          <p:spPr>
            <a:xfrm>
              <a:off x="2646733" y="490104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94A58A1-1106-49AE-BE37-1E2390909379}"/>
                </a:ext>
              </a:extLst>
            </p:cNvPr>
            <p:cNvSpPr/>
            <p:nvPr/>
          </p:nvSpPr>
          <p:spPr>
            <a:xfrm>
              <a:off x="2852661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324077E-591B-40E3-8406-07BB9B2DEB50}"/>
                </a:ext>
              </a:extLst>
            </p:cNvPr>
            <p:cNvSpPr/>
            <p:nvPr/>
          </p:nvSpPr>
          <p:spPr>
            <a:xfrm>
              <a:off x="294861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4C3911-15B5-47AA-8FE8-B23C3211D62D}"/>
                </a:ext>
              </a:extLst>
            </p:cNvPr>
            <p:cNvSpPr/>
            <p:nvPr/>
          </p:nvSpPr>
          <p:spPr>
            <a:xfrm>
              <a:off x="2835729" y="4626720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6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BA1F5-34CC-4386-B714-3E67C638BFEF}"/>
                </a:ext>
              </a:extLst>
            </p:cNvPr>
            <p:cNvSpPr/>
            <p:nvPr/>
          </p:nvSpPr>
          <p:spPr>
            <a:xfrm rot="20728047">
              <a:off x="2877208" y="47181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CF0ABD7-7FEA-4A76-8294-8F3F6E1C16B8}"/>
                </a:ext>
              </a:extLst>
            </p:cNvPr>
            <p:cNvSpPr/>
            <p:nvPr/>
          </p:nvSpPr>
          <p:spPr>
            <a:xfrm rot="531196">
              <a:off x="2742131" y="4453681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870CAA2-9FED-474F-B3FB-665B08B24FEB}"/>
                </a:ext>
              </a:extLst>
            </p:cNvPr>
            <p:cNvSpPr/>
            <p:nvPr/>
          </p:nvSpPr>
          <p:spPr>
            <a:xfrm rot="21042655">
              <a:off x="2849410" y="4864093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F54E2C-7A15-4BEB-91C3-5CB35DB2BCFD}"/>
                </a:ext>
              </a:extLst>
            </p:cNvPr>
            <p:cNvSpPr/>
            <p:nvPr/>
          </p:nvSpPr>
          <p:spPr>
            <a:xfrm>
              <a:off x="2795189" y="4534032"/>
              <a:ext cx="91440" cy="91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2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2C60BFC-1DB1-4C01-A33C-6995B04EE229}"/>
                </a:ext>
              </a:extLst>
            </p:cNvPr>
            <p:cNvSpPr/>
            <p:nvPr/>
          </p:nvSpPr>
          <p:spPr>
            <a:xfrm>
              <a:off x="266075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4C403D-4C8D-4250-8B42-96A83DCF408A}"/>
                </a:ext>
              </a:extLst>
            </p:cNvPr>
            <p:cNvSpPr/>
            <p:nvPr/>
          </p:nvSpPr>
          <p:spPr>
            <a:xfrm>
              <a:off x="275670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C4521B6-76D0-4FAF-B734-FA98BA76C287}"/>
                </a:ext>
              </a:extLst>
            </p:cNvPr>
            <p:cNvSpPr/>
            <p:nvPr/>
          </p:nvSpPr>
          <p:spPr>
            <a:xfrm>
              <a:off x="3236477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42072E-A5AD-47C2-A130-4BF08C59B431}"/>
                </a:ext>
              </a:extLst>
            </p:cNvPr>
            <p:cNvSpPr/>
            <p:nvPr/>
          </p:nvSpPr>
          <p:spPr>
            <a:xfrm>
              <a:off x="333242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0B242E2-FB67-4C7E-8F5F-212B1E2EFE7A}"/>
                </a:ext>
              </a:extLst>
            </p:cNvPr>
            <p:cNvSpPr/>
            <p:nvPr/>
          </p:nvSpPr>
          <p:spPr>
            <a:xfrm>
              <a:off x="3044569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1EFD773-E453-47B1-9B2C-2FDA0E3DBE86}"/>
                </a:ext>
              </a:extLst>
            </p:cNvPr>
            <p:cNvSpPr/>
            <p:nvPr/>
          </p:nvSpPr>
          <p:spPr>
            <a:xfrm>
              <a:off x="3140523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89C0E6-FFBE-4260-A966-FC1999889B61}"/>
                </a:ext>
              </a:extLst>
            </p:cNvPr>
            <p:cNvSpPr/>
            <p:nvPr/>
          </p:nvSpPr>
          <p:spPr>
            <a:xfrm>
              <a:off x="285040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0D76DC4-6BC1-4AF7-9D60-9BE9606262FF}"/>
                </a:ext>
              </a:extLst>
            </p:cNvPr>
            <p:cNvSpPr/>
            <p:nvPr/>
          </p:nvSpPr>
          <p:spPr>
            <a:xfrm>
              <a:off x="2946362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DD848D-BDF0-4C80-97D9-E378EF78E48D}"/>
                </a:ext>
              </a:extLst>
            </p:cNvPr>
            <p:cNvSpPr/>
            <p:nvPr/>
          </p:nvSpPr>
          <p:spPr>
            <a:xfrm>
              <a:off x="265850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0BA4BE-5017-4D71-8A3B-EFA6C883486F}"/>
                </a:ext>
              </a:extLst>
            </p:cNvPr>
            <p:cNvSpPr/>
            <p:nvPr/>
          </p:nvSpPr>
          <p:spPr>
            <a:xfrm>
              <a:off x="275445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4777F3-D6FC-4E9F-A5C3-C2B81E1E17F0}"/>
                </a:ext>
              </a:extLst>
            </p:cNvPr>
            <p:cNvSpPr/>
            <p:nvPr/>
          </p:nvSpPr>
          <p:spPr>
            <a:xfrm>
              <a:off x="3234224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C41DCCC-90CA-4F82-9588-8E502F6BA1F0}"/>
                </a:ext>
              </a:extLst>
            </p:cNvPr>
            <p:cNvSpPr/>
            <p:nvPr/>
          </p:nvSpPr>
          <p:spPr>
            <a:xfrm>
              <a:off x="3330178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B8261B3-AF59-4CFD-BB0E-B5DE2F6DEB06}"/>
                </a:ext>
              </a:extLst>
            </p:cNvPr>
            <p:cNvSpPr/>
            <p:nvPr/>
          </p:nvSpPr>
          <p:spPr>
            <a:xfrm>
              <a:off x="3042316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3F240E-F9FA-40FF-9D3A-762DB9D95A6C}"/>
                </a:ext>
              </a:extLst>
            </p:cNvPr>
            <p:cNvSpPr/>
            <p:nvPr/>
          </p:nvSpPr>
          <p:spPr>
            <a:xfrm>
              <a:off x="3138270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191430-DD10-4126-A0D8-70587E3A4227}"/>
                </a:ext>
              </a:extLst>
            </p:cNvPr>
            <p:cNvSpPr/>
            <p:nvPr/>
          </p:nvSpPr>
          <p:spPr>
            <a:xfrm rot="379734">
              <a:off x="2968721" y="488624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6BDBFE-19BE-4EE2-B379-3EA1120C18F3}"/>
                </a:ext>
              </a:extLst>
            </p:cNvPr>
            <p:cNvSpPr/>
            <p:nvPr/>
          </p:nvSpPr>
          <p:spPr>
            <a:xfrm>
              <a:off x="3056158" y="479856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F28B80-4DB6-4A1F-BE61-E6995B4C9234}"/>
                </a:ext>
              </a:extLst>
            </p:cNvPr>
            <p:cNvSpPr/>
            <p:nvPr/>
          </p:nvSpPr>
          <p:spPr>
            <a:xfrm>
              <a:off x="3150682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00DFE2B-70A6-404D-8C6D-3F4DF1FBD1F6}"/>
                </a:ext>
              </a:extLst>
            </p:cNvPr>
            <p:cNvSpPr/>
            <p:nvPr/>
          </p:nvSpPr>
          <p:spPr>
            <a:xfrm>
              <a:off x="2991622" y="4728660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5EE797A-5A85-439E-B32F-407C36D4F7D1}"/>
                </a:ext>
              </a:extLst>
            </p:cNvPr>
            <p:cNvSpPr/>
            <p:nvPr/>
          </p:nvSpPr>
          <p:spPr>
            <a:xfrm rot="358060">
              <a:off x="2940362" y="46660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23CC247-D293-47D1-BCDE-1668EEE11CE2}"/>
                </a:ext>
              </a:extLst>
            </p:cNvPr>
            <p:cNvSpPr/>
            <p:nvPr/>
          </p:nvSpPr>
          <p:spPr>
            <a:xfrm>
              <a:off x="2712316" y="4679118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0A7C00-92DA-441C-A9A0-3B417439D623}"/>
                </a:ext>
              </a:extLst>
            </p:cNvPr>
            <p:cNvSpPr/>
            <p:nvPr/>
          </p:nvSpPr>
          <p:spPr>
            <a:xfrm>
              <a:off x="3256284" y="4900234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593EA36-D2D3-4E91-84CD-4D8DB7C45627}"/>
                </a:ext>
              </a:extLst>
            </p:cNvPr>
            <p:cNvSpPr/>
            <p:nvPr/>
          </p:nvSpPr>
          <p:spPr>
            <a:xfrm>
              <a:off x="3178227" y="484052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2F526B-64BE-4F09-BA1A-328FE55118FF}"/>
                </a:ext>
              </a:extLst>
            </p:cNvPr>
            <p:cNvSpPr/>
            <p:nvPr/>
          </p:nvSpPr>
          <p:spPr>
            <a:xfrm>
              <a:off x="3119480" y="4782759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1645F16-CF5D-45DA-B4EF-EDFF8B04559F}"/>
                </a:ext>
              </a:extLst>
            </p:cNvPr>
            <p:cNvSpPr/>
            <p:nvPr/>
          </p:nvSpPr>
          <p:spPr>
            <a:xfrm rot="1435188">
              <a:off x="3072384" y="4651619"/>
              <a:ext cx="91440" cy="914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8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E2B411-3E19-47C3-9CE4-9928A956CD5F}"/>
                </a:ext>
              </a:extLst>
            </p:cNvPr>
            <p:cNvSpPr/>
            <p:nvPr/>
          </p:nvSpPr>
          <p:spPr>
            <a:xfrm rot="20728047">
              <a:off x="2773698" y="4786767"/>
              <a:ext cx="91440" cy="914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BBCE6B6-D7E6-420D-84BC-DAB6F1B48A25}"/>
                </a:ext>
              </a:extLst>
            </p:cNvPr>
            <p:cNvSpPr/>
            <p:nvPr/>
          </p:nvSpPr>
          <p:spPr>
            <a:xfrm>
              <a:off x="24705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3A933A-9E42-4D6D-A64E-E9E2BC855723}"/>
                </a:ext>
              </a:extLst>
            </p:cNvPr>
            <p:cNvSpPr/>
            <p:nvPr/>
          </p:nvSpPr>
          <p:spPr>
            <a:xfrm>
              <a:off x="2566465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A09C101-D6FC-4688-BA07-3F96D4226ED1}"/>
                </a:ext>
              </a:extLst>
            </p:cNvPr>
            <p:cNvSpPr/>
            <p:nvPr/>
          </p:nvSpPr>
          <p:spPr>
            <a:xfrm>
              <a:off x="2374560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FBDE276-04BB-4E1D-A12F-138605F7649A}"/>
                </a:ext>
              </a:extLst>
            </p:cNvPr>
            <p:cNvSpPr/>
            <p:nvPr/>
          </p:nvSpPr>
          <p:spPr>
            <a:xfrm>
              <a:off x="24682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90E644-CE86-477D-9247-E683B30B614C}"/>
                </a:ext>
              </a:extLst>
            </p:cNvPr>
            <p:cNvSpPr/>
            <p:nvPr/>
          </p:nvSpPr>
          <p:spPr>
            <a:xfrm>
              <a:off x="25642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303C1D-6A5C-4666-B6C1-5F9D02C7C1AC}"/>
                </a:ext>
              </a:extLst>
            </p:cNvPr>
            <p:cNvSpPr/>
            <p:nvPr/>
          </p:nvSpPr>
          <p:spPr>
            <a:xfrm>
              <a:off x="2372307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98B57C3-CB25-474E-81E4-7E9BA5CB757A}"/>
                </a:ext>
              </a:extLst>
            </p:cNvPr>
            <p:cNvSpPr/>
            <p:nvPr/>
          </p:nvSpPr>
          <p:spPr>
            <a:xfrm>
              <a:off x="2532956" y="4897096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D997D46-99BB-407D-BFE5-9BCCEA583491}"/>
                </a:ext>
              </a:extLst>
            </p:cNvPr>
            <p:cNvSpPr/>
            <p:nvPr/>
          </p:nvSpPr>
          <p:spPr>
            <a:xfrm>
              <a:off x="3042316" y="490104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E160D3D-BC5A-4554-928C-2C75629FA649}"/>
                </a:ext>
              </a:extLst>
            </p:cNvPr>
            <p:cNvSpPr/>
            <p:nvPr/>
          </p:nvSpPr>
          <p:spPr>
            <a:xfrm>
              <a:off x="3523768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588535-CE2D-49BB-8814-D4FBC9D90B3B}"/>
                </a:ext>
              </a:extLst>
            </p:cNvPr>
            <p:cNvSpPr/>
            <p:nvPr/>
          </p:nvSpPr>
          <p:spPr>
            <a:xfrm>
              <a:off x="3427814" y="5000890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7C5BC9-7051-4BB9-B71E-E351D49007B7}"/>
                </a:ext>
              </a:extLst>
            </p:cNvPr>
            <p:cNvSpPr/>
            <p:nvPr/>
          </p:nvSpPr>
          <p:spPr>
            <a:xfrm>
              <a:off x="3521515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C796123-8DE8-4036-AC4F-EA652471527F}"/>
                </a:ext>
              </a:extLst>
            </p:cNvPr>
            <p:cNvSpPr/>
            <p:nvPr/>
          </p:nvSpPr>
          <p:spPr>
            <a:xfrm>
              <a:off x="3617469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C942D4-C9E2-4C6B-AA66-EFD9290AD717}"/>
                </a:ext>
              </a:extLst>
            </p:cNvPr>
            <p:cNvSpPr/>
            <p:nvPr/>
          </p:nvSpPr>
          <p:spPr>
            <a:xfrm>
              <a:off x="3425561" y="5098921"/>
              <a:ext cx="9144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B2C75-0EB5-4C7A-A9A6-137DB1445075}"/>
              </a:ext>
            </a:extLst>
          </p:cNvPr>
          <p:cNvGrpSpPr/>
          <p:nvPr/>
        </p:nvGrpSpPr>
        <p:grpSpPr>
          <a:xfrm>
            <a:off x="6863267" y="4499410"/>
            <a:ext cx="1433333" cy="1115824"/>
            <a:chOff x="1075273" y="1798701"/>
            <a:chExt cx="766972" cy="59707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D546311-2D55-437C-B4EA-7CB409449D24}"/>
                </a:ext>
              </a:extLst>
            </p:cNvPr>
            <p:cNvSpPr/>
            <p:nvPr/>
          </p:nvSpPr>
          <p:spPr>
            <a:xfrm>
              <a:off x="1075273" y="1798701"/>
              <a:ext cx="738041" cy="571010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0000"/>
              </a:schemeClr>
            </a:solidFill>
            <a:ln w="76200">
              <a:solidFill>
                <a:srgbClr val="FFFF00"/>
              </a:solidFill>
            </a:ln>
            <a:effectLst>
              <a:reflection blurRad="6350" stA="50000" endA="300" endPos="90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2B451B-0FBC-41F1-8C07-76070E66A497}"/>
                </a:ext>
              </a:extLst>
            </p:cNvPr>
            <p:cNvGrpSpPr/>
            <p:nvPr/>
          </p:nvGrpSpPr>
          <p:grpSpPr>
            <a:xfrm>
              <a:off x="1452120" y="1919199"/>
              <a:ext cx="390125" cy="476576"/>
              <a:chOff x="2261844" y="4319781"/>
              <a:chExt cx="390125" cy="4765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199F19-B155-456A-8B7B-E50B9B82EFDB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FCC2467-161E-4719-B31C-32B7ED213E40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8457444-192B-4D29-B3F1-2816E8688D02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3AC8A54-CD51-4FFD-80A4-987F3F02EBA5}"/>
                  </a:ext>
                </a:extLst>
              </p:cNvPr>
              <p:cNvSpPr/>
              <p:nvPr/>
            </p:nvSpPr>
            <p:spPr>
              <a:xfrm>
                <a:off x="2463451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6297F17-F017-4721-AA5E-6281335BCDB5}"/>
                  </a:ext>
                </a:extLst>
              </p:cNvPr>
              <p:cNvSpPr/>
              <p:nvPr/>
            </p:nvSpPr>
            <p:spPr>
              <a:xfrm>
                <a:off x="2560529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D0929BB-5ADB-412A-B9CD-598AA9E45FAF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D0B458D-3975-4AD5-A349-B322A25A11FE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A1DE2C-7928-450D-8F2C-C670C7BA653B}"/>
                  </a:ext>
                </a:extLst>
              </p:cNvPr>
              <p:cNvSpPr/>
              <p:nvPr/>
            </p:nvSpPr>
            <p:spPr>
              <a:xfrm>
                <a:off x="2560529" y="431978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2E8C61-2DC2-4EF1-A4C8-2FBFC5072104}"/>
                  </a:ext>
                </a:extLst>
              </p:cNvPr>
              <p:cNvSpPr/>
              <p:nvPr/>
            </p:nvSpPr>
            <p:spPr>
              <a:xfrm>
                <a:off x="2560529" y="4416259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4179B85-ADCA-404C-A38B-F84AA3EAEB35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ACB80B7-2847-4264-9CCB-6C59F5239568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80E10E5-4BBF-4F7A-9F62-8241A32C28B0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797BD6-8F5C-4BF3-8F39-21982FEEA8CE}"/>
              </a:ext>
            </a:extLst>
          </p:cNvPr>
          <p:cNvGrpSpPr/>
          <p:nvPr/>
        </p:nvGrpSpPr>
        <p:grpSpPr>
          <a:xfrm>
            <a:off x="2679238" y="671906"/>
            <a:ext cx="3930568" cy="3059873"/>
            <a:chOff x="91320" y="671135"/>
            <a:chExt cx="2569205" cy="2000078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F68A43-7523-49D2-B58B-F23983F7448C}"/>
                </a:ext>
              </a:extLst>
            </p:cNvPr>
            <p:cNvSpPr/>
            <p:nvPr/>
          </p:nvSpPr>
          <p:spPr>
            <a:xfrm>
              <a:off x="91320" y="671135"/>
              <a:ext cx="2472292" cy="1912771"/>
            </a:xfrm>
            <a:custGeom>
              <a:avLst/>
              <a:gdLst>
                <a:gd name="connsiteX0" fmla="*/ 0 w 1802674"/>
                <a:gd name="connsiteY0" fmla="*/ 977620 h 1543677"/>
                <a:gd name="connsiteX1" fmla="*/ 679268 w 1802674"/>
                <a:gd name="connsiteY1" fmla="*/ 10968 h 1543677"/>
                <a:gd name="connsiteX2" fmla="*/ 1802674 w 1802674"/>
                <a:gd name="connsiteY2" fmla="*/ 1543677 h 15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4" h="1543677">
                  <a:moveTo>
                    <a:pt x="0" y="977620"/>
                  </a:moveTo>
                  <a:cubicBezTo>
                    <a:pt x="189411" y="447122"/>
                    <a:pt x="378822" y="-83375"/>
                    <a:pt x="679268" y="10968"/>
                  </a:cubicBezTo>
                  <a:cubicBezTo>
                    <a:pt x="979714" y="105311"/>
                    <a:pt x="1613988" y="1273711"/>
                    <a:pt x="1802674" y="154367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  <a:alpha val="50000"/>
              </a:schemeClr>
            </a:solidFill>
            <a:ln w="76200">
              <a:solidFill>
                <a:srgbClr val="FFFF00">
                  <a:alpha val="42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7DA2220-192F-4E6E-8F9B-327FED2B28C4}"/>
                </a:ext>
              </a:extLst>
            </p:cNvPr>
            <p:cNvGrpSpPr/>
            <p:nvPr/>
          </p:nvGrpSpPr>
          <p:grpSpPr>
            <a:xfrm>
              <a:off x="1353683" y="2012689"/>
              <a:ext cx="1306842" cy="658524"/>
              <a:chOff x="2261844" y="4599771"/>
              <a:chExt cx="390125" cy="196586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3B29F2B-44C9-45FE-888E-D0FA8E69D892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90665F7-9B96-4B20-9554-C34A08E6E081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C4BDE24D-46CB-48EC-997B-52310D5E618A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02096F1-722D-46A2-B1A3-2BABA5BE1B2C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D45BE10-AD2C-47F3-ACD4-B64D6C0CAE70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B62156C-2381-4911-B97B-F2E915FF34CE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DE6A904C-FF6F-4C9B-A1F2-E8A480DA6255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D65CFC1-D357-42F4-ABB6-84A94F496E1F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  <a:alpha val="72000"/>
                </a:schemeClr>
              </a:solidFill>
              <a:ln w="6350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3D7FFCC-D1AA-49AA-8B5F-DF21AD796812}"/>
              </a:ext>
            </a:extLst>
          </p:cNvPr>
          <p:cNvSpPr txBox="1"/>
          <p:nvPr/>
        </p:nvSpPr>
        <p:spPr>
          <a:xfrm>
            <a:off x="5877996" y="538337"/>
            <a:ext cx="2661306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 Label Reversed" pitchFamily="2" charset="0"/>
                <a:ea typeface="Impact Label Reversed" pitchFamily="2" charset="0"/>
              </a:rPr>
              <a:t>RANGE SLICER</a:t>
            </a:r>
          </a:p>
        </p:txBody>
      </p:sp>
    </p:spTree>
    <p:extLst>
      <p:ext uri="{BB962C8B-B14F-4D97-AF65-F5344CB8AC3E}">
        <p14:creationId xmlns:p14="http://schemas.microsoft.com/office/powerpoint/2010/main" val="4644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ange Slicer PCB bot view">
            <a:extLst>
              <a:ext uri="{FF2B5EF4-FFF2-40B4-BE49-F238E27FC236}">
                <a16:creationId xmlns:a16="http://schemas.microsoft.com/office/drawing/2014/main" id="{38CB9548-0D39-4B30-8BD0-8045CFCF44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77" y="1604863"/>
            <a:ext cx="2880931" cy="38953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DECFAB-A9F4-43E8-8021-6E78F15B27BE}"/>
              </a:ext>
            </a:extLst>
          </p:cNvPr>
          <p:cNvGrpSpPr/>
          <p:nvPr/>
        </p:nvGrpSpPr>
        <p:grpSpPr>
          <a:xfrm>
            <a:off x="4525291" y="1249196"/>
            <a:ext cx="2925238" cy="4626864"/>
            <a:chOff x="1840376" y="1602329"/>
            <a:chExt cx="2925238" cy="4626864"/>
          </a:xfrm>
          <a:solidFill>
            <a:srgbClr val="002060"/>
          </a:solidFill>
        </p:grpSpPr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3F1BC180-B918-4704-9512-97C87D06F1CA}"/>
                </a:ext>
              </a:extLst>
            </p:cNvPr>
            <p:cNvSpPr/>
            <p:nvPr/>
          </p:nvSpPr>
          <p:spPr>
            <a:xfrm>
              <a:off x="1840376" y="1602329"/>
              <a:ext cx="1463040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F1E120B-0022-4ABD-AA5D-E843F262A5B5}"/>
                </a:ext>
              </a:extLst>
            </p:cNvPr>
            <p:cNvSpPr/>
            <p:nvPr/>
          </p:nvSpPr>
          <p:spPr>
            <a:xfrm>
              <a:off x="3302574" y="1602329"/>
              <a:ext cx="1463040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287A797-F730-43AD-B106-DB60C00C2226}"/>
              </a:ext>
            </a:extLst>
          </p:cNvPr>
          <p:cNvSpPr txBox="1"/>
          <p:nvPr/>
        </p:nvSpPr>
        <p:spPr>
          <a:xfrm>
            <a:off x="6649130" y="3064513"/>
            <a:ext cx="75212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INDEX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F6080A1-6EA6-4616-A9EF-03AC80A0C922}"/>
              </a:ext>
            </a:extLst>
          </p:cNvPr>
          <p:cNvGrpSpPr/>
          <p:nvPr/>
        </p:nvGrpSpPr>
        <p:grpSpPr>
          <a:xfrm>
            <a:off x="4604501" y="5019164"/>
            <a:ext cx="434734" cy="530300"/>
            <a:chOff x="651838" y="5722567"/>
            <a:chExt cx="434734" cy="53030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D3281F9-FEBD-4D2E-96C5-4B7B38CFEF27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774C142-5EDD-4F16-B0A3-5EBAE248A075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7F0C186-1605-4934-B7A8-4E3808DB3872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09D3B85-8385-4D8E-A10B-1EA3C387875E}"/>
                </a:ext>
              </a:extLst>
            </p:cNvPr>
            <p:cNvSpPr txBox="1"/>
            <p:nvPr/>
          </p:nvSpPr>
          <p:spPr>
            <a:xfrm>
              <a:off x="651838" y="5991257"/>
              <a:ext cx="43473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B5E88E5-ECDC-415C-B893-1F1776551F87}"/>
              </a:ext>
            </a:extLst>
          </p:cNvPr>
          <p:cNvGrpSpPr/>
          <p:nvPr/>
        </p:nvGrpSpPr>
        <p:grpSpPr>
          <a:xfrm>
            <a:off x="6934110" y="5022091"/>
            <a:ext cx="434734" cy="524446"/>
            <a:chOff x="5500758" y="532252"/>
            <a:chExt cx="434734" cy="52444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B163405-D002-4082-884D-9EB2B052B6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3F82285-7B60-4FF0-AD83-9E2C363EA815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80B24FF-56E3-4CB4-AE9F-C01B0B9EFB5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352C3F-6477-454D-A02F-B564F2F50A1F}"/>
                </a:ext>
              </a:extLst>
            </p:cNvPr>
            <p:cNvSpPr txBox="1"/>
            <p:nvPr/>
          </p:nvSpPr>
          <p:spPr>
            <a:xfrm>
              <a:off x="5500758" y="795088"/>
              <a:ext cx="43473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51D05608-63DB-4565-83B3-2952D0FB0E89}"/>
              </a:ext>
            </a:extLst>
          </p:cNvPr>
          <p:cNvSpPr txBox="1"/>
          <p:nvPr/>
        </p:nvSpPr>
        <p:spPr>
          <a:xfrm>
            <a:off x="4829678" y="1298563"/>
            <a:ext cx="2250937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RANGE SLICER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611E94-8602-4314-95EB-BC5600627412}"/>
              </a:ext>
            </a:extLst>
          </p:cNvPr>
          <p:cNvSpPr txBox="1"/>
          <p:nvPr/>
        </p:nvSpPr>
        <p:spPr>
          <a:xfrm>
            <a:off x="5207914" y="1652599"/>
            <a:ext cx="149271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CV COMPANDER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33BC08E0-D5E6-4507-B886-5658A5A0B089}"/>
              </a:ext>
            </a:extLst>
          </p:cNvPr>
          <p:cNvSpPr>
            <a:spLocks noChangeAspect="1"/>
          </p:cNvSpPr>
          <p:nvPr/>
        </p:nvSpPr>
        <p:spPr>
          <a:xfrm>
            <a:off x="4790187" y="3623577"/>
            <a:ext cx="109728" cy="109728"/>
          </a:xfrm>
          <a:prstGeom prst="ellipse">
            <a:avLst/>
          </a:prstGeom>
          <a:solidFill>
            <a:srgbClr val="FFFF00"/>
          </a:solidFill>
          <a:ln w="3175"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C65074E2-0EA8-4EF0-BAD6-91C93DFFF4AD}"/>
              </a:ext>
            </a:extLst>
          </p:cNvPr>
          <p:cNvSpPr>
            <a:spLocks noChangeAspect="1"/>
          </p:cNvSpPr>
          <p:nvPr/>
        </p:nvSpPr>
        <p:spPr>
          <a:xfrm>
            <a:off x="7096614" y="3624721"/>
            <a:ext cx="109728" cy="109728"/>
          </a:xfrm>
          <a:prstGeom prst="ellipse">
            <a:avLst/>
          </a:prstGeom>
          <a:solidFill>
            <a:srgbClr val="00B0F0"/>
          </a:solidFill>
          <a:ln w="3175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22077B-71BA-48C5-BFD9-C8D7BCE82E59}"/>
              </a:ext>
            </a:extLst>
          </p:cNvPr>
          <p:cNvGrpSpPr/>
          <p:nvPr/>
        </p:nvGrpSpPr>
        <p:grpSpPr>
          <a:xfrm>
            <a:off x="6928499" y="4467676"/>
            <a:ext cx="445956" cy="519693"/>
            <a:chOff x="5495106" y="532252"/>
            <a:chExt cx="445956" cy="51969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0B249A-A39F-4466-AB57-D5B0E6D47B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E78FAE5-29FD-4F74-AD57-693291EB09C1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E47C52B-5727-4C6B-873E-DBE31C25753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F94605-BB10-44B1-8399-6F4A0CB911D3}"/>
                </a:ext>
              </a:extLst>
            </p:cNvPr>
            <p:cNvSpPr txBox="1"/>
            <p:nvPr/>
          </p:nvSpPr>
          <p:spPr>
            <a:xfrm>
              <a:off x="5495106" y="790335"/>
              <a:ext cx="4459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E3F504-12CA-407F-A63A-092B09ADDCE0}"/>
              </a:ext>
            </a:extLst>
          </p:cNvPr>
          <p:cNvGrpSpPr/>
          <p:nvPr/>
        </p:nvGrpSpPr>
        <p:grpSpPr>
          <a:xfrm>
            <a:off x="4598890" y="4460068"/>
            <a:ext cx="445956" cy="534909"/>
            <a:chOff x="644519" y="5722567"/>
            <a:chExt cx="445956" cy="534909"/>
          </a:xfrm>
        </p:grpSpPr>
        <p:grpSp>
          <p:nvGrpSpPr>
            <p:cNvPr id="667" name="Group 666">
              <a:extLst>
                <a:ext uri="{FF2B5EF4-FFF2-40B4-BE49-F238E27FC236}">
                  <a16:creationId xmlns:a16="http://schemas.microsoft.com/office/drawing/2014/main" id="{2CB07464-14B2-4B40-9FDF-384DEA8DFC38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1B5E1693-6B96-433A-91A4-48FC38FFADB1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426BA207-E2F8-4954-9118-A9917B46EB9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E818530-C929-46DA-AD44-6E1CF446BF35}"/>
                </a:ext>
              </a:extLst>
            </p:cNvPr>
            <p:cNvSpPr txBox="1"/>
            <p:nvPr/>
          </p:nvSpPr>
          <p:spPr>
            <a:xfrm>
              <a:off x="644519" y="5995866"/>
              <a:ext cx="4459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A133B4-6007-4B5D-82F3-199C9A60B264}"/>
              </a:ext>
            </a:extLst>
          </p:cNvPr>
          <p:cNvGrpSpPr/>
          <p:nvPr/>
        </p:nvGrpSpPr>
        <p:grpSpPr>
          <a:xfrm>
            <a:off x="6285052" y="3920202"/>
            <a:ext cx="556563" cy="540677"/>
            <a:chOff x="3554181" y="4210389"/>
            <a:chExt cx="556563" cy="54067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918CB57C-BBF3-4573-8425-69C4C271D20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3704446" y="4210389"/>
              <a:ext cx="256032" cy="264819"/>
              <a:chOff x="8655816" y="2574807"/>
              <a:chExt cx="338820" cy="350448"/>
            </a:xfr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C8D33796-8508-41CC-BB51-9B5A8FEF61F9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D3D2A962-9329-4BF2-8EC8-F28095908A2F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F969336-C71E-4D0B-83CF-F65F64FE7E50}"/>
                </a:ext>
              </a:extLst>
            </p:cNvPr>
            <p:cNvSpPr txBox="1"/>
            <p:nvPr/>
          </p:nvSpPr>
          <p:spPr>
            <a:xfrm>
              <a:off x="3554181" y="4489456"/>
              <a:ext cx="55656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SLICE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61371F-1E89-4CC0-9FD8-25434348D042}"/>
              </a:ext>
            </a:extLst>
          </p:cNvPr>
          <p:cNvCxnSpPr>
            <a:cxnSpLocks/>
          </p:cNvCxnSpPr>
          <p:nvPr/>
        </p:nvCxnSpPr>
        <p:spPr>
          <a:xfrm flipH="1">
            <a:off x="4927009" y="2598419"/>
            <a:ext cx="508218" cy="466094"/>
          </a:xfrm>
          <a:prstGeom prst="line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46A83D8-9DCB-418F-AB19-65D3E79FFC0E}"/>
              </a:ext>
            </a:extLst>
          </p:cNvPr>
          <p:cNvCxnSpPr>
            <a:cxnSpLocks/>
          </p:cNvCxnSpPr>
          <p:nvPr/>
        </p:nvCxnSpPr>
        <p:spPr>
          <a:xfrm flipH="1" flipV="1">
            <a:off x="6511171" y="2598419"/>
            <a:ext cx="524074" cy="466096"/>
          </a:xfrm>
          <a:prstGeom prst="line">
            <a:avLst/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DB73C7-78B3-4AB5-8847-52CF41DBFA7F}"/>
              </a:ext>
            </a:extLst>
          </p:cNvPr>
          <p:cNvGrpSpPr/>
          <p:nvPr/>
        </p:nvGrpSpPr>
        <p:grpSpPr>
          <a:xfrm>
            <a:off x="5797069" y="5190361"/>
            <a:ext cx="615243" cy="321479"/>
            <a:chOff x="3069011" y="5745165"/>
            <a:chExt cx="615243" cy="321479"/>
          </a:xfrm>
        </p:grpSpPr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E6C08C0A-78B4-4AD8-B823-85FC24C11F66}"/>
                </a:ext>
              </a:extLst>
            </p:cNvPr>
            <p:cNvGrpSpPr/>
            <p:nvPr/>
          </p:nvGrpSpPr>
          <p:grpSpPr>
            <a:xfrm>
              <a:off x="3069011" y="5805034"/>
              <a:ext cx="331053" cy="261610"/>
              <a:chOff x="3645406" y="2438163"/>
              <a:chExt cx="547185" cy="488590"/>
            </a:xfrm>
            <a:solidFill>
              <a:srgbClr val="338554">
                <a:alpha val="94000"/>
              </a:srgbClr>
            </a:solidFill>
            <a:effectLst>
              <a:glow rad="63500">
                <a:schemeClr val="accent6">
                  <a:satMod val="175000"/>
                  <a:alpha val="11000"/>
                </a:schemeClr>
              </a:glow>
            </a:effectLst>
          </p:grpSpPr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3BB54969-96A3-499C-8411-62D3DE498F57}"/>
                  </a:ext>
                </a:extLst>
              </p:cNvPr>
              <p:cNvGrpSpPr/>
              <p:nvPr/>
            </p:nvGrpSpPr>
            <p:grpSpPr>
              <a:xfrm>
                <a:off x="3809841" y="2438163"/>
                <a:ext cx="234669" cy="382902"/>
                <a:chOff x="9096375" y="1747973"/>
                <a:chExt cx="466725" cy="732140"/>
              </a:xfrm>
              <a:grpFill/>
              <a:effectLst>
                <a:reflection blurRad="6350" stA="52000" endA="300" endPos="35000" dir="5400000" sy="-100000" algn="bl" rotWithShape="0"/>
              </a:effectLst>
            </p:grpSpPr>
            <p:sp>
              <p:nvSpPr>
                <p:cNvPr id="748" name="Isosceles Triangle 747">
                  <a:extLst>
                    <a:ext uri="{FF2B5EF4-FFF2-40B4-BE49-F238E27FC236}">
                      <a16:creationId xmlns:a16="http://schemas.microsoft.com/office/drawing/2014/main" id="{04F05C0F-5A90-4113-9BCD-2ECC7BE82188}"/>
                    </a:ext>
                  </a:extLst>
                </p:cNvPr>
                <p:cNvSpPr/>
                <p:nvPr/>
              </p:nvSpPr>
              <p:spPr>
                <a:xfrm>
                  <a:off x="9129712" y="1835237"/>
                  <a:ext cx="400050" cy="32590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9" name="Isosceles Triangle 748">
                  <a:extLst>
                    <a:ext uri="{FF2B5EF4-FFF2-40B4-BE49-F238E27FC236}">
                      <a16:creationId xmlns:a16="http://schemas.microsoft.com/office/drawing/2014/main" id="{17763822-5620-4894-82F6-F83A5F15A14D}"/>
                    </a:ext>
                  </a:extLst>
                </p:cNvPr>
                <p:cNvSpPr/>
                <p:nvPr/>
              </p:nvSpPr>
              <p:spPr>
                <a:xfrm>
                  <a:off x="9171640" y="1747973"/>
                  <a:ext cx="316194" cy="25759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50" name="Isosceles Triangle 749">
                  <a:extLst>
                    <a:ext uri="{FF2B5EF4-FFF2-40B4-BE49-F238E27FC236}">
                      <a16:creationId xmlns:a16="http://schemas.microsoft.com/office/drawing/2014/main" id="{888B5AE1-1DD2-452B-B060-C0C97774C5AD}"/>
                    </a:ext>
                  </a:extLst>
                </p:cNvPr>
                <p:cNvSpPr/>
                <p:nvPr/>
              </p:nvSpPr>
              <p:spPr>
                <a:xfrm>
                  <a:off x="9096375" y="1933521"/>
                  <a:ext cx="466725" cy="38022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2E671D16-4BCA-49B8-B6C4-AFEC610500D0}"/>
                    </a:ext>
                  </a:extLst>
                </p:cNvPr>
                <p:cNvSpPr/>
                <p:nvPr/>
              </p:nvSpPr>
              <p:spPr>
                <a:xfrm>
                  <a:off x="9284273" y="2261581"/>
                  <a:ext cx="90929" cy="2185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D465064A-9121-4F91-8DF6-9872C37C8166}"/>
                  </a:ext>
                </a:extLst>
              </p:cNvPr>
              <p:cNvGrpSpPr/>
              <p:nvPr/>
            </p:nvGrpSpPr>
            <p:grpSpPr>
              <a:xfrm>
                <a:off x="3645406" y="2486494"/>
                <a:ext cx="234669" cy="382902"/>
                <a:chOff x="9096375" y="1747973"/>
                <a:chExt cx="466725" cy="732140"/>
              </a:xfrm>
              <a:grpFill/>
              <a:effectLst>
                <a:reflection blurRad="6350" stA="52000" endA="300" endPos="35000" dir="5400000" sy="-100000" algn="bl" rotWithShape="0"/>
              </a:effectLst>
            </p:grpSpPr>
            <p:sp>
              <p:nvSpPr>
                <p:cNvPr id="744" name="Isosceles Triangle 743">
                  <a:extLst>
                    <a:ext uri="{FF2B5EF4-FFF2-40B4-BE49-F238E27FC236}">
                      <a16:creationId xmlns:a16="http://schemas.microsoft.com/office/drawing/2014/main" id="{56A486D7-1634-47BB-B1DB-AFE5499B1D84}"/>
                    </a:ext>
                  </a:extLst>
                </p:cNvPr>
                <p:cNvSpPr/>
                <p:nvPr/>
              </p:nvSpPr>
              <p:spPr>
                <a:xfrm>
                  <a:off x="9129712" y="1835237"/>
                  <a:ext cx="400050" cy="32590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5" name="Isosceles Triangle 744">
                  <a:extLst>
                    <a:ext uri="{FF2B5EF4-FFF2-40B4-BE49-F238E27FC236}">
                      <a16:creationId xmlns:a16="http://schemas.microsoft.com/office/drawing/2014/main" id="{3466B722-1279-42B6-8DB3-85A8B9AD0120}"/>
                    </a:ext>
                  </a:extLst>
                </p:cNvPr>
                <p:cNvSpPr/>
                <p:nvPr/>
              </p:nvSpPr>
              <p:spPr>
                <a:xfrm>
                  <a:off x="9171640" y="1747973"/>
                  <a:ext cx="316194" cy="25759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6" name="Isosceles Triangle 745">
                  <a:extLst>
                    <a:ext uri="{FF2B5EF4-FFF2-40B4-BE49-F238E27FC236}">
                      <a16:creationId xmlns:a16="http://schemas.microsoft.com/office/drawing/2014/main" id="{D34DACF8-8633-42C8-8788-6E22D3C993E4}"/>
                    </a:ext>
                  </a:extLst>
                </p:cNvPr>
                <p:cNvSpPr/>
                <p:nvPr/>
              </p:nvSpPr>
              <p:spPr>
                <a:xfrm>
                  <a:off x="9096375" y="1933521"/>
                  <a:ext cx="466725" cy="38022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9D884B4B-3D8B-437E-88BB-85EA5F6330EF}"/>
                    </a:ext>
                  </a:extLst>
                </p:cNvPr>
                <p:cNvSpPr/>
                <p:nvPr/>
              </p:nvSpPr>
              <p:spPr>
                <a:xfrm>
                  <a:off x="9284273" y="2261581"/>
                  <a:ext cx="90929" cy="2185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F5CF6AC6-67B6-430E-B91B-00701446D1E4}"/>
                  </a:ext>
                </a:extLst>
              </p:cNvPr>
              <p:cNvGrpSpPr/>
              <p:nvPr/>
            </p:nvGrpSpPr>
            <p:grpSpPr>
              <a:xfrm>
                <a:off x="3957922" y="2543851"/>
                <a:ext cx="234669" cy="382902"/>
                <a:chOff x="9096375" y="1747973"/>
                <a:chExt cx="466725" cy="732140"/>
              </a:xfrm>
              <a:grpFill/>
              <a:effectLst>
                <a:reflection blurRad="6350" stA="52000" endA="300" endPos="35000" dir="5400000" sy="-100000" algn="bl" rotWithShape="0"/>
              </a:effectLst>
            </p:grpSpPr>
            <p:sp>
              <p:nvSpPr>
                <p:cNvPr id="740" name="Isosceles Triangle 739">
                  <a:extLst>
                    <a:ext uri="{FF2B5EF4-FFF2-40B4-BE49-F238E27FC236}">
                      <a16:creationId xmlns:a16="http://schemas.microsoft.com/office/drawing/2014/main" id="{D9A1805A-8692-4ED6-82EA-78AB83F12AE9}"/>
                    </a:ext>
                  </a:extLst>
                </p:cNvPr>
                <p:cNvSpPr/>
                <p:nvPr/>
              </p:nvSpPr>
              <p:spPr>
                <a:xfrm>
                  <a:off x="9129712" y="1835237"/>
                  <a:ext cx="400050" cy="32590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1" name="Isosceles Triangle 740">
                  <a:extLst>
                    <a:ext uri="{FF2B5EF4-FFF2-40B4-BE49-F238E27FC236}">
                      <a16:creationId xmlns:a16="http://schemas.microsoft.com/office/drawing/2014/main" id="{DDE038FF-FDB9-4820-88CA-1800F123911A}"/>
                    </a:ext>
                  </a:extLst>
                </p:cNvPr>
                <p:cNvSpPr/>
                <p:nvPr/>
              </p:nvSpPr>
              <p:spPr>
                <a:xfrm>
                  <a:off x="9171640" y="1747973"/>
                  <a:ext cx="316194" cy="25759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2" name="Isosceles Triangle 741">
                  <a:extLst>
                    <a:ext uri="{FF2B5EF4-FFF2-40B4-BE49-F238E27FC236}">
                      <a16:creationId xmlns:a16="http://schemas.microsoft.com/office/drawing/2014/main" id="{9C471707-D9B9-450B-91E8-44A097D9CD8A}"/>
                    </a:ext>
                  </a:extLst>
                </p:cNvPr>
                <p:cNvSpPr/>
                <p:nvPr/>
              </p:nvSpPr>
              <p:spPr>
                <a:xfrm>
                  <a:off x="9096375" y="1933521"/>
                  <a:ext cx="466725" cy="38022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5052CEF-74AF-4C39-84E5-D28A3F628C64}"/>
                    </a:ext>
                  </a:extLst>
                </p:cNvPr>
                <p:cNvSpPr/>
                <p:nvPr/>
              </p:nvSpPr>
              <p:spPr>
                <a:xfrm>
                  <a:off x="9284273" y="2261581"/>
                  <a:ext cx="90929" cy="2185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 CARTER" panose="02000000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2C8A34-0F3F-46C4-9D08-08D91509CDC2}"/>
                </a:ext>
              </a:extLst>
            </p:cNvPr>
            <p:cNvSpPr txBox="1"/>
            <p:nvPr/>
          </p:nvSpPr>
          <p:spPr>
            <a:xfrm>
              <a:off x="3231886" y="5745165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</a:rPr>
                <a:t>Cedar</a:t>
              </a:r>
            </a:p>
            <a:p>
              <a:r>
                <a:rPr lang="en-US" sz="5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</a:rPr>
                <a:t>  Grove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6A049-26C3-4FBD-B2BF-D8E9A7487EA2}"/>
              </a:ext>
            </a:extLst>
          </p:cNvPr>
          <p:cNvGrpSpPr/>
          <p:nvPr/>
        </p:nvGrpSpPr>
        <p:grpSpPr>
          <a:xfrm>
            <a:off x="5378839" y="1994930"/>
            <a:ext cx="1188720" cy="649971"/>
            <a:chOff x="5064532" y="3325347"/>
            <a:chExt cx="1188720" cy="64997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83F510EE-EB29-4AC4-885B-9D7A665B2706}"/>
                </a:ext>
              </a:extLst>
            </p:cNvPr>
            <p:cNvSpPr/>
            <p:nvPr/>
          </p:nvSpPr>
          <p:spPr>
            <a:xfrm>
              <a:off x="5064532" y="3325347"/>
              <a:ext cx="1188720" cy="64997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MD Thaitype A" panose="00000400000000000000" pitchFamily="2" charset="0"/>
                <a:ea typeface="STCaiyun" panose="020B0503020204020204" pitchFamily="2" charset="-122"/>
              </a:endParaRPr>
            </a:p>
          </p:txBody>
        </p:sp>
        <p:pic>
          <p:nvPicPr>
            <p:cNvPr id="4" name="Picture 3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49357562-09AE-4D1D-A7FD-E5F50E86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920" y="3383244"/>
              <a:ext cx="1075944" cy="54559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2B50AD-EB8D-4748-A311-9B2C9289143E}"/>
              </a:ext>
            </a:extLst>
          </p:cNvPr>
          <p:cNvGrpSpPr/>
          <p:nvPr/>
        </p:nvGrpSpPr>
        <p:grpSpPr>
          <a:xfrm>
            <a:off x="5731937" y="3022915"/>
            <a:ext cx="529312" cy="638256"/>
            <a:chOff x="2979355" y="3241900"/>
            <a:chExt cx="529312" cy="638256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A55125D-3219-497B-8625-A7470B51150D}"/>
                </a:ext>
              </a:extLst>
            </p:cNvPr>
            <p:cNvSpPr txBox="1"/>
            <p:nvPr/>
          </p:nvSpPr>
          <p:spPr>
            <a:xfrm>
              <a:off x="2979355" y="3618546"/>
              <a:ext cx="529312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select</a:t>
              </a:r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2A63D20-1F58-4755-8BED-FF30A0EB9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0135" y="3241900"/>
              <a:ext cx="365760" cy="3657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D2E441-2A96-4A07-A639-DD7B5A6BFB21}"/>
              </a:ext>
            </a:extLst>
          </p:cNvPr>
          <p:cNvGrpSpPr/>
          <p:nvPr/>
        </p:nvGrpSpPr>
        <p:grpSpPr>
          <a:xfrm>
            <a:off x="6920486" y="3930692"/>
            <a:ext cx="461985" cy="519693"/>
            <a:chOff x="5487091" y="532252"/>
            <a:chExt cx="461985" cy="519693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75FEADF1-4E18-4E4A-958C-F74E757652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1565970F-B3DA-49CB-BF95-BB4EF8E2A859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339BA8A-D6B8-4688-9027-7F077D458C25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60EB172-35FF-4478-A673-CAABEC43576A}"/>
                </a:ext>
              </a:extLst>
            </p:cNvPr>
            <p:cNvSpPr txBox="1"/>
            <p:nvPr/>
          </p:nvSpPr>
          <p:spPr>
            <a:xfrm>
              <a:off x="5487091" y="790335"/>
              <a:ext cx="46198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OUT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64DBFE3-DF6E-400D-A03F-4B75A8FE28CB}"/>
              </a:ext>
            </a:extLst>
          </p:cNvPr>
          <p:cNvGrpSpPr/>
          <p:nvPr/>
        </p:nvGrpSpPr>
        <p:grpSpPr>
          <a:xfrm>
            <a:off x="4656598" y="3923084"/>
            <a:ext cx="330540" cy="534909"/>
            <a:chOff x="702227" y="5722567"/>
            <a:chExt cx="330540" cy="534909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71BFE6F-1876-40E0-9612-7E914102D831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6B255D3-8F3A-45E7-9F97-5E92EC359E6E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50FDBEA-4882-44C1-A37A-BEFD468F98CD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80B0572-EE13-4BC8-BCF5-88CBE95BB651}"/>
                </a:ext>
              </a:extLst>
            </p:cNvPr>
            <p:cNvSpPr txBox="1"/>
            <p:nvPr/>
          </p:nvSpPr>
          <p:spPr>
            <a:xfrm>
              <a:off x="702227" y="5995866"/>
              <a:ext cx="33054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9061B9-68D9-41F4-B45C-909CE62808FE}"/>
              </a:ext>
            </a:extLst>
          </p:cNvPr>
          <p:cNvGrpSpPr/>
          <p:nvPr/>
        </p:nvGrpSpPr>
        <p:grpSpPr>
          <a:xfrm>
            <a:off x="5727000" y="3930249"/>
            <a:ext cx="503663" cy="540677"/>
            <a:chOff x="2991105" y="4210389"/>
            <a:chExt cx="503663" cy="540677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5E515E8-DBBE-495F-8D9F-D38118F62A74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3114922" y="4210389"/>
              <a:ext cx="256032" cy="264819"/>
              <a:chOff x="8655816" y="2574807"/>
              <a:chExt cx="338820" cy="350448"/>
            </a:xfr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E0CFCF8-7FEA-4B46-B5BB-2A5E11A1EEAF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2DF892D-8B4E-47C0-B762-B364D0F26C20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DBF7F67-1AEB-4AAA-A178-92DB109BFD6D}"/>
                </a:ext>
              </a:extLst>
            </p:cNvPr>
            <p:cNvSpPr txBox="1"/>
            <p:nvPr/>
          </p:nvSpPr>
          <p:spPr>
            <a:xfrm>
              <a:off x="2991105" y="4489456"/>
              <a:ext cx="50366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HYST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9FB19-4A77-446F-8A67-D01B768CB2CE}"/>
              </a:ext>
            </a:extLst>
          </p:cNvPr>
          <p:cNvSpPr/>
          <p:nvPr/>
        </p:nvSpPr>
        <p:spPr>
          <a:xfrm>
            <a:off x="5478498" y="2353809"/>
            <a:ext cx="2743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56003-48A9-44AB-99BB-570C0405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80" y="2057417"/>
            <a:ext cx="1079232" cy="54100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CC6B25FC-22D5-485A-9072-A8DFEC2486E7}"/>
              </a:ext>
            </a:extLst>
          </p:cNvPr>
          <p:cNvSpPr>
            <a:spLocks noChangeAspect="1"/>
          </p:cNvSpPr>
          <p:nvPr/>
        </p:nvSpPr>
        <p:spPr>
          <a:xfrm>
            <a:off x="6033062" y="3222727"/>
            <a:ext cx="109728" cy="10972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BC5CC47-691E-47B4-9F89-31CCBCA151B4}"/>
              </a:ext>
            </a:extLst>
          </p:cNvPr>
          <p:cNvSpPr txBox="1"/>
          <p:nvPr/>
        </p:nvSpPr>
        <p:spPr>
          <a:xfrm>
            <a:off x="4549712" y="3064513"/>
            <a:ext cx="73449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RANGE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8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479A5F9-9C14-47AB-B69E-21824234DAC3}"/>
              </a:ext>
            </a:extLst>
          </p:cNvPr>
          <p:cNvGrpSpPr/>
          <p:nvPr/>
        </p:nvGrpSpPr>
        <p:grpSpPr>
          <a:xfrm>
            <a:off x="3109381" y="1115568"/>
            <a:ext cx="2925238" cy="4626864"/>
            <a:chOff x="4525291" y="1249196"/>
            <a:chExt cx="2925238" cy="4626864"/>
          </a:xfrm>
        </p:grpSpPr>
        <p:pic>
          <p:nvPicPr>
            <p:cNvPr id="11" name="Picture 10" descr="Range Slicer PCB bot view">
              <a:extLst>
                <a:ext uri="{FF2B5EF4-FFF2-40B4-BE49-F238E27FC236}">
                  <a16:creationId xmlns:a16="http://schemas.microsoft.com/office/drawing/2014/main" id="{38CB9548-0D39-4B30-8BD0-8045CFCF446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6177" y="1604863"/>
              <a:ext cx="2880931" cy="3895344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DECFAB-A9F4-43E8-8021-6E78F15B27BE}"/>
                </a:ext>
              </a:extLst>
            </p:cNvPr>
            <p:cNvGrpSpPr/>
            <p:nvPr/>
          </p:nvGrpSpPr>
          <p:grpSpPr>
            <a:xfrm>
              <a:off x="4525291" y="1249196"/>
              <a:ext cx="2925238" cy="4626864"/>
              <a:chOff x="1840376" y="1602329"/>
              <a:chExt cx="2925238" cy="4626864"/>
            </a:xfrm>
            <a:solidFill>
              <a:srgbClr val="002060"/>
            </a:solidFill>
          </p:grpSpPr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3F1BC180-B918-4704-9512-97C87D06F1CA}"/>
                  </a:ext>
                </a:extLst>
              </p:cNvPr>
              <p:cNvSpPr/>
              <p:nvPr/>
            </p:nvSpPr>
            <p:spPr>
              <a:xfrm>
                <a:off x="1840376" y="1602329"/>
                <a:ext cx="1463040" cy="46268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F1E120B-0022-4ABD-AA5D-E843F262A5B5}"/>
                  </a:ext>
                </a:extLst>
              </p:cNvPr>
              <p:cNvSpPr/>
              <p:nvPr/>
            </p:nvSpPr>
            <p:spPr>
              <a:xfrm>
                <a:off x="3302574" y="1602329"/>
                <a:ext cx="1463040" cy="46268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287A797-F730-43AD-B106-DB60C00C2226}"/>
                </a:ext>
              </a:extLst>
            </p:cNvPr>
            <p:cNvSpPr txBox="1"/>
            <p:nvPr/>
          </p:nvSpPr>
          <p:spPr>
            <a:xfrm>
              <a:off x="6649130" y="3064513"/>
              <a:ext cx="75212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INDEX</a:t>
              </a:r>
              <a:endPara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F6080A1-6EA6-4616-A9EF-03AC80A0C922}"/>
                </a:ext>
              </a:extLst>
            </p:cNvPr>
            <p:cNvGrpSpPr/>
            <p:nvPr/>
          </p:nvGrpSpPr>
          <p:grpSpPr>
            <a:xfrm>
              <a:off x="4614119" y="5019164"/>
              <a:ext cx="415498" cy="514911"/>
              <a:chOff x="661456" y="5722567"/>
              <a:chExt cx="415498" cy="514911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9D3281F9-FEBD-4D2E-96C5-4B7B38CFEF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763966" y="5722567"/>
                <a:ext cx="256844" cy="265659"/>
                <a:chOff x="8655816" y="2574807"/>
                <a:chExt cx="338820" cy="350448"/>
              </a:xfr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774C142-5EDD-4F16-B0A3-5EBAE248A075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57F0C186-1605-4934-B7A8-4E3808DB3872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09D3B85-8385-4D8E-A10B-1EA3C387875E}"/>
                  </a:ext>
                </a:extLst>
              </p:cNvPr>
              <p:cNvSpPr txBox="1"/>
              <p:nvPr/>
            </p:nvSpPr>
            <p:spPr>
              <a:xfrm>
                <a:off x="661456" y="5991257"/>
                <a:ext cx="415498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MIN</a:t>
                </a:r>
                <a:endPara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B5E88E5-ECDC-415C-B893-1F1776551F87}"/>
                </a:ext>
              </a:extLst>
            </p:cNvPr>
            <p:cNvGrpSpPr/>
            <p:nvPr/>
          </p:nvGrpSpPr>
          <p:grpSpPr>
            <a:xfrm>
              <a:off x="6943728" y="5022091"/>
              <a:ext cx="415498" cy="509057"/>
              <a:chOff x="5510376" y="532252"/>
              <a:chExt cx="415498" cy="50905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B163405-D002-4082-884D-9EB2B052B6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1027" y="532252"/>
                <a:ext cx="254115" cy="262836"/>
                <a:chOff x="8655816" y="2574807"/>
                <a:chExt cx="338820" cy="350448"/>
              </a:xfrm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grpSpPr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3F82285-7B60-4FF0-AD83-9E2C363EA815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80B24FF-56E3-4CB4-AE9F-C01B0B9EFB5C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B352C3F-6477-454D-A02F-B564F2F50A1F}"/>
                  </a:ext>
                </a:extLst>
              </p:cNvPr>
              <p:cNvSpPr txBox="1"/>
              <p:nvPr/>
            </p:nvSpPr>
            <p:spPr>
              <a:xfrm>
                <a:off x="5510376" y="795088"/>
                <a:ext cx="415498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MIN</a:t>
                </a:r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D05608-63DB-4565-83B3-2952D0FB0E89}"/>
                </a:ext>
              </a:extLst>
            </p:cNvPr>
            <p:cNvSpPr txBox="1"/>
            <p:nvPr/>
          </p:nvSpPr>
          <p:spPr>
            <a:xfrm>
              <a:off x="4829678" y="1298563"/>
              <a:ext cx="225093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RANGE SLICER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5611E94-8602-4314-95EB-BC5600627412}"/>
                </a:ext>
              </a:extLst>
            </p:cNvPr>
            <p:cNvSpPr txBox="1"/>
            <p:nvPr/>
          </p:nvSpPr>
          <p:spPr>
            <a:xfrm>
              <a:off x="5207914" y="1652599"/>
              <a:ext cx="14927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CV COMPANDER</a:t>
              </a:r>
              <a:endPara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C65074E2-0EA8-4EF0-BAD6-91C93DFFF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6614" y="3624721"/>
              <a:ext cx="109728" cy="109728"/>
            </a:xfrm>
            <a:prstGeom prst="ellipse">
              <a:avLst/>
            </a:prstGeom>
            <a:solidFill>
              <a:srgbClr val="00B0F0"/>
            </a:solidFill>
            <a:ln w="3175"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622077B-71BA-48C5-BFD9-C8D7BCE82E59}"/>
                </a:ext>
              </a:extLst>
            </p:cNvPr>
            <p:cNvGrpSpPr/>
            <p:nvPr/>
          </p:nvGrpSpPr>
          <p:grpSpPr>
            <a:xfrm>
              <a:off x="6938919" y="4467676"/>
              <a:ext cx="425116" cy="504304"/>
              <a:chOff x="5505526" y="532252"/>
              <a:chExt cx="425116" cy="504304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A0B249A-A39F-4466-AB57-D5B0E6D47B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1027" y="532252"/>
                <a:ext cx="254115" cy="262836"/>
                <a:chOff x="8655816" y="2574807"/>
                <a:chExt cx="338820" cy="350448"/>
              </a:xfrm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6E78FAE5-29FD-4F74-AD57-693291EB09C1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2E47C52B-5727-4C6B-873E-DBE31C25753C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F94605-BB10-44B1-8399-6F4A0CB911D3}"/>
                  </a:ext>
                </a:extLst>
              </p:cNvPr>
              <p:cNvSpPr txBox="1"/>
              <p:nvPr/>
            </p:nvSpPr>
            <p:spPr>
              <a:xfrm>
                <a:off x="5505526" y="790335"/>
                <a:ext cx="425116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MAX</a:t>
                </a:r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E3F504-12CA-407F-A63A-092B09ADDCE0}"/>
                </a:ext>
              </a:extLst>
            </p:cNvPr>
            <p:cNvGrpSpPr/>
            <p:nvPr/>
          </p:nvGrpSpPr>
          <p:grpSpPr>
            <a:xfrm>
              <a:off x="4609310" y="4460068"/>
              <a:ext cx="425116" cy="519520"/>
              <a:chOff x="654939" y="5722567"/>
              <a:chExt cx="425116" cy="519520"/>
            </a:xfrm>
          </p:grpSpPr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2CB07464-14B2-4B40-9FDF-384DEA8DFC3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763966" y="5722567"/>
                <a:ext cx="256844" cy="265659"/>
                <a:chOff x="8655816" y="2574807"/>
                <a:chExt cx="338820" cy="350448"/>
              </a:xfr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grpSpPr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1B5E1693-6B96-433A-91A4-48FC38FFADB1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426BA207-E2F8-4954-9118-A9917B46EB9C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818530-C929-46DA-AD44-6E1CF446BF35}"/>
                  </a:ext>
                </a:extLst>
              </p:cNvPr>
              <p:cNvSpPr txBox="1"/>
              <p:nvPr/>
            </p:nvSpPr>
            <p:spPr>
              <a:xfrm>
                <a:off x="654939" y="5995866"/>
                <a:ext cx="425116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MAX</a:t>
                </a:r>
                <a:endPara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A133B4-6007-4B5D-82F3-199C9A60B264}"/>
                </a:ext>
              </a:extLst>
            </p:cNvPr>
            <p:cNvGrpSpPr/>
            <p:nvPr/>
          </p:nvGrpSpPr>
          <p:grpSpPr>
            <a:xfrm>
              <a:off x="6300281" y="3920202"/>
              <a:ext cx="526105" cy="525288"/>
              <a:chOff x="3569410" y="4210389"/>
              <a:chExt cx="526105" cy="525288"/>
            </a:xfrm>
          </p:grpSpPr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918CB57C-BBF3-4573-8425-69C4C271D2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3704446" y="4210389"/>
                <a:ext cx="256032" cy="264819"/>
                <a:chOff x="8655816" y="2574807"/>
                <a:chExt cx="338820" cy="350448"/>
              </a:xfr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grpSpPr>
            <p:sp>
              <p:nvSpPr>
                <p:cNvPr id="664" name="Oval 663">
                  <a:extLst>
                    <a:ext uri="{FF2B5EF4-FFF2-40B4-BE49-F238E27FC236}">
                      <a16:creationId xmlns:a16="http://schemas.microsoft.com/office/drawing/2014/main" id="{C8D33796-8508-41CC-BB51-9B5A8FEF61F9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665" name="Oval 664">
                  <a:extLst>
                    <a:ext uri="{FF2B5EF4-FFF2-40B4-BE49-F238E27FC236}">
                      <a16:creationId xmlns:a16="http://schemas.microsoft.com/office/drawing/2014/main" id="{D3D2A962-9329-4BF2-8EC8-F28095908A2F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F969336-C71E-4D0B-83CF-F65F64FE7E50}"/>
                  </a:ext>
                </a:extLst>
              </p:cNvPr>
              <p:cNvSpPr txBox="1"/>
              <p:nvPr/>
            </p:nvSpPr>
            <p:spPr>
              <a:xfrm>
                <a:off x="3569410" y="4489456"/>
                <a:ext cx="526105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SLICE</a:t>
                </a:r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E61371F-1E89-4CC0-9FD8-25434348D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7009" y="2598419"/>
              <a:ext cx="508218" cy="466094"/>
            </a:xfrm>
            <a:prstGeom prst="line">
              <a:avLst/>
            </a:prstGeom>
            <a:ln w="28575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6A83D8-9DCB-418F-AB19-65D3E79FFC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1171" y="2598419"/>
              <a:ext cx="524074" cy="466096"/>
            </a:xfrm>
            <a:prstGeom prst="line">
              <a:avLst/>
            </a:prstGeom>
            <a:ln w="28575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B73C7-78B3-4AB5-8847-52CF41DBFA7F}"/>
                </a:ext>
              </a:extLst>
            </p:cNvPr>
            <p:cNvGrpSpPr/>
            <p:nvPr/>
          </p:nvGrpSpPr>
          <p:grpSpPr>
            <a:xfrm>
              <a:off x="5797069" y="5227931"/>
              <a:ext cx="662666" cy="283909"/>
              <a:chOff x="3069011" y="5782735"/>
              <a:chExt cx="662666" cy="283909"/>
            </a:xfrm>
          </p:grpSpPr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E6C08C0A-78B4-4AD8-B823-85FC24C11F66}"/>
                  </a:ext>
                </a:extLst>
              </p:cNvPr>
              <p:cNvGrpSpPr/>
              <p:nvPr/>
            </p:nvGrpSpPr>
            <p:grpSpPr>
              <a:xfrm>
                <a:off x="3069011" y="5805034"/>
                <a:ext cx="331053" cy="261610"/>
                <a:chOff x="3645406" y="2438163"/>
                <a:chExt cx="547185" cy="488590"/>
              </a:xfrm>
              <a:solidFill>
                <a:srgbClr val="338554">
                  <a:alpha val="94000"/>
                </a:srgbClr>
              </a:solidFill>
              <a:effectLst>
                <a:glow rad="63500">
                  <a:schemeClr val="accent6">
                    <a:satMod val="175000"/>
                    <a:alpha val="11000"/>
                  </a:schemeClr>
                </a:glow>
              </a:effectLst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3BB54969-96A3-499C-8411-62D3DE498F57}"/>
                    </a:ext>
                  </a:extLst>
                </p:cNvPr>
                <p:cNvGrpSpPr/>
                <p:nvPr/>
              </p:nvGrpSpPr>
              <p:grpSpPr>
                <a:xfrm>
                  <a:off x="3809841" y="2438163"/>
                  <a:ext cx="234669" cy="382902"/>
                  <a:chOff x="9096375" y="1747973"/>
                  <a:chExt cx="466725" cy="732140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748" name="Isosceles Triangle 747">
                    <a:extLst>
                      <a:ext uri="{FF2B5EF4-FFF2-40B4-BE49-F238E27FC236}">
                        <a16:creationId xmlns:a16="http://schemas.microsoft.com/office/drawing/2014/main" id="{04F05C0F-5A90-4113-9BCD-2ECC7BE82188}"/>
                      </a:ext>
                    </a:extLst>
                  </p:cNvPr>
                  <p:cNvSpPr/>
                  <p:nvPr/>
                </p:nvSpPr>
                <p:spPr>
                  <a:xfrm>
                    <a:off x="9129712" y="1835237"/>
                    <a:ext cx="400050" cy="32590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9" name="Isosceles Triangle 748">
                    <a:extLst>
                      <a:ext uri="{FF2B5EF4-FFF2-40B4-BE49-F238E27FC236}">
                        <a16:creationId xmlns:a16="http://schemas.microsoft.com/office/drawing/2014/main" id="{17763822-5620-4894-82F6-F83A5F15A14D}"/>
                      </a:ext>
                    </a:extLst>
                  </p:cNvPr>
                  <p:cNvSpPr/>
                  <p:nvPr/>
                </p:nvSpPr>
                <p:spPr>
                  <a:xfrm>
                    <a:off x="9171640" y="1747973"/>
                    <a:ext cx="316194" cy="25759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50" name="Isosceles Triangle 749">
                    <a:extLst>
                      <a:ext uri="{FF2B5EF4-FFF2-40B4-BE49-F238E27FC236}">
                        <a16:creationId xmlns:a16="http://schemas.microsoft.com/office/drawing/2014/main" id="{888B5AE1-1DD2-452B-B060-C0C97774C5AD}"/>
                      </a:ext>
                    </a:extLst>
                  </p:cNvPr>
                  <p:cNvSpPr/>
                  <p:nvPr/>
                </p:nvSpPr>
                <p:spPr>
                  <a:xfrm>
                    <a:off x="9096375" y="1933521"/>
                    <a:ext cx="466725" cy="380223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2E671D16-4BCA-49B8-B6C4-AFEC610500D0}"/>
                      </a:ext>
                    </a:extLst>
                  </p:cNvPr>
                  <p:cNvSpPr/>
                  <p:nvPr/>
                </p:nvSpPr>
                <p:spPr>
                  <a:xfrm>
                    <a:off x="9284273" y="2261581"/>
                    <a:ext cx="90929" cy="2185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D465064A-9121-4F91-8DF6-9872C37C8166}"/>
                    </a:ext>
                  </a:extLst>
                </p:cNvPr>
                <p:cNvGrpSpPr/>
                <p:nvPr/>
              </p:nvGrpSpPr>
              <p:grpSpPr>
                <a:xfrm>
                  <a:off x="3645406" y="2486494"/>
                  <a:ext cx="234669" cy="382902"/>
                  <a:chOff x="9096375" y="1747973"/>
                  <a:chExt cx="466725" cy="732140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744" name="Isosceles Triangle 743">
                    <a:extLst>
                      <a:ext uri="{FF2B5EF4-FFF2-40B4-BE49-F238E27FC236}">
                        <a16:creationId xmlns:a16="http://schemas.microsoft.com/office/drawing/2014/main" id="{56A486D7-1634-47BB-B1DB-AFE5499B1D84}"/>
                      </a:ext>
                    </a:extLst>
                  </p:cNvPr>
                  <p:cNvSpPr/>
                  <p:nvPr/>
                </p:nvSpPr>
                <p:spPr>
                  <a:xfrm>
                    <a:off x="9129712" y="1835237"/>
                    <a:ext cx="400050" cy="32590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5" name="Isosceles Triangle 744">
                    <a:extLst>
                      <a:ext uri="{FF2B5EF4-FFF2-40B4-BE49-F238E27FC236}">
                        <a16:creationId xmlns:a16="http://schemas.microsoft.com/office/drawing/2014/main" id="{3466B722-1279-42B6-8DB3-85A8B9AD0120}"/>
                      </a:ext>
                    </a:extLst>
                  </p:cNvPr>
                  <p:cNvSpPr/>
                  <p:nvPr/>
                </p:nvSpPr>
                <p:spPr>
                  <a:xfrm>
                    <a:off x="9171640" y="1747973"/>
                    <a:ext cx="316194" cy="25759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6" name="Isosceles Triangle 745">
                    <a:extLst>
                      <a:ext uri="{FF2B5EF4-FFF2-40B4-BE49-F238E27FC236}">
                        <a16:creationId xmlns:a16="http://schemas.microsoft.com/office/drawing/2014/main" id="{D34DACF8-8633-42C8-8788-6E22D3C993E4}"/>
                      </a:ext>
                    </a:extLst>
                  </p:cNvPr>
                  <p:cNvSpPr/>
                  <p:nvPr/>
                </p:nvSpPr>
                <p:spPr>
                  <a:xfrm>
                    <a:off x="9096375" y="1933521"/>
                    <a:ext cx="466725" cy="380223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9D884B4B-3D8B-437E-88BB-85EA5F6330EF}"/>
                      </a:ext>
                    </a:extLst>
                  </p:cNvPr>
                  <p:cNvSpPr/>
                  <p:nvPr/>
                </p:nvSpPr>
                <p:spPr>
                  <a:xfrm>
                    <a:off x="9284273" y="2261581"/>
                    <a:ext cx="90929" cy="2185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F5CF6AC6-67B6-430E-B91B-00701446D1E4}"/>
                    </a:ext>
                  </a:extLst>
                </p:cNvPr>
                <p:cNvGrpSpPr/>
                <p:nvPr/>
              </p:nvGrpSpPr>
              <p:grpSpPr>
                <a:xfrm>
                  <a:off x="3957922" y="2543851"/>
                  <a:ext cx="234669" cy="382902"/>
                  <a:chOff x="9096375" y="1747973"/>
                  <a:chExt cx="466725" cy="732140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740" name="Isosceles Triangle 739">
                    <a:extLst>
                      <a:ext uri="{FF2B5EF4-FFF2-40B4-BE49-F238E27FC236}">
                        <a16:creationId xmlns:a16="http://schemas.microsoft.com/office/drawing/2014/main" id="{D9A1805A-8692-4ED6-82EA-78AB83F12AE9}"/>
                      </a:ext>
                    </a:extLst>
                  </p:cNvPr>
                  <p:cNvSpPr/>
                  <p:nvPr/>
                </p:nvSpPr>
                <p:spPr>
                  <a:xfrm>
                    <a:off x="9129712" y="1835237"/>
                    <a:ext cx="400050" cy="32590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1" name="Isosceles Triangle 740">
                    <a:extLst>
                      <a:ext uri="{FF2B5EF4-FFF2-40B4-BE49-F238E27FC236}">
                        <a16:creationId xmlns:a16="http://schemas.microsoft.com/office/drawing/2014/main" id="{DDE038FF-FDB9-4820-88CA-1800F123911A}"/>
                      </a:ext>
                    </a:extLst>
                  </p:cNvPr>
                  <p:cNvSpPr/>
                  <p:nvPr/>
                </p:nvSpPr>
                <p:spPr>
                  <a:xfrm>
                    <a:off x="9171640" y="1747973"/>
                    <a:ext cx="316194" cy="25759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2" name="Isosceles Triangle 741">
                    <a:extLst>
                      <a:ext uri="{FF2B5EF4-FFF2-40B4-BE49-F238E27FC236}">
                        <a16:creationId xmlns:a16="http://schemas.microsoft.com/office/drawing/2014/main" id="{9C471707-D9B9-450B-91E8-44A097D9CD8A}"/>
                      </a:ext>
                    </a:extLst>
                  </p:cNvPr>
                  <p:cNvSpPr/>
                  <p:nvPr/>
                </p:nvSpPr>
                <p:spPr>
                  <a:xfrm>
                    <a:off x="9096375" y="1933521"/>
                    <a:ext cx="466725" cy="380223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45052CEF-74AF-4C39-84E5-D28A3F628C64}"/>
                      </a:ext>
                    </a:extLst>
                  </p:cNvPr>
                  <p:cNvSpPr/>
                  <p:nvPr/>
                </p:nvSpPr>
                <p:spPr>
                  <a:xfrm>
                    <a:off x="9284273" y="2261581"/>
                    <a:ext cx="90929" cy="2185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 CARTER" panose="02000000000000000000" pitchFamily="2" charset="0"/>
                      <a:ea typeface="STCaiyun" panose="020B0503020204020204" pitchFamily="2" charset="-122"/>
                    </a:endParaRPr>
                  </a:p>
                </p:txBody>
              </p: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C8A34-0F3F-46C4-9D08-08D91509CDC2}"/>
                  </a:ext>
                </a:extLst>
              </p:cNvPr>
              <p:cNvSpPr txBox="1"/>
              <p:nvPr/>
            </p:nvSpPr>
            <p:spPr>
              <a:xfrm>
                <a:off x="3279309" y="578273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</a:rPr>
                  <a:t>Cedar</a:t>
                </a:r>
              </a:p>
              <a:p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</a:rPr>
                  <a:t>  Grove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C6A049-26C3-4FBD-B2BF-D8E9A7487EA2}"/>
                </a:ext>
              </a:extLst>
            </p:cNvPr>
            <p:cNvGrpSpPr/>
            <p:nvPr/>
          </p:nvGrpSpPr>
          <p:grpSpPr>
            <a:xfrm>
              <a:off x="5378839" y="1994930"/>
              <a:ext cx="1188720" cy="649971"/>
              <a:chOff x="5064532" y="3325347"/>
              <a:chExt cx="1188720" cy="649971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3F510EE-EB29-4AC4-885B-9D7A665B2706}"/>
                  </a:ext>
                </a:extLst>
              </p:cNvPr>
              <p:cNvSpPr/>
              <p:nvPr/>
            </p:nvSpPr>
            <p:spPr>
              <a:xfrm>
                <a:off x="5064532" y="3325347"/>
                <a:ext cx="1188720" cy="649971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MD Thaitype A" panose="00000400000000000000" pitchFamily="2" charset="0"/>
                  <a:ea typeface="STCaiyun" panose="020B0503020204020204" pitchFamily="2" charset="-122"/>
                </a:endParaRPr>
              </a:p>
            </p:txBody>
          </p:sp>
          <p:pic>
            <p:nvPicPr>
              <p:cNvPr id="4" name="Picture 3" descr="A close up of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49357562-09AE-4D1D-A7FD-E5F50E869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0920" y="3383244"/>
                <a:ext cx="1075944" cy="545592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2B50AD-EB8D-4748-A311-9B2C9289143E}"/>
                </a:ext>
              </a:extLst>
            </p:cNvPr>
            <p:cNvGrpSpPr/>
            <p:nvPr/>
          </p:nvGrpSpPr>
          <p:grpSpPr>
            <a:xfrm>
              <a:off x="5745562" y="3022915"/>
              <a:ext cx="502061" cy="622867"/>
              <a:chOff x="2992980" y="3241900"/>
              <a:chExt cx="502061" cy="622867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A55125D-3219-497B-8625-A7470B51150D}"/>
                  </a:ext>
                </a:extLst>
              </p:cNvPr>
              <p:cNvSpPr txBox="1"/>
              <p:nvPr/>
            </p:nvSpPr>
            <p:spPr>
              <a:xfrm>
                <a:off x="2992980" y="3618546"/>
                <a:ext cx="50206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select</a:t>
                </a:r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2A63D20-1F58-4755-8BED-FF30A0EB9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135" y="324190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AD2E441-2A96-4A07-A639-DD7B5A6BFB21}"/>
                </a:ext>
              </a:extLst>
            </p:cNvPr>
            <p:cNvGrpSpPr/>
            <p:nvPr/>
          </p:nvGrpSpPr>
          <p:grpSpPr>
            <a:xfrm>
              <a:off x="6908464" y="3930692"/>
              <a:ext cx="486030" cy="535082"/>
              <a:chOff x="5475069" y="532252"/>
              <a:chExt cx="486030" cy="535082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5FEADF1-4E18-4E4A-958C-F74E757652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91027" y="532252"/>
                <a:ext cx="254115" cy="262836"/>
                <a:chOff x="8655816" y="2574807"/>
                <a:chExt cx="338820" cy="350448"/>
              </a:xfrm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1565970F-B3DA-49CB-BF95-BB4EF8E2A859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3339BA8A-D6B8-4688-9027-7F077D458C25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60EB172-35FF-4478-A673-CAABEC43576A}"/>
                  </a:ext>
                </a:extLst>
              </p:cNvPr>
              <p:cNvSpPr txBox="1"/>
              <p:nvPr/>
            </p:nvSpPr>
            <p:spPr>
              <a:xfrm>
                <a:off x="5475069" y="790335"/>
                <a:ext cx="486030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OUT</a:t>
                </a:r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E9FB19-4A77-446F-8A67-D01B768CB2CE}"/>
                </a:ext>
              </a:extLst>
            </p:cNvPr>
            <p:cNvSpPr/>
            <p:nvPr/>
          </p:nvSpPr>
          <p:spPr>
            <a:xfrm>
              <a:off x="5478498" y="2353809"/>
              <a:ext cx="2743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C56003-48A9-44AB-99BB-570C0405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880" y="2057417"/>
              <a:ext cx="1079232" cy="541002"/>
            </a:xfrm>
            <a:prstGeom prst="rect">
              <a:avLst/>
            </a:prstGeom>
          </p:spPr>
        </p:pic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6B25FC-22D5-485A-9072-A8DFEC24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062" y="3222727"/>
              <a:ext cx="109728" cy="1097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BC5CC47-691E-47B4-9F89-31CCBCA151B4}"/>
                </a:ext>
              </a:extLst>
            </p:cNvPr>
            <p:cNvSpPr txBox="1"/>
            <p:nvPr/>
          </p:nvSpPr>
          <p:spPr>
            <a:xfrm>
              <a:off x="4549712" y="3064513"/>
              <a:ext cx="73449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RANGE</a:t>
              </a:r>
              <a:endPara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9061B9-68D9-41F4-B45C-909CE62808FE}"/>
                </a:ext>
              </a:extLst>
            </p:cNvPr>
            <p:cNvGrpSpPr/>
            <p:nvPr/>
          </p:nvGrpSpPr>
          <p:grpSpPr>
            <a:xfrm>
              <a:off x="5741426" y="3930249"/>
              <a:ext cx="474810" cy="525288"/>
              <a:chOff x="3005531" y="4210389"/>
              <a:chExt cx="474810" cy="525288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55E515E8-DBBE-495F-8D9F-D38118F62A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3114922" y="4210389"/>
                <a:ext cx="256032" cy="264819"/>
                <a:chOff x="8655816" y="2574807"/>
                <a:chExt cx="338820" cy="350448"/>
              </a:xfrm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E0CFCF8-7FEA-4B46-B5BB-2A5E11A1EEAF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52DF892D-8B4E-47C0-B762-B364D0F26C20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DBF7F67-1AEB-4AAA-A178-92DB109BFD6D}"/>
                  </a:ext>
                </a:extLst>
              </p:cNvPr>
              <p:cNvSpPr txBox="1"/>
              <p:nvPr/>
            </p:nvSpPr>
            <p:spPr>
              <a:xfrm>
                <a:off x="3005531" y="4489456"/>
                <a:ext cx="474810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HYST</a:t>
                </a:r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FC5536-14F1-4FAA-9A0F-E6299C6A79D6}"/>
                </a:ext>
              </a:extLst>
            </p:cNvPr>
            <p:cNvGrpSpPr/>
            <p:nvPr/>
          </p:nvGrpSpPr>
          <p:grpSpPr>
            <a:xfrm>
              <a:off x="4932482" y="3731109"/>
              <a:ext cx="1742215" cy="1447619"/>
              <a:chOff x="1966694" y="3742742"/>
              <a:chExt cx="1742215" cy="1447619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911DCAD3-A914-484D-907A-89794055EE90}"/>
                  </a:ext>
                </a:extLst>
              </p:cNvPr>
              <p:cNvSpPr/>
              <p:nvPr/>
            </p:nvSpPr>
            <p:spPr>
              <a:xfrm>
                <a:off x="1966694" y="3742742"/>
                <a:ext cx="738041" cy="571010"/>
              </a:xfrm>
              <a:custGeom>
                <a:avLst/>
                <a:gdLst>
                  <a:gd name="connsiteX0" fmla="*/ 0 w 1802674"/>
                  <a:gd name="connsiteY0" fmla="*/ 977620 h 1543677"/>
                  <a:gd name="connsiteX1" fmla="*/ 679268 w 1802674"/>
                  <a:gd name="connsiteY1" fmla="*/ 10968 h 1543677"/>
                  <a:gd name="connsiteX2" fmla="*/ 1802674 w 1802674"/>
                  <a:gd name="connsiteY2" fmla="*/ 1543677 h 1543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2674" h="1543677">
                    <a:moveTo>
                      <a:pt x="0" y="977620"/>
                    </a:moveTo>
                    <a:cubicBezTo>
                      <a:pt x="189411" y="447122"/>
                      <a:pt x="378822" y="-83375"/>
                      <a:pt x="679268" y="10968"/>
                    </a:cubicBezTo>
                    <a:cubicBezTo>
                      <a:pt x="979714" y="105311"/>
                      <a:pt x="1613988" y="1273711"/>
                      <a:pt x="1802674" y="1543677"/>
                    </a:cubicBezTo>
                  </a:path>
                </a:pathLst>
              </a:custGeom>
              <a:ln w="76200">
                <a:solidFill>
                  <a:srgbClr val="FFFF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376CF83-E6EA-403C-91AE-B3A105CE7937}"/>
                  </a:ext>
                </a:extLst>
              </p:cNvPr>
              <p:cNvSpPr/>
              <p:nvPr/>
            </p:nvSpPr>
            <p:spPr>
              <a:xfrm>
                <a:off x="2757970" y="4475432"/>
                <a:ext cx="91440" cy="91440"/>
              </a:xfrm>
              <a:prstGeom prst="rect">
                <a:avLst/>
              </a:prstGeom>
              <a:solidFill>
                <a:srgbClr val="FFFF00">
                  <a:alpha val="82000"/>
                </a:srgb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9CDA64D-9A2D-46FA-910B-D03B5B4B294D}"/>
                  </a:ext>
                </a:extLst>
              </p:cNvPr>
              <p:cNvSpPr/>
              <p:nvPr/>
            </p:nvSpPr>
            <p:spPr>
              <a:xfrm>
                <a:off x="2590901" y="4145881"/>
                <a:ext cx="91440" cy="914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C91000D-87E4-4760-8479-6799D6F4B65C}"/>
                  </a:ext>
                </a:extLst>
              </p:cNvPr>
              <p:cNvSpPr/>
              <p:nvPr/>
            </p:nvSpPr>
            <p:spPr>
              <a:xfrm>
                <a:off x="2686868" y="4317180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1D7E01D-3CE0-4865-80FC-88EE909B00CC}"/>
                  </a:ext>
                </a:extLst>
              </p:cNvPr>
              <p:cNvSpPr/>
              <p:nvPr/>
            </p:nvSpPr>
            <p:spPr>
              <a:xfrm>
                <a:off x="2627493" y="4209784"/>
                <a:ext cx="91440" cy="914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26A9F9D-828A-44B4-895B-2AD1FD0FF403}"/>
                  </a:ext>
                </a:extLst>
              </p:cNvPr>
              <p:cNvSpPr/>
              <p:nvPr/>
            </p:nvSpPr>
            <p:spPr>
              <a:xfrm>
                <a:off x="2720374" y="4369660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E9DA60-1C5A-4B38-9688-33C58FB631CC}"/>
                  </a:ext>
                </a:extLst>
              </p:cNvPr>
              <p:cNvSpPr/>
              <p:nvPr/>
            </p:nvSpPr>
            <p:spPr>
              <a:xfrm>
                <a:off x="2656850" y="4262102"/>
                <a:ext cx="91440" cy="914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500B05-BCC9-4267-9E23-7EFC0826D1F4}"/>
                  </a:ext>
                </a:extLst>
              </p:cNvPr>
              <p:cNvSpPr/>
              <p:nvPr/>
            </p:nvSpPr>
            <p:spPr>
              <a:xfrm rot="1838604">
                <a:off x="2712250" y="4576498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2069076-4643-41A7-824F-1F173BE76CEA}"/>
                  </a:ext>
                </a:extLst>
              </p:cNvPr>
              <p:cNvSpPr/>
              <p:nvPr/>
            </p:nvSpPr>
            <p:spPr>
              <a:xfrm rot="20734642">
                <a:off x="2894642" y="4568719"/>
                <a:ext cx="91440" cy="914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93CF0D-2D29-4AEB-B5A4-386E4C8EC42A}"/>
                  </a:ext>
                </a:extLst>
              </p:cNvPr>
              <p:cNvSpPr/>
              <p:nvPr/>
            </p:nvSpPr>
            <p:spPr>
              <a:xfrm>
                <a:off x="2749936" y="4700458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A780901-8682-4899-95B0-4D8A47E1284B}"/>
                  </a:ext>
                </a:extLst>
              </p:cNvPr>
              <p:cNvSpPr/>
              <p:nvPr/>
            </p:nvSpPr>
            <p:spPr>
              <a:xfrm rot="579416">
                <a:off x="2704216" y="4801524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C413F7F-FFA0-4B65-AA01-E793CDB5573D}"/>
                  </a:ext>
                </a:extLst>
              </p:cNvPr>
              <p:cNvSpPr/>
              <p:nvPr/>
            </p:nvSpPr>
            <p:spPr>
              <a:xfrm>
                <a:off x="2934708" y="4801524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DAAE586-18C8-4256-959F-ACBD67FE61DE}"/>
                  </a:ext>
                </a:extLst>
              </p:cNvPr>
              <p:cNvSpPr/>
              <p:nvPr/>
            </p:nvSpPr>
            <p:spPr>
              <a:xfrm>
                <a:off x="2825352" y="480960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E237851-76F6-422B-9F15-1095607BE05F}"/>
                  </a:ext>
                </a:extLst>
              </p:cNvPr>
              <p:cNvSpPr/>
              <p:nvPr/>
            </p:nvSpPr>
            <p:spPr>
              <a:xfrm>
                <a:off x="2753021" y="4901040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69E4AE-1D9E-4100-B57C-2A9E7266CBC3}"/>
                  </a:ext>
                </a:extLst>
              </p:cNvPr>
              <p:cNvSpPr/>
              <p:nvPr/>
            </p:nvSpPr>
            <p:spPr>
              <a:xfrm>
                <a:off x="2896216" y="4905245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ECC136-73F6-4C77-8CBD-9FFE610605D4}"/>
                  </a:ext>
                </a:extLst>
              </p:cNvPr>
              <p:cNvSpPr/>
              <p:nvPr/>
            </p:nvSpPr>
            <p:spPr>
              <a:xfrm>
                <a:off x="2646733" y="4901040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4A58A1-1106-49AE-BE37-1E2390909379}"/>
                  </a:ext>
                </a:extLst>
              </p:cNvPr>
              <p:cNvSpPr/>
              <p:nvPr/>
            </p:nvSpPr>
            <p:spPr>
              <a:xfrm>
                <a:off x="2852661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324077E-591B-40E3-8406-07BB9B2DEB50}"/>
                  </a:ext>
                </a:extLst>
              </p:cNvPr>
              <p:cNvSpPr/>
              <p:nvPr/>
            </p:nvSpPr>
            <p:spPr>
              <a:xfrm>
                <a:off x="2948615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84C3911-15B5-47AA-8FE8-B23C3211D62D}"/>
                  </a:ext>
                </a:extLst>
              </p:cNvPr>
              <p:cNvSpPr/>
              <p:nvPr/>
            </p:nvSpPr>
            <p:spPr>
              <a:xfrm>
                <a:off x="2835729" y="462672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6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8ABA1F5-34CC-4386-B714-3E67C638BFEF}"/>
                  </a:ext>
                </a:extLst>
              </p:cNvPr>
              <p:cNvSpPr/>
              <p:nvPr/>
            </p:nvSpPr>
            <p:spPr>
              <a:xfrm rot="20728047">
                <a:off x="2877208" y="4718160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CF0ABD7-7FEA-4A76-8294-8F3F6E1C16B8}"/>
                  </a:ext>
                </a:extLst>
              </p:cNvPr>
              <p:cNvSpPr/>
              <p:nvPr/>
            </p:nvSpPr>
            <p:spPr>
              <a:xfrm rot="531196">
                <a:off x="2742131" y="4453681"/>
                <a:ext cx="91440" cy="914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2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870CAA2-9FED-474F-B3FB-665B08B24FEB}"/>
                  </a:ext>
                </a:extLst>
              </p:cNvPr>
              <p:cNvSpPr/>
              <p:nvPr/>
            </p:nvSpPr>
            <p:spPr>
              <a:xfrm rot="21042655">
                <a:off x="2849410" y="4864093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6F54E2C-7A15-4BEB-91C3-5CB35DB2BCFD}"/>
                  </a:ext>
                </a:extLst>
              </p:cNvPr>
              <p:cNvSpPr/>
              <p:nvPr/>
            </p:nvSpPr>
            <p:spPr>
              <a:xfrm>
                <a:off x="2795189" y="4534032"/>
                <a:ext cx="91440" cy="914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2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2C60BFC-1DB1-4C01-A33C-6995B04EE229}"/>
                  </a:ext>
                </a:extLst>
              </p:cNvPr>
              <p:cNvSpPr/>
              <p:nvPr/>
            </p:nvSpPr>
            <p:spPr>
              <a:xfrm>
                <a:off x="2660753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A4C403D-4C8D-4250-8B42-96A83DCF408A}"/>
                  </a:ext>
                </a:extLst>
              </p:cNvPr>
              <p:cNvSpPr/>
              <p:nvPr/>
            </p:nvSpPr>
            <p:spPr>
              <a:xfrm>
                <a:off x="2756707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C4521B6-76D0-4FAF-B734-FA98BA76C287}"/>
                  </a:ext>
                </a:extLst>
              </p:cNvPr>
              <p:cNvSpPr/>
              <p:nvPr/>
            </p:nvSpPr>
            <p:spPr>
              <a:xfrm>
                <a:off x="3236477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042072E-A5AD-47C2-A130-4BF08C59B431}"/>
                  </a:ext>
                </a:extLst>
              </p:cNvPr>
              <p:cNvSpPr/>
              <p:nvPr/>
            </p:nvSpPr>
            <p:spPr>
              <a:xfrm>
                <a:off x="3332428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0B242E2-FB67-4C7E-8F5F-212B1E2EFE7A}"/>
                  </a:ext>
                </a:extLst>
              </p:cNvPr>
              <p:cNvSpPr/>
              <p:nvPr/>
            </p:nvSpPr>
            <p:spPr>
              <a:xfrm>
                <a:off x="3044569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1EFD773-E453-47B1-9B2C-2FDA0E3DBE86}"/>
                  </a:ext>
                </a:extLst>
              </p:cNvPr>
              <p:cNvSpPr/>
              <p:nvPr/>
            </p:nvSpPr>
            <p:spPr>
              <a:xfrm>
                <a:off x="3140523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689C0E6-FFBE-4260-A966-FC1999889B61}"/>
                  </a:ext>
                </a:extLst>
              </p:cNvPr>
              <p:cNvSpPr/>
              <p:nvPr/>
            </p:nvSpPr>
            <p:spPr>
              <a:xfrm>
                <a:off x="2850408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D76DC4-6BC1-4AF7-9D60-9BE9606262FF}"/>
                  </a:ext>
                </a:extLst>
              </p:cNvPr>
              <p:cNvSpPr/>
              <p:nvPr/>
            </p:nvSpPr>
            <p:spPr>
              <a:xfrm>
                <a:off x="2946362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7DD848D-BDF0-4C80-97D9-E378EF78E48D}"/>
                  </a:ext>
                </a:extLst>
              </p:cNvPr>
              <p:cNvSpPr/>
              <p:nvPr/>
            </p:nvSpPr>
            <p:spPr>
              <a:xfrm>
                <a:off x="2658500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A0BA4BE-5017-4D71-8A3B-EFA6C883486F}"/>
                  </a:ext>
                </a:extLst>
              </p:cNvPr>
              <p:cNvSpPr/>
              <p:nvPr/>
            </p:nvSpPr>
            <p:spPr>
              <a:xfrm>
                <a:off x="2754454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B4777F3-D6FC-4E9F-A5C3-C2B81E1E17F0}"/>
                  </a:ext>
                </a:extLst>
              </p:cNvPr>
              <p:cNvSpPr/>
              <p:nvPr/>
            </p:nvSpPr>
            <p:spPr>
              <a:xfrm>
                <a:off x="3234224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C41DCCC-90CA-4F82-9588-8E502F6BA1F0}"/>
                  </a:ext>
                </a:extLst>
              </p:cNvPr>
              <p:cNvSpPr/>
              <p:nvPr/>
            </p:nvSpPr>
            <p:spPr>
              <a:xfrm>
                <a:off x="3330178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B8261B3-AF59-4CFD-BB0E-B5DE2F6DEB06}"/>
                  </a:ext>
                </a:extLst>
              </p:cNvPr>
              <p:cNvSpPr/>
              <p:nvPr/>
            </p:nvSpPr>
            <p:spPr>
              <a:xfrm>
                <a:off x="3042316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C3F240E-F9FA-40FF-9D3A-762DB9D95A6C}"/>
                  </a:ext>
                </a:extLst>
              </p:cNvPr>
              <p:cNvSpPr/>
              <p:nvPr/>
            </p:nvSpPr>
            <p:spPr>
              <a:xfrm>
                <a:off x="3138270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191430-DD10-4126-A0D8-70587E3A4227}"/>
                  </a:ext>
                </a:extLst>
              </p:cNvPr>
              <p:cNvSpPr/>
              <p:nvPr/>
            </p:nvSpPr>
            <p:spPr>
              <a:xfrm rot="379734">
                <a:off x="2968721" y="4886247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26BDBFE-19BE-4EE2-B379-3EA1120C18F3}"/>
                  </a:ext>
                </a:extLst>
              </p:cNvPr>
              <p:cNvSpPr/>
              <p:nvPr/>
            </p:nvSpPr>
            <p:spPr>
              <a:xfrm>
                <a:off x="3056158" y="479856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EF28B80-4DB6-4A1F-BE61-E6995B4C9234}"/>
                  </a:ext>
                </a:extLst>
              </p:cNvPr>
              <p:cNvSpPr/>
              <p:nvPr/>
            </p:nvSpPr>
            <p:spPr>
              <a:xfrm>
                <a:off x="3150682" y="4900234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00DFE2B-70A6-404D-8C6D-3F4DF1FBD1F6}"/>
                  </a:ext>
                </a:extLst>
              </p:cNvPr>
              <p:cNvSpPr/>
              <p:nvPr/>
            </p:nvSpPr>
            <p:spPr>
              <a:xfrm>
                <a:off x="2991622" y="4728660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5EE797A-5A85-439E-B32F-407C36D4F7D1}"/>
                  </a:ext>
                </a:extLst>
              </p:cNvPr>
              <p:cNvSpPr/>
              <p:nvPr/>
            </p:nvSpPr>
            <p:spPr>
              <a:xfrm rot="358060">
                <a:off x="2940362" y="4666018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23CC247-D293-47D1-BCDE-1668EEE11CE2}"/>
                  </a:ext>
                </a:extLst>
              </p:cNvPr>
              <p:cNvSpPr/>
              <p:nvPr/>
            </p:nvSpPr>
            <p:spPr>
              <a:xfrm>
                <a:off x="2712316" y="4679118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50A7C00-92DA-441C-A9A0-3B417439D623}"/>
                  </a:ext>
                </a:extLst>
              </p:cNvPr>
              <p:cNvSpPr/>
              <p:nvPr/>
            </p:nvSpPr>
            <p:spPr>
              <a:xfrm>
                <a:off x="3256284" y="4900234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593EA36-D2D3-4E91-84CD-4D8DB7C45627}"/>
                  </a:ext>
                </a:extLst>
              </p:cNvPr>
              <p:cNvSpPr/>
              <p:nvPr/>
            </p:nvSpPr>
            <p:spPr>
              <a:xfrm>
                <a:off x="3178227" y="4840527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D2F526B-64BE-4F09-BA1A-328FE55118FF}"/>
                  </a:ext>
                </a:extLst>
              </p:cNvPr>
              <p:cNvSpPr/>
              <p:nvPr/>
            </p:nvSpPr>
            <p:spPr>
              <a:xfrm>
                <a:off x="3119480" y="4782759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1645F16-CF5D-45DA-B4EF-EDFF8B04559F}"/>
                  </a:ext>
                </a:extLst>
              </p:cNvPr>
              <p:cNvSpPr/>
              <p:nvPr/>
            </p:nvSpPr>
            <p:spPr>
              <a:xfrm rot="1435188">
                <a:off x="3072384" y="465161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8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EE2B411-3E19-47C3-9CE4-9928A956CD5F}"/>
                  </a:ext>
                </a:extLst>
              </p:cNvPr>
              <p:cNvSpPr/>
              <p:nvPr/>
            </p:nvSpPr>
            <p:spPr>
              <a:xfrm rot="20728047">
                <a:off x="2773698" y="4786767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BBCE6B6-D7E6-420D-84BC-DAB6F1B48A25}"/>
                  </a:ext>
                </a:extLst>
              </p:cNvPr>
              <p:cNvSpPr/>
              <p:nvPr/>
            </p:nvSpPr>
            <p:spPr>
              <a:xfrm>
                <a:off x="2470514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E3A933A-9E42-4D6D-A64E-E9E2BC855723}"/>
                  </a:ext>
                </a:extLst>
              </p:cNvPr>
              <p:cNvSpPr/>
              <p:nvPr/>
            </p:nvSpPr>
            <p:spPr>
              <a:xfrm>
                <a:off x="2566465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A09C101-D6FC-4688-BA07-3F96D4226ED1}"/>
                  </a:ext>
                </a:extLst>
              </p:cNvPr>
              <p:cNvSpPr/>
              <p:nvPr/>
            </p:nvSpPr>
            <p:spPr>
              <a:xfrm>
                <a:off x="2374560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FBDE276-04BB-4E1D-A12F-138605F7649A}"/>
                  </a:ext>
                </a:extLst>
              </p:cNvPr>
              <p:cNvSpPr/>
              <p:nvPr/>
            </p:nvSpPr>
            <p:spPr>
              <a:xfrm>
                <a:off x="2468261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190E644-CE86-477D-9247-E683B30B614C}"/>
                  </a:ext>
                </a:extLst>
              </p:cNvPr>
              <p:cNvSpPr/>
              <p:nvPr/>
            </p:nvSpPr>
            <p:spPr>
              <a:xfrm>
                <a:off x="2564215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4303C1D-6A5C-4666-B6C1-5F9D02C7C1AC}"/>
                  </a:ext>
                </a:extLst>
              </p:cNvPr>
              <p:cNvSpPr/>
              <p:nvPr/>
            </p:nvSpPr>
            <p:spPr>
              <a:xfrm>
                <a:off x="2372307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98B57C3-CB25-474E-81E4-7E9BA5CB757A}"/>
                  </a:ext>
                </a:extLst>
              </p:cNvPr>
              <p:cNvSpPr/>
              <p:nvPr/>
            </p:nvSpPr>
            <p:spPr>
              <a:xfrm>
                <a:off x="2532956" y="4897096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D997D46-99BB-407D-BFE5-9BCCEA583491}"/>
                  </a:ext>
                </a:extLst>
              </p:cNvPr>
              <p:cNvSpPr/>
              <p:nvPr/>
            </p:nvSpPr>
            <p:spPr>
              <a:xfrm>
                <a:off x="3042316" y="490104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E160D3D-BC5A-4554-928C-2C75629FA649}"/>
                  </a:ext>
                </a:extLst>
              </p:cNvPr>
              <p:cNvSpPr/>
              <p:nvPr/>
            </p:nvSpPr>
            <p:spPr>
              <a:xfrm>
                <a:off x="3523768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0588535-CE2D-49BB-8814-D4FBC9D90B3B}"/>
                  </a:ext>
                </a:extLst>
              </p:cNvPr>
              <p:cNvSpPr/>
              <p:nvPr/>
            </p:nvSpPr>
            <p:spPr>
              <a:xfrm>
                <a:off x="3427814" y="500089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A7C5BC9-7051-4BB9-B71E-E351D49007B7}"/>
                  </a:ext>
                </a:extLst>
              </p:cNvPr>
              <p:cNvSpPr/>
              <p:nvPr/>
            </p:nvSpPr>
            <p:spPr>
              <a:xfrm>
                <a:off x="3521515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C796123-8DE8-4036-AC4F-EA652471527F}"/>
                  </a:ext>
                </a:extLst>
              </p:cNvPr>
              <p:cNvSpPr/>
              <p:nvPr/>
            </p:nvSpPr>
            <p:spPr>
              <a:xfrm>
                <a:off x="3617469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6C942D4-C9E2-4C6B-AA66-EFD9290AD717}"/>
                  </a:ext>
                </a:extLst>
              </p:cNvPr>
              <p:cNvSpPr/>
              <p:nvPr/>
            </p:nvSpPr>
            <p:spPr>
              <a:xfrm>
                <a:off x="3425561" y="509892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4DBFE3-DF6E-400D-A03F-4B75A8FE28CB}"/>
                </a:ext>
              </a:extLst>
            </p:cNvPr>
            <p:cNvGrpSpPr/>
            <p:nvPr/>
          </p:nvGrpSpPr>
          <p:grpSpPr>
            <a:xfrm>
              <a:off x="4650186" y="3923084"/>
              <a:ext cx="343364" cy="550298"/>
              <a:chOff x="695815" y="5722567"/>
              <a:chExt cx="343364" cy="550298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71BFE6F-1876-40E0-9612-7E914102D8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V="1">
                <a:off x="763966" y="5722567"/>
                <a:ext cx="256844" cy="265659"/>
                <a:chOff x="8655816" y="2574807"/>
                <a:chExt cx="338820" cy="350448"/>
              </a:xfr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6B255D3-8F3A-45E7-9F97-5E92EC359E6E}"/>
                    </a:ext>
                  </a:extLst>
                </p:cNvPr>
                <p:cNvSpPr/>
                <p:nvPr/>
              </p:nvSpPr>
              <p:spPr>
                <a:xfrm>
                  <a:off x="8655816" y="2574807"/>
                  <a:ext cx="338820" cy="35044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50FDBEA-4882-44C1-A37A-BEFD468F98CD}"/>
                    </a:ext>
                  </a:extLst>
                </p:cNvPr>
                <p:cNvSpPr/>
                <p:nvPr/>
              </p:nvSpPr>
              <p:spPr>
                <a:xfrm>
                  <a:off x="8723147" y="2646695"/>
                  <a:ext cx="204158" cy="20667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D80B0572-EE13-4BC8-BCF5-88CBE95BB651}"/>
                  </a:ext>
                </a:extLst>
              </p:cNvPr>
              <p:cNvSpPr txBox="1"/>
              <p:nvPr/>
            </p:nvSpPr>
            <p:spPr>
              <a:xfrm>
                <a:off x="695815" y="5995866"/>
                <a:ext cx="343364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rPr>
                  <a:t>IN</a:t>
                </a:r>
                <a:endParaRPr lang="en-US" sz="1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33BC08E0-D5E6-4507-B886-5658A5A0B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0187" y="3623577"/>
              <a:ext cx="109728" cy="109728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2B451B-0FBC-41F1-8C07-76070E66A497}"/>
                </a:ext>
              </a:extLst>
            </p:cNvPr>
            <p:cNvGrpSpPr/>
            <p:nvPr/>
          </p:nvGrpSpPr>
          <p:grpSpPr>
            <a:xfrm>
              <a:off x="6870197" y="1504090"/>
              <a:ext cx="390125" cy="476576"/>
              <a:chOff x="2261844" y="4319781"/>
              <a:chExt cx="390125" cy="4765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199F19-B155-456A-8B7B-E50B9B82EFDB}"/>
                  </a:ext>
                </a:extLst>
              </p:cNvPr>
              <p:cNvSpPr/>
              <p:nvPr/>
            </p:nvSpPr>
            <p:spPr>
              <a:xfrm>
                <a:off x="246345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FCC2467-161E-4719-B31C-32B7ED213E40}"/>
                  </a:ext>
                </a:extLst>
              </p:cNvPr>
              <p:cNvSpPr/>
              <p:nvPr/>
            </p:nvSpPr>
            <p:spPr>
              <a:xfrm>
                <a:off x="2366371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8457444-192B-4D29-B3F1-2816E8688D02}"/>
                  </a:ext>
                </a:extLst>
              </p:cNvPr>
              <p:cNvSpPr/>
              <p:nvPr/>
            </p:nvSpPr>
            <p:spPr>
              <a:xfrm>
                <a:off x="2560529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3AC8A54-CD51-4FFD-80A4-987F3F02EBA5}"/>
                  </a:ext>
                </a:extLst>
              </p:cNvPr>
              <p:cNvSpPr/>
              <p:nvPr/>
            </p:nvSpPr>
            <p:spPr>
              <a:xfrm>
                <a:off x="2463451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6297F17-F017-4721-AA5E-6281335BCDB5}"/>
                  </a:ext>
                </a:extLst>
              </p:cNvPr>
              <p:cNvSpPr/>
              <p:nvPr/>
            </p:nvSpPr>
            <p:spPr>
              <a:xfrm>
                <a:off x="2560529" y="4511610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7D0929BB-5ADB-412A-B9CD-598AA9E45FAF}"/>
                  </a:ext>
                </a:extLst>
              </p:cNvPr>
              <p:cNvSpPr/>
              <p:nvPr/>
            </p:nvSpPr>
            <p:spPr>
              <a:xfrm>
                <a:off x="246345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D0B458D-3975-4AD5-A349-B322A25A11FE}"/>
                  </a:ext>
                </a:extLst>
              </p:cNvPr>
              <p:cNvSpPr/>
              <p:nvPr/>
            </p:nvSpPr>
            <p:spPr>
              <a:xfrm>
                <a:off x="2560529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A1DE2C-7928-450D-8F2C-C670C7BA653B}"/>
                  </a:ext>
                </a:extLst>
              </p:cNvPr>
              <p:cNvSpPr/>
              <p:nvPr/>
            </p:nvSpPr>
            <p:spPr>
              <a:xfrm>
                <a:off x="2560529" y="4319781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2E8C61-2DC2-4EF1-A4C8-2FBFC5072104}"/>
                  </a:ext>
                </a:extLst>
              </p:cNvPr>
              <p:cNvSpPr/>
              <p:nvPr/>
            </p:nvSpPr>
            <p:spPr>
              <a:xfrm>
                <a:off x="2560529" y="4416259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4179B85-ADCA-404C-A38B-F84AA3EAEB35}"/>
                  </a:ext>
                </a:extLst>
              </p:cNvPr>
              <p:cNvSpPr/>
              <p:nvPr/>
            </p:nvSpPr>
            <p:spPr>
              <a:xfrm rot="20292361">
                <a:off x="2261844" y="4599771"/>
                <a:ext cx="91440" cy="914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ACB80B7-2847-4264-9CCB-6C59F5239568}"/>
                  </a:ext>
                </a:extLst>
              </p:cNvPr>
              <p:cNvSpPr/>
              <p:nvPr/>
            </p:nvSpPr>
            <p:spPr>
              <a:xfrm>
                <a:off x="2269210" y="4704917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80E10E5-4BBF-4F7A-9F62-8241A32C28B0}"/>
                  </a:ext>
                </a:extLst>
              </p:cNvPr>
              <p:cNvSpPr/>
              <p:nvPr/>
            </p:nvSpPr>
            <p:spPr>
              <a:xfrm>
                <a:off x="2366371" y="4608865"/>
                <a:ext cx="91440" cy="9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73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DECFAB-A9F4-43E8-8021-6E78F15B27BE}"/>
              </a:ext>
            </a:extLst>
          </p:cNvPr>
          <p:cNvGrpSpPr/>
          <p:nvPr/>
        </p:nvGrpSpPr>
        <p:grpSpPr>
          <a:xfrm>
            <a:off x="1804791" y="1539385"/>
            <a:ext cx="2867016" cy="4626864"/>
            <a:chOff x="1855771" y="1602329"/>
            <a:chExt cx="2867016" cy="4626864"/>
          </a:xfrm>
          <a:solidFill>
            <a:srgbClr val="002060"/>
          </a:solidFill>
        </p:grpSpPr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3F1BC180-B918-4704-9512-97C87D06F1CA}"/>
                </a:ext>
              </a:extLst>
            </p:cNvPr>
            <p:cNvSpPr/>
            <p:nvPr/>
          </p:nvSpPr>
          <p:spPr>
            <a:xfrm>
              <a:off x="1855771" y="1602329"/>
              <a:ext cx="1435608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F1E120B-0022-4ABD-AA5D-E843F262A5B5}"/>
                </a:ext>
              </a:extLst>
            </p:cNvPr>
            <p:cNvSpPr/>
            <p:nvPr/>
          </p:nvSpPr>
          <p:spPr>
            <a:xfrm>
              <a:off x="3287179" y="1602329"/>
              <a:ext cx="1435608" cy="462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 CARTER" panose="02000000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E6C08C0A-78B4-4AD8-B823-85FC24C11F66}"/>
              </a:ext>
            </a:extLst>
          </p:cNvPr>
          <p:cNvGrpSpPr/>
          <p:nvPr/>
        </p:nvGrpSpPr>
        <p:grpSpPr>
          <a:xfrm>
            <a:off x="3069011" y="5805034"/>
            <a:ext cx="331053" cy="261610"/>
            <a:chOff x="3645406" y="2438163"/>
            <a:chExt cx="547185" cy="488590"/>
          </a:xfrm>
          <a:solidFill>
            <a:srgbClr val="338554">
              <a:alpha val="94000"/>
            </a:srgbClr>
          </a:solidFill>
          <a:effectLst>
            <a:glow rad="63500">
              <a:schemeClr val="accent6">
                <a:satMod val="175000"/>
                <a:alpha val="11000"/>
              </a:schemeClr>
            </a:glow>
          </a:effectLst>
        </p:grpSpPr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3BB54969-96A3-499C-8411-62D3DE498F57}"/>
                </a:ext>
              </a:extLst>
            </p:cNvPr>
            <p:cNvGrpSpPr/>
            <p:nvPr/>
          </p:nvGrpSpPr>
          <p:grpSpPr>
            <a:xfrm>
              <a:off x="3809841" y="2438163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8" name="Isosceles Triangle 747">
                <a:extLst>
                  <a:ext uri="{FF2B5EF4-FFF2-40B4-BE49-F238E27FC236}">
                    <a16:creationId xmlns:a16="http://schemas.microsoft.com/office/drawing/2014/main" id="{04F05C0F-5A90-4113-9BCD-2ECC7BE82188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9" name="Isosceles Triangle 748">
                <a:extLst>
                  <a:ext uri="{FF2B5EF4-FFF2-40B4-BE49-F238E27FC236}">
                    <a16:creationId xmlns:a16="http://schemas.microsoft.com/office/drawing/2014/main" id="{17763822-5620-4894-82F6-F83A5F15A14D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0" name="Isosceles Triangle 749">
                <a:extLst>
                  <a:ext uri="{FF2B5EF4-FFF2-40B4-BE49-F238E27FC236}">
                    <a16:creationId xmlns:a16="http://schemas.microsoft.com/office/drawing/2014/main" id="{888B5AE1-1DD2-452B-B060-C0C97774C5AD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671D16-4BCA-49B8-B6C4-AFEC610500D0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D465064A-9121-4F91-8DF6-9872C37C8166}"/>
                </a:ext>
              </a:extLst>
            </p:cNvPr>
            <p:cNvGrpSpPr/>
            <p:nvPr/>
          </p:nvGrpSpPr>
          <p:grpSpPr>
            <a:xfrm>
              <a:off x="3645406" y="2486494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4" name="Isosceles Triangle 743">
                <a:extLst>
                  <a:ext uri="{FF2B5EF4-FFF2-40B4-BE49-F238E27FC236}">
                    <a16:creationId xmlns:a16="http://schemas.microsoft.com/office/drawing/2014/main" id="{56A486D7-1634-47BB-B1DB-AFE5499B1D84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5" name="Isosceles Triangle 744">
                <a:extLst>
                  <a:ext uri="{FF2B5EF4-FFF2-40B4-BE49-F238E27FC236}">
                    <a16:creationId xmlns:a16="http://schemas.microsoft.com/office/drawing/2014/main" id="{3466B722-1279-42B6-8DB3-85A8B9AD0120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6" name="Isosceles Triangle 745">
                <a:extLst>
                  <a:ext uri="{FF2B5EF4-FFF2-40B4-BE49-F238E27FC236}">
                    <a16:creationId xmlns:a16="http://schemas.microsoft.com/office/drawing/2014/main" id="{D34DACF8-8633-42C8-8788-6E22D3C993E4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9D884B4B-3D8B-437E-88BB-85EA5F6330EF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F5CF6AC6-67B6-430E-B91B-00701446D1E4}"/>
                </a:ext>
              </a:extLst>
            </p:cNvPr>
            <p:cNvGrpSpPr/>
            <p:nvPr/>
          </p:nvGrpSpPr>
          <p:grpSpPr>
            <a:xfrm>
              <a:off x="3957922" y="2543851"/>
              <a:ext cx="234669" cy="382902"/>
              <a:chOff x="9096375" y="1747973"/>
              <a:chExt cx="466725" cy="73214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40" name="Isosceles Triangle 739">
                <a:extLst>
                  <a:ext uri="{FF2B5EF4-FFF2-40B4-BE49-F238E27FC236}">
                    <a16:creationId xmlns:a16="http://schemas.microsoft.com/office/drawing/2014/main" id="{D9A1805A-8692-4ED6-82EA-78AB83F12AE9}"/>
                  </a:ext>
                </a:extLst>
              </p:cNvPr>
              <p:cNvSpPr/>
              <p:nvPr/>
            </p:nvSpPr>
            <p:spPr>
              <a:xfrm>
                <a:off x="9129712" y="1835237"/>
                <a:ext cx="400050" cy="3259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1" name="Isosceles Triangle 740">
                <a:extLst>
                  <a:ext uri="{FF2B5EF4-FFF2-40B4-BE49-F238E27FC236}">
                    <a16:creationId xmlns:a16="http://schemas.microsoft.com/office/drawing/2014/main" id="{DDE038FF-FDB9-4820-88CA-1800F123911A}"/>
                  </a:ext>
                </a:extLst>
              </p:cNvPr>
              <p:cNvSpPr/>
              <p:nvPr/>
            </p:nvSpPr>
            <p:spPr>
              <a:xfrm>
                <a:off x="9171640" y="1747973"/>
                <a:ext cx="316194" cy="2575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2" name="Isosceles Triangle 741">
                <a:extLst>
                  <a:ext uri="{FF2B5EF4-FFF2-40B4-BE49-F238E27FC236}">
                    <a16:creationId xmlns:a16="http://schemas.microsoft.com/office/drawing/2014/main" id="{9C471707-D9B9-450B-91E8-44A097D9CD8A}"/>
                  </a:ext>
                </a:extLst>
              </p:cNvPr>
              <p:cNvSpPr/>
              <p:nvPr/>
            </p:nvSpPr>
            <p:spPr>
              <a:xfrm>
                <a:off x="9096375" y="1933521"/>
                <a:ext cx="466725" cy="3802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45052CEF-74AF-4C39-84E5-D28A3F628C64}"/>
                  </a:ext>
                </a:extLst>
              </p:cNvPr>
              <p:cNvSpPr/>
              <p:nvPr/>
            </p:nvSpPr>
            <p:spPr>
              <a:xfrm>
                <a:off x="9284273" y="2261581"/>
                <a:ext cx="90929" cy="2185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 CARTER" panose="02000000000000000000" pitchFamily="2" charset="0"/>
                  <a:ea typeface="STCaiyun" panose="020B0503020204020204" pitchFamily="2" charset="-122"/>
                </a:endParaRPr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287A797-F730-43AD-B106-DB60C00C2226}"/>
              </a:ext>
            </a:extLst>
          </p:cNvPr>
          <p:cNvSpPr txBox="1"/>
          <p:nvPr/>
        </p:nvSpPr>
        <p:spPr>
          <a:xfrm>
            <a:off x="3946358" y="3231522"/>
            <a:ext cx="68320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INDEX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BC5CC47-691E-47B4-9F89-31CCBCA151B4}"/>
              </a:ext>
            </a:extLst>
          </p:cNvPr>
          <p:cNvSpPr txBox="1"/>
          <p:nvPr/>
        </p:nvSpPr>
        <p:spPr>
          <a:xfrm>
            <a:off x="1830180" y="3231522"/>
            <a:ext cx="67037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RANGE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F6080A1-6EA6-4616-A9EF-03AC80A0C922}"/>
              </a:ext>
            </a:extLst>
          </p:cNvPr>
          <p:cNvGrpSpPr/>
          <p:nvPr/>
        </p:nvGrpSpPr>
        <p:grpSpPr>
          <a:xfrm>
            <a:off x="1891585" y="5165893"/>
            <a:ext cx="530915" cy="530300"/>
            <a:chOff x="603748" y="5722567"/>
            <a:chExt cx="530915" cy="53030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D3281F9-FEBD-4D2E-96C5-4B7B38CFEF27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774C142-5EDD-4F16-B0A3-5EBAE248A075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7F0C186-1605-4934-B7A8-4E3808DB3872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09D3B85-8385-4D8E-A10B-1EA3C387875E}"/>
                </a:ext>
              </a:extLst>
            </p:cNvPr>
            <p:cNvSpPr txBox="1"/>
            <p:nvPr/>
          </p:nvSpPr>
          <p:spPr>
            <a:xfrm>
              <a:off x="603748" y="5991257"/>
              <a:ext cx="53091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inMIN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B5E88E5-ECDC-415C-B893-1F1776551F87}"/>
              </a:ext>
            </a:extLst>
          </p:cNvPr>
          <p:cNvGrpSpPr/>
          <p:nvPr/>
        </p:nvGrpSpPr>
        <p:grpSpPr>
          <a:xfrm>
            <a:off x="3960877" y="5168820"/>
            <a:ext cx="683200" cy="524446"/>
            <a:chOff x="5376526" y="532252"/>
            <a:chExt cx="683200" cy="52444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B163405-D002-4082-884D-9EB2B052B6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3F82285-7B60-4FF0-AD83-9E2C363EA815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80B24FF-56E3-4CB4-AE9F-C01B0B9EFB5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352C3F-6477-454D-A02F-B564F2F50A1F}"/>
                </a:ext>
              </a:extLst>
            </p:cNvPr>
            <p:cNvSpPr txBox="1"/>
            <p:nvPr/>
          </p:nvSpPr>
          <p:spPr>
            <a:xfrm>
              <a:off x="5376526" y="795088"/>
              <a:ext cx="683200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outMIN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51D05608-63DB-4565-83B3-2952D0FB0E89}"/>
              </a:ext>
            </a:extLst>
          </p:cNvPr>
          <p:cNvSpPr txBox="1"/>
          <p:nvPr/>
        </p:nvSpPr>
        <p:spPr>
          <a:xfrm>
            <a:off x="2132255" y="1618896"/>
            <a:ext cx="2173993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RANGE_INDEX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611E94-8602-4314-95EB-BC5600627412}"/>
              </a:ext>
            </a:extLst>
          </p:cNvPr>
          <p:cNvSpPr txBox="1"/>
          <p:nvPr/>
        </p:nvSpPr>
        <p:spPr>
          <a:xfrm>
            <a:off x="2472019" y="1972932"/>
            <a:ext cx="149271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rPr>
              <a:t>CV COMPANDER</a:t>
            </a:r>
            <a:endParaRPr lang="en-U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jg_block_font" panose="02000503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33BC08E0-D5E6-4507-B886-5658A5A0B089}"/>
              </a:ext>
            </a:extLst>
          </p:cNvPr>
          <p:cNvSpPr>
            <a:spLocks noChangeAspect="1"/>
          </p:cNvSpPr>
          <p:nvPr/>
        </p:nvSpPr>
        <p:spPr>
          <a:xfrm>
            <a:off x="2410845" y="3736067"/>
            <a:ext cx="109728" cy="109728"/>
          </a:xfrm>
          <a:prstGeom prst="ellipse">
            <a:avLst/>
          </a:prstGeom>
          <a:solidFill>
            <a:srgbClr val="FFFF00"/>
          </a:solidFill>
          <a:ln w="3175"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C65074E2-0EA8-4EF0-BAD6-91C93DFFF4AD}"/>
              </a:ext>
            </a:extLst>
          </p:cNvPr>
          <p:cNvSpPr>
            <a:spLocks noChangeAspect="1"/>
          </p:cNvSpPr>
          <p:nvPr/>
        </p:nvSpPr>
        <p:spPr>
          <a:xfrm>
            <a:off x="3992627" y="3736067"/>
            <a:ext cx="109728" cy="109728"/>
          </a:xfrm>
          <a:prstGeom prst="ellipse">
            <a:avLst/>
          </a:prstGeom>
          <a:solidFill>
            <a:srgbClr val="00B0F0"/>
          </a:solidFill>
          <a:ln w="3175"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22077B-71BA-48C5-BFD9-C8D7BCE82E59}"/>
              </a:ext>
            </a:extLst>
          </p:cNvPr>
          <p:cNvGrpSpPr/>
          <p:nvPr/>
        </p:nvGrpSpPr>
        <p:grpSpPr>
          <a:xfrm>
            <a:off x="3955266" y="4417973"/>
            <a:ext cx="694422" cy="519693"/>
            <a:chOff x="5370874" y="532252"/>
            <a:chExt cx="694422" cy="51969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0B249A-A39F-4466-AB57-D5B0E6D47B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E78FAE5-29FD-4F74-AD57-693291EB09C1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E47C52B-5727-4C6B-873E-DBE31C25753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F94605-BB10-44B1-8399-6F4A0CB911D3}"/>
                </a:ext>
              </a:extLst>
            </p:cNvPr>
            <p:cNvSpPr txBox="1"/>
            <p:nvPr/>
          </p:nvSpPr>
          <p:spPr>
            <a:xfrm>
              <a:off x="5370874" y="790335"/>
              <a:ext cx="694422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outMAX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E3F504-12CA-407F-A63A-092B09ADDCE0}"/>
              </a:ext>
            </a:extLst>
          </p:cNvPr>
          <p:cNvGrpSpPr/>
          <p:nvPr/>
        </p:nvGrpSpPr>
        <p:grpSpPr>
          <a:xfrm>
            <a:off x="1885974" y="4410365"/>
            <a:ext cx="542136" cy="534909"/>
            <a:chOff x="596429" y="5722567"/>
            <a:chExt cx="542136" cy="534909"/>
          </a:xfrm>
        </p:grpSpPr>
        <p:grpSp>
          <p:nvGrpSpPr>
            <p:cNvPr id="667" name="Group 666">
              <a:extLst>
                <a:ext uri="{FF2B5EF4-FFF2-40B4-BE49-F238E27FC236}">
                  <a16:creationId xmlns:a16="http://schemas.microsoft.com/office/drawing/2014/main" id="{2CB07464-14B2-4B40-9FDF-384DEA8DFC38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1B5E1693-6B96-433A-91A4-48FC38FFADB1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426BA207-E2F8-4954-9118-A9917B46EB9C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E818530-C929-46DA-AD44-6E1CF446BF35}"/>
                </a:ext>
              </a:extLst>
            </p:cNvPr>
            <p:cNvSpPr txBox="1"/>
            <p:nvPr/>
          </p:nvSpPr>
          <p:spPr>
            <a:xfrm>
              <a:off x="596429" y="5995866"/>
              <a:ext cx="54213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inMAX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C4E04A-344C-41F5-98D0-43B8547A7878}"/>
              </a:ext>
            </a:extLst>
          </p:cNvPr>
          <p:cNvGrpSpPr/>
          <p:nvPr/>
        </p:nvGrpSpPr>
        <p:grpSpPr>
          <a:xfrm>
            <a:off x="2916011" y="5161213"/>
            <a:ext cx="705642" cy="540677"/>
            <a:chOff x="1396122" y="417399"/>
            <a:chExt cx="705642" cy="54067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918CB57C-BBF3-4573-8425-69C4C271D20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1620926" y="417399"/>
              <a:ext cx="256032" cy="264819"/>
              <a:chOff x="8655816" y="2574807"/>
              <a:chExt cx="338820" cy="350448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C8D33796-8508-41CC-BB51-9B5A8FEF61F9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D3D2A962-9329-4BF2-8EC8-F28095908A2F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F969336-C71E-4D0B-83CF-F65F64FE7E50}"/>
                </a:ext>
              </a:extLst>
            </p:cNvPr>
            <p:cNvSpPr txBox="1"/>
            <p:nvPr/>
          </p:nvSpPr>
          <p:spPr>
            <a:xfrm>
              <a:off x="1396122" y="696466"/>
              <a:ext cx="705642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cvSLICE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61371F-1E89-4CC0-9FD8-25434348D042}"/>
              </a:ext>
            </a:extLst>
          </p:cNvPr>
          <p:cNvCxnSpPr>
            <a:cxnSpLocks/>
            <a:stCxn id="149" idx="1"/>
            <a:endCxn id="197" idx="0"/>
          </p:cNvCxnSpPr>
          <p:nvPr/>
        </p:nvCxnSpPr>
        <p:spPr>
          <a:xfrm flipH="1">
            <a:off x="2165368" y="2806045"/>
            <a:ext cx="497673" cy="425477"/>
          </a:xfrm>
          <a:prstGeom prst="line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46A83D8-9DCB-418F-AB19-65D3E79FFC0E}"/>
              </a:ext>
            </a:extLst>
          </p:cNvPr>
          <p:cNvCxnSpPr>
            <a:cxnSpLocks/>
            <a:stCxn id="196" idx="0"/>
            <a:endCxn id="149" idx="3"/>
          </p:cNvCxnSpPr>
          <p:nvPr/>
        </p:nvCxnSpPr>
        <p:spPr>
          <a:xfrm flipH="1" flipV="1">
            <a:off x="3851761" y="2806045"/>
            <a:ext cx="436197" cy="425477"/>
          </a:xfrm>
          <a:prstGeom prst="line">
            <a:avLst/>
          </a:prstGeom>
          <a:ln w="28575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2C8A34-0F3F-46C4-9D08-08D91509CDC2}"/>
              </a:ext>
            </a:extLst>
          </p:cNvPr>
          <p:cNvSpPr txBox="1"/>
          <p:nvPr/>
        </p:nvSpPr>
        <p:spPr>
          <a:xfrm>
            <a:off x="3231886" y="5745165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</a:rPr>
              <a:t>Cedar</a:t>
            </a:r>
          </a:p>
          <a:p>
            <a:r>
              <a:rPr lang="en-US" sz="5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</a:rPr>
              <a:t>  Grove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6A049-26C3-4FBD-B2BF-D8E9A7487EA2}"/>
              </a:ext>
            </a:extLst>
          </p:cNvPr>
          <p:cNvGrpSpPr/>
          <p:nvPr/>
        </p:nvGrpSpPr>
        <p:grpSpPr>
          <a:xfrm>
            <a:off x="2663041" y="2481059"/>
            <a:ext cx="1188720" cy="649971"/>
            <a:chOff x="5064532" y="3325347"/>
            <a:chExt cx="1188720" cy="64997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83F510EE-EB29-4AC4-885B-9D7A665B2706}"/>
                </a:ext>
              </a:extLst>
            </p:cNvPr>
            <p:cNvSpPr/>
            <p:nvPr/>
          </p:nvSpPr>
          <p:spPr>
            <a:xfrm>
              <a:off x="5064532" y="3325347"/>
              <a:ext cx="1188720" cy="64997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MD Thaitype A" panose="00000400000000000000" pitchFamily="2" charset="0"/>
                <a:ea typeface="STCaiyun" panose="020B0503020204020204" pitchFamily="2" charset="-122"/>
              </a:endParaRPr>
            </a:p>
          </p:txBody>
        </p:sp>
        <p:pic>
          <p:nvPicPr>
            <p:cNvPr id="4" name="Picture 3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49357562-09AE-4D1D-A7FD-E5F50E86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920" y="3383244"/>
              <a:ext cx="1075944" cy="54559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2B50AD-EB8D-4748-A311-9B2C9289143E}"/>
              </a:ext>
            </a:extLst>
          </p:cNvPr>
          <p:cNvGrpSpPr/>
          <p:nvPr/>
        </p:nvGrpSpPr>
        <p:grpSpPr>
          <a:xfrm>
            <a:off x="2996035" y="3439952"/>
            <a:ext cx="529312" cy="638256"/>
            <a:chOff x="2979355" y="3241900"/>
            <a:chExt cx="529312" cy="638256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A55125D-3219-497B-8625-A7470B51150D}"/>
                </a:ext>
              </a:extLst>
            </p:cNvPr>
            <p:cNvSpPr txBox="1"/>
            <p:nvPr/>
          </p:nvSpPr>
          <p:spPr>
            <a:xfrm>
              <a:off x="2979355" y="3618546"/>
              <a:ext cx="529312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select</a:t>
              </a:r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2A63D20-1F58-4755-8BED-FF30A0EB9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0135" y="3241900"/>
              <a:ext cx="365760" cy="3657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D2E441-2A96-4A07-A639-DD7B5A6BFB21}"/>
              </a:ext>
            </a:extLst>
          </p:cNvPr>
          <p:cNvGrpSpPr/>
          <p:nvPr/>
        </p:nvGrpSpPr>
        <p:grpSpPr>
          <a:xfrm>
            <a:off x="3947252" y="3656859"/>
            <a:ext cx="710451" cy="519693"/>
            <a:chOff x="5362858" y="532252"/>
            <a:chExt cx="710451" cy="519693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75FEADF1-4E18-4E4A-958C-F74E757652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532252"/>
              <a:ext cx="254115" cy="262836"/>
              <a:chOff x="8655816" y="2574807"/>
              <a:chExt cx="338820" cy="35044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1565970F-B3DA-49CB-BF95-BB4EF8E2A859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339BA8A-D6B8-4688-9027-7F077D458C25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60EB172-35FF-4478-A673-CAABEC43576A}"/>
                </a:ext>
              </a:extLst>
            </p:cNvPr>
            <p:cNvSpPr txBox="1"/>
            <p:nvPr/>
          </p:nvSpPr>
          <p:spPr>
            <a:xfrm>
              <a:off x="5362858" y="790335"/>
              <a:ext cx="710451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OUTPUT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64DBFE3-DF6E-400D-A03F-4B75A8FE28CB}"/>
              </a:ext>
            </a:extLst>
          </p:cNvPr>
          <p:cNvGrpSpPr/>
          <p:nvPr/>
        </p:nvGrpSpPr>
        <p:grpSpPr>
          <a:xfrm>
            <a:off x="1867540" y="3649251"/>
            <a:ext cx="579005" cy="534909"/>
            <a:chOff x="577995" y="5722567"/>
            <a:chExt cx="579005" cy="534909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71BFE6F-1876-40E0-9612-7E914102D831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763966" y="5722567"/>
              <a:ext cx="256844" cy="265659"/>
              <a:chOff x="8655816" y="2574807"/>
              <a:chExt cx="338820" cy="350448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6B255D3-8F3A-45E7-9F97-5E92EC359E6E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50FDBEA-4882-44C1-A37A-BEFD468F98CD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80B0572-EE13-4BC8-BCF5-88CBE95BB651}"/>
                </a:ext>
              </a:extLst>
            </p:cNvPr>
            <p:cNvSpPr txBox="1"/>
            <p:nvPr/>
          </p:nvSpPr>
          <p:spPr>
            <a:xfrm>
              <a:off x="577995" y="5995866"/>
              <a:ext cx="57900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INPUT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B76BD9C-61E2-4C15-B6B3-2161C0E745D4}"/>
              </a:ext>
            </a:extLst>
          </p:cNvPr>
          <p:cNvGrpSpPr/>
          <p:nvPr/>
        </p:nvGrpSpPr>
        <p:grpSpPr>
          <a:xfrm>
            <a:off x="2722848" y="4407989"/>
            <a:ext cx="1091966" cy="540677"/>
            <a:chOff x="1202959" y="417399"/>
            <a:chExt cx="1091966" cy="540677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5E515E8-DBBE-495F-8D9F-D38118F62A74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1620926" y="417399"/>
              <a:ext cx="256032" cy="264819"/>
              <a:chOff x="8655816" y="2574807"/>
              <a:chExt cx="338820" cy="350448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E0CFCF8-7FEA-4B46-B5BB-2A5E11A1EEAF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2DF892D-8B4E-47C0-B762-B364D0F26C20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DBF7F67-1AEB-4AAA-A178-92DB109BFD6D}"/>
                </a:ext>
              </a:extLst>
            </p:cNvPr>
            <p:cNvSpPr txBox="1"/>
            <p:nvPr/>
          </p:nvSpPr>
          <p:spPr>
            <a:xfrm>
              <a:off x="1202959" y="696466"/>
              <a:ext cx="109196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 err="1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cvHYSTERESIS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9FB19-4A77-446F-8A67-D01B768CB2CE}"/>
              </a:ext>
            </a:extLst>
          </p:cNvPr>
          <p:cNvSpPr/>
          <p:nvPr/>
        </p:nvSpPr>
        <p:spPr>
          <a:xfrm>
            <a:off x="2732555" y="2643998"/>
            <a:ext cx="2743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56003-48A9-44AB-99BB-570C0405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82" y="2543546"/>
            <a:ext cx="1079232" cy="54100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CC6B25FC-22D5-485A-9072-A8DFEC2486E7}"/>
              </a:ext>
            </a:extLst>
          </p:cNvPr>
          <p:cNvSpPr>
            <a:spLocks noChangeAspect="1"/>
          </p:cNvSpPr>
          <p:nvPr/>
        </p:nvSpPr>
        <p:spPr>
          <a:xfrm>
            <a:off x="3287119" y="3512916"/>
            <a:ext cx="109728" cy="10972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F68324-6B17-4A51-B79B-1E4055B7FC8C}"/>
              </a:ext>
            </a:extLst>
          </p:cNvPr>
          <p:cNvGrpSpPr/>
          <p:nvPr/>
        </p:nvGrpSpPr>
        <p:grpSpPr>
          <a:xfrm>
            <a:off x="6900861" y="2527773"/>
            <a:ext cx="764153" cy="638256"/>
            <a:chOff x="4997378" y="3466058"/>
            <a:chExt cx="764153" cy="63825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8F7F4C-0480-49A9-AA30-29312323BBEE}"/>
                </a:ext>
              </a:extLst>
            </p:cNvPr>
            <p:cNvSpPr txBox="1"/>
            <p:nvPr/>
          </p:nvSpPr>
          <p:spPr>
            <a:xfrm>
              <a:off x="4997378" y="3842704"/>
              <a:ext cx="72808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PATTERN</a:t>
              </a:r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A78A230-EB62-4CAF-964E-57D28D051D26}"/>
                </a:ext>
              </a:extLst>
            </p:cNvPr>
            <p:cNvGrpSpPr/>
            <p:nvPr/>
          </p:nvGrpSpPr>
          <p:grpSpPr>
            <a:xfrm>
              <a:off x="5167171" y="3473182"/>
              <a:ext cx="594360" cy="571357"/>
              <a:chOff x="6640718" y="3701373"/>
              <a:chExt cx="594360" cy="57135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3BB29F8-D8C2-4F5E-82B5-EBF987FCD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40718" y="3701373"/>
                <a:ext cx="87042" cy="7929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903B16B-F713-4968-82EA-E2EF48512D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036" y="3713173"/>
                <a:ext cx="87042" cy="6749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98C92CA-6E3F-4994-AC6F-D4E662250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8036" y="4200947"/>
                <a:ext cx="87042" cy="7178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B5683BB-AD90-4470-AD29-B20D3FF183AF}"/>
                </a:ext>
              </a:extLst>
            </p:cNvPr>
            <p:cNvGrpSpPr/>
            <p:nvPr/>
          </p:nvGrpSpPr>
          <p:grpSpPr>
            <a:xfrm>
              <a:off x="5167547" y="3466058"/>
              <a:ext cx="365760" cy="365760"/>
              <a:chOff x="9107851" y="3056240"/>
              <a:chExt cx="365760" cy="365760"/>
            </a:xfr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2C45F7A-0FF8-49C0-A3EF-5C7A9CC2BD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7851" y="305624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FD07602-5BC7-4E89-B138-3ABA466F00D3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>
                <a:off x="9107851" y="3239120"/>
                <a:ext cx="182880" cy="267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D6C1032-5488-498D-A20A-33B95831550F}"/>
              </a:ext>
            </a:extLst>
          </p:cNvPr>
          <p:cNvSpPr>
            <a:spLocks noChangeAspect="1"/>
          </p:cNvSpPr>
          <p:nvPr/>
        </p:nvSpPr>
        <p:spPr>
          <a:xfrm>
            <a:off x="7157696" y="2118691"/>
            <a:ext cx="109728" cy="109728"/>
          </a:xfrm>
          <a:prstGeom prst="ellipse">
            <a:avLst/>
          </a:prstGeom>
          <a:solidFill>
            <a:srgbClr val="00B050"/>
          </a:solidFill>
          <a:ln w="31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 CARTER" panose="02000000000000000000" pitchFamily="2" charset="0"/>
              <a:ea typeface="STCaiyun" panose="020B0503020204020204" pitchFamily="2" charset="-122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56F3D6-9C3C-451A-BD42-7D48B9A915DE}"/>
              </a:ext>
            </a:extLst>
          </p:cNvPr>
          <p:cNvGrpSpPr/>
          <p:nvPr/>
        </p:nvGrpSpPr>
        <p:grpSpPr>
          <a:xfrm>
            <a:off x="6944776" y="4078016"/>
            <a:ext cx="665568" cy="679270"/>
            <a:chOff x="5385300" y="415120"/>
            <a:chExt cx="665568" cy="67927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E7122A-EDF6-40EA-A3C4-87C91CA5F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1027" y="415120"/>
              <a:ext cx="254115" cy="379967"/>
              <a:chOff x="8655816" y="2418632"/>
              <a:chExt cx="338820" cy="50662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10E6EB3-2B60-49F5-B1F1-2BA7335E3B82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547AAAE-6D41-4493-8812-E62E34F2C2B9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CABFE2-B960-48AF-83B9-9D8E3B7B286F}"/>
                  </a:ext>
                </a:extLst>
              </p:cNvPr>
              <p:cNvSpPr/>
              <p:nvPr/>
            </p:nvSpPr>
            <p:spPr>
              <a:xfrm>
                <a:off x="8762437" y="2418632"/>
                <a:ext cx="125578" cy="3342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AB8701-414F-43F5-8720-67E81B19EB5B}"/>
                </a:ext>
              </a:extLst>
            </p:cNvPr>
            <p:cNvSpPr txBox="1"/>
            <p:nvPr/>
          </p:nvSpPr>
          <p:spPr>
            <a:xfrm>
              <a:off x="5385300" y="832780"/>
              <a:ext cx="665568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POWER</a:t>
              </a:r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C391B39-D151-4979-9823-F91D878D3449}"/>
              </a:ext>
            </a:extLst>
          </p:cNvPr>
          <p:cNvGrpSpPr/>
          <p:nvPr/>
        </p:nvGrpSpPr>
        <p:grpSpPr>
          <a:xfrm>
            <a:off x="6927144" y="3271992"/>
            <a:ext cx="670376" cy="658875"/>
            <a:chOff x="2249608" y="404673"/>
            <a:chExt cx="670376" cy="65887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8E7D919-8ECA-4F56-BB23-C10746BA8107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2465850" y="404673"/>
              <a:ext cx="256844" cy="384048"/>
              <a:chOff x="8655816" y="2418632"/>
              <a:chExt cx="338820" cy="506623"/>
            </a:xfr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AF2575B-2E9A-4BCC-8F19-7E0A493EFECE}"/>
                  </a:ext>
                </a:extLst>
              </p:cNvPr>
              <p:cNvSpPr/>
              <p:nvPr/>
            </p:nvSpPr>
            <p:spPr>
              <a:xfrm>
                <a:off x="8655816" y="2574807"/>
                <a:ext cx="338820" cy="350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768B3EC-2EE7-42E2-9FEF-C940C23706C5}"/>
                  </a:ext>
                </a:extLst>
              </p:cNvPr>
              <p:cNvSpPr/>
              <p:nvPr/>
            </p:nvSpPr>
            <p:spPr>
              <a:xfrm>
                <a:off x="8723147" y="2646695"/>
                <a:ext cx="204158" cy="20667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6D6A819-51F3-43C6-9C53-F94675D45FE8}"/>
                  </a:ext>
                </a:extLst>
              </p:cNvPr>
              <p:cNvSpPr/>
              <p:nvPr/>
            </p:nvSpPr>
            <p:spPr>
              <a:xfrm>
                <a:off x="8762437" y="2418632"/>
                <a:ext cx="125578" cy="3342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E84ABD-60A1-4884-ADC3-F3024E59CC82}"/>
                </a:ext>
              </a:extLst>
            </p:cNvPr>
            <p:cNvSpPr txBox="1"/>
            <p:nvPr/>
          </p:nvSpPr>
          <p:spPr>
            <a:xfrm>
              <a:off x="2249608" y="801938"/>
              <a:ext cx="67037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PORTAL</a:t>
              </a:r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7E1C4E-E0A9-4906-9870-B627E60C5A40}"/>
              </a:ext>
            </a:extLst>
          </p:cNvPr>
          <p:cNvGrpSpPr/>
          <p:nvPr/>
        </p:nvGrpSpPr>
        <p:grpSpPr>
          <a:xfrm>
            <a:off x="5994209" y="2054026"/>
            <a:ext cx="445956" cy="625686"/>
            <a:chOff x="6679333" y="3465438"/>
            <a:chExt cx="445956" cy="6256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64DC47-C838-475C-97C7-C44C247F98F5}"/>
                </a:ext>
              </a:extLst>
            </p:cNvPr>
            <p:cNvSpPr txBox="1"/>
            <p:nvPr/>
          </p:nvSpPr>
          <p:spPr>
            <a:xfrm>
              <a:off x="6679333" y="3829514"/>
              <a:ext cx="4459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B437EF4-9F5A-42AE-86E0-65FFE387A50B}"/>
                </a:ext>
              </a:extLst>
            </p:cNvPr>
            <p:cNvGrpSpPr/>
            <p:nvPr/>
          </p:nvGrpSpPr>
          <p:grpSpPr>
            <a:xfrm>
              <a:off x="6722234" y="3465438"/>
              <a:ext cx="365760" cy="365760"/>
              <a:chOff x="9107851" y="3056240"/>
              <a:chExt cx="365760" cy="365760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B88445A-0139-479C-A721-3456DEF910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7851" y="305624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9E5FABD-E72B-4EB1-8A75-A93CDA0F4CEC}"/>
                  </a:ext>
                </a:extLst>
              </p:cNvPr>
              <p:cNvCxnSpPr>
                <a:cxnSpLocks/>
                <a:stCxn id="104" idx="2"/>
              </p:cNvCxnSpPr>
              <p:nvPr/>
            </p:nvCxnSpPr>
            <p:spPr>
              <a:xfrm>
                <a:off x="9107851" y="3239120"/>
                <a:ext cx="111497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E7E982-EAC1-4318-B720-109BD3A49897}"/>
              </a:ext>
            </a:extLst>
          </p:cNvPr>
          <p:cNvGrpSpPr/>
          <p:nvPr/>
        </p:nvGrpSpPr>
        <p:grpSpPr>
          <a:xfrm>
            <a:off x="8103255" y="2049913"/>
            <a:ext cx="445956" cy="633912"/>
            <a:chOff x="2018282" y="4595703"/>
            <a:chExt cx="445956" cy="63391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46DE7BD-16EF-4443-AE8F-8B5DDC5D02BB}"/>
                </a:ext>
              </a:extLst>
            </p:cNvPr>
            <p:cNvSpPr txBox="1"/>
            <p:nvPr/>
          </p:nvSpPr>
          <p:spPr>
            <a:xfrm>
              <a:off x="2018282" y="4968005"/>
              <a:ext cx="44595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MAX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3B6EB32-BF1B-4AE7-A3A5-B7FB89CD6DAA}"/>
                </a:ext>
              </a:extLst>
            </p:cNvPr>
            <p:cNvGrpSpPr/>
            <p:nvPr/>
          </p:nvGrpSpPr>
          <p:grpSpPr>
            <a:xfrm>
              <a:off x="2047404" y="4595703"/>
              <a:ext cx="365760" cy="365760"/>
              <a:chOff x="9107851" y="3056240"/>
              <a:chExt cx="365760" cy="365760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22318F4-FE4F-418A-9AC1-D634B33F0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7851" y="305624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DEA57E5-FDEF-4ABE-908D-A99D1E251835}"/>
                  </a:ext>
                </a:extLst>
              </p:cNvPr>
              <p:cNvCxnSpPr>
                <a:cxnSpLocks/>
                <a:stCxn id="109" idx="2"/>
              </p:cNvCxnSpPr>
              <p:nvPr/>
            </p:nvCxnSpPr>
            <p:spPr>
              <a:xfrm>
                <a:off x="9107851" y="3239120"/>
                <a:ext cx="116839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630698-FE52-41E7-9C57-4807C9B48BE2}"/>
              </a:ext>
            </a:extLst>
          </p:cNvPr>
          <p:cNvGrpSpPr/>
          <p:nvPr/>
        </p:nvGrpSpPr>
        <p:grpSpPr>
          <a:xfrm>
            <a:off x="8030197" y="3221901"/>
            <a:ext cx="607416" cy="637068"/>
            <a:chOff x="8017149" y="428861"/>
            <a:chExt cx="607416" cy="6370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2A076D6-2FB1-4803-88F8-A204502E4860}"/>
                </a:ext>
              </a:extLst>
            </p:cNvPr>
            <p:cNvGrpSpPr/>
            <p:nvPr/>
          </p:nvGrpSpPr>
          <p:grpSpPr>
            <a:xfrm>
              <a:off x="8126956" y="428861"/>
              <a:ext cx="365760" cy="365760"/>
              <a:chOff x="9107851" y="3056240"/>
              <a:chExt cx="365760" cy="365760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6E3FBAA-797C-40DF-8160-38A6021AD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7851" y="305624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63A153A-E804-4E25-B2EF-B0B128BD316D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>
                <a:off x="9107851" y="3239120"/>
                <a:ext cx="109212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CA4650-FD7A-48F6-94C2-D4E3D4E05435}"/>
                </a:ext>
              </a:extLst>
            </p:cNvPr>
            <p:cNvSpPr txBox="1"/>
            <p:nvPr/>
          </p:nvSpPr>
          <p:spPr>
            <a:xfrm>
              <a:off x="8017149" y="804319"/>
              <a:ext cx="6074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0BA4D9-A4AE-47BA-8855-3DDC281BB349}"/>
              </a:ext>
            </a:extLst>
          </p:cNvPr>
          <p:cNvGrpSpPr/>
          <p:nvPr/>
        </p:nvGrpSpPr>
        <p:grpSpPr>
          <a:xfrm>
            <a:off x="6154711" y="3102699"/>
            <a:ext cx="434735" cy="632615"/>
            <a:chOff x="6687184" y="3465438"/>
            <a:chExt cx="434735" cy="6326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014227-F3BD-462A-BF92-E4134BFFB1CB}"/>
                </a:ext>
              </a:extLst>
            </p:cNvPr>
            <p:cNvSpPr txBox="1"/>
            <p:nvPr/>
          </p:nvSpPr>
          <p:spPr>
            <a:xfrm>
              <a:off x="6687184" y="3836443"/>
              <a:ext cx="434735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rPr>
                <a:t>MIN</a:t>
              </a:r>
              <a:endParaRPr lang="en-U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18383F-0BA9-410F-A54D-0C0907D76E7D}"/>
                </a:ext>
              </a:extLst>
            </p:cNvPr>
            <p:cNvGrpSpPr/>
            <p:nvPr/>
          </p:nvGrpSpPr>
          <p:grpSpPr>
            <a:xfrm>
              <a:off x="6722234" y="3465438"/>
              <a:ext cx="365760" cy="365760"/>
              <a:chOff x="9107851" y="3056240"/>
              <a:chExt cx="365760" cy="365760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AF54699-AB12-49B7-99C7-DF5A6DFA69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7851" y="3056240"/>
                <a:ext cx="365760" cy="365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jg_block_font" panose="02000503000000000000" pitchFamily="2" charset="0"/>
                  <a:ea typeface="STCaiyun" panose="020B0503020204020204" pitchFamily="2" charset="-122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F44DEC2-6D20-4BBA-9EED-EBA17AF650B4}"/>
                  </a:ext>
                </a:extLst>
              </p:cNvPr>
              <p:cNvCxnSpPr>
                <a:cxnSpLocks/>
                <a:stCxn id="119" idx="2"/>
              </p:cNvCxnSpPr>
              <p:nvPr/>
            </p:nvCxnSpPr>
            <p:spPr>
              <a:xfrm>
                <a:off x="9107851" y="3239120"/>
                <a:ext cx="122754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30A6FF-A76D-45C7-841C-D4DF40F0A023}"/>
              </a:ext>
            </a:extLst>
          </p:cNvPr>
          <p:cNvSpPr/>
          <p:nvPr/>
        </p:nvSpPr>
        <p:spPr>
          <a:xfrm>
            <a:off x="5072927" y="4323762"/>
            <a:ext cx="522900" cy="41302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jg_block_font" panose="02000503000000000000" pitchFamily="2" charset="0"/>
              </a:rPr>
              <a:t>stuff happens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EDE238-C2E3-4944-87F8-F6760CF92ECC}"/>
              </a:ext>
            </a:extLst>
          </p:cNvPr>
          <p:cNvGrpSpPr/>
          <p:nvPr/>
        </p:nvGrpSpPr>
        <p:grpSpPr>
          <a:xfrm>
            <a:off x="7816784" y="4118287"/>
            <a:ext cx="1127232" cy="709432"/>
            <a:chOff x="2682844" y="3644145"/>
            <a:chExt cx="1127232" cy="70943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6190710-2493-4889-AA0A-661870244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452" y="3756488"/>
              <a:ext cx="183463" cy="9927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9B85B4-D447-47C3-BEC0-497B1BF73C1A}"/>
                </a:ext>
              </a:extLst>
            </p:cNvPr>
            <p:cNvGrpSpPr/>
            <p:nvPr/>
          </p:nvGrpSpPr>
          <p:grpSpPr>
            <a:xfrm>
              <a:off x="2682844" y="3644145"/>
              <a:ext cx="1127232" cy="709432"/>
              <a:chOff x="2682844" y="3644145"/>
              <a:chExt cx="1127232" cy="709432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0114B3B-8A3C-42F1-8D3A-8759517D3968}"/>
                  </a:ext>
                </a:extLst>
              </p:cNvPr>
              <p:cNvGrpSpPr/>
              <p:nvPr/>
            </p:nvGrpSpPr>
            <p:grpSpPr>
              <a:xfrm>
                <a:off x="2682844" y="3644145"/>
                <a:ext cx="1127232" cy="709432"/>
                <a:chOff x="3236222" y="3419832"/>
                <a:chExt cx="1127232" cy="709432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FCC8B17-7FBE-4668-9CCA-4C0B0294D4D5}"/>
                    </a:ext>
                  </a:extLst>
                </p:cNvPr>
                <p:cNvSpPr txBox="1"/>
                <p:nvPr/>
              </p:nvSpPr>
              <p:spPr>
                <a:xfrm>
                  <a:off x="3236222" y="3867654"/>
                  <a:ext cx="1127232" cy="26161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spc="50" dirty="0">
                      <a:ln w="0"/>
                      <a:solidFill>
                        <a:schemeClr val="bg1"/>
                      </a:solidFill>
                      <a:effectLst>
                        <a:innerShdw blurRad="63500" dist="50800" dir="13500000">
                          <a:srgbClr val="000000">
                            <a:alpha val="50000"/>
                          </a:srgbClr>
                        </a:innerShdw>
                      </a:effectLst>
                      <a:latin typeface="jg_block_font" panose="02000503000000000000" pitchFamily="2" charset="0"/>
                      <a:ea typeface="STCaiyun" panose="020B0503020204020204" pitchFamily="2" charset="-122"/>
                    </a:rPr>
                    <a:t>% HYSTERESIS</a:t>
                  </a:r>
                  <a:endParaRPr lang="en-US" sz="14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8290D6D-FF73-4A35-930F-798D239A793E}"/>
                    </a:ext>
                  </a:extLst>
                </p:cNvPr>
                <p:cNvGrpSpPr/>
                <p:nvPr/>
              </p:nvGrpSpPr>
              <p:grpSpPr>
                <a:xfrm>
                  <a:off x="3572245" y="3419832"/>
                  <a:ext cx="399196" cy="411986"/>
                  <a:chOff x="3572245" y="3419832"/>
                  <a:chExt cx="399196" cy="411986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886EB79-8736-4DC8-9BBC-C22E7BAABB84}"/>
                      </a:ext>
                    </a:extLst>
                  </p:cNvPr>
                  <p:cNvGrpSpPr/>
                  <p:nvPr/>
                </p:nvGrpSpPr>
                <p:grpSpPr>
                  <a:xfrm>
                    <a:off x="3572245" y="3419832"/>
                    <a:ext cx="390940" cy="411986"/>
                    <a:chOff x="6611078" y="3644178"/>
                    <a:chExt cx="390940" cy="411986"/>
                  </a:xfrm>
                </p:grpSpPr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2EDF54B2-F629-4D14-B5E4-E1446DC2097B}"/>
                        </a:ext>
                      </a:extLst>
                    </p:cNvPr>
                    <p:cNvCxnSpPr>
                      <a:cxnSpLocks/>
                      <a:stCxn id="136" idx="7"/>
                    </p:cNvCxnSpPr>
                    <p:nvPr/>
                  </p:nvCxnSpPr>
                  <p:spPr>
                    <a:xfrm flipH="1">
                      <a:off x="6655247" y="3743968"/>
                      <a:ext cx="301463" cy="285380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B11505FF-530C-4E4D-8795-41D50BE4136C}"/>
                        </a:ext>
                      </a:extLst>
                    </p:cNvPr>
                    <p:cNvCxnSpPr>
                      <a:cxnSpLocks/>
                      <a:endCxn id="136" idx="1"/>
                    </p:cNvCxnSpPr>
                    <p:nvPr/>
                  </p:nvCxnSpPr>
                  <p:spPr>
                    <a:xfrm flipH="1" flipV="1">
                      <a:off x="6698078" y="3743968"/>
                      <a:ext cx="303940" cy="279676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FF100566-A07E-4044-BE75-71D9EB3BB1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611078" y="3761398"/>
                      <a:ext cx="220617" cy="107009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4B9244BF-D9C1-48CC-9A9E-AEFAFF33459C}"/>
                        </a:ext>
                      </a:extLst>
                    </p:cNvPr>
                    <p:cNvCxnSpPr>
                      <a:cxnSpLocks/>
                      <a:endCxn id="136" idx="4"/>
                    </p:cNvCxnSpPr>
                    <p:nvPr/>
                  </p:nvCxnSpPr>
                  <p:spPr>
                    <a:xfrm>
                      <a:off x="6826103" y="3644178"/>
                      <a:ext cx="1291" cy="411986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A9256FCA-C062-4F5A-AB56-1C78A2B0D5A9}"/>
                      </a:ext>
                    </a:extLst>
                  </p:cNvPr>
                  <p:cNvGrpSpPr/>
                  <p:nvPr/>
                </p:nvGrpSpPr>
                <p:grpSpPr>
                  <a:xfrm>
                    <a:off x="3605681" y="3466058"/>
                    <a:ext cx="365760" cy="365760"/>
                    <a:chOff x="9107851" y="3056240"/>
                    <a:chExt cx="365760" cy="365760"/>
                  </a:xfrm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5E3EAFCD-A197-4746-A026-2EDE4E4119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107851" y="3056240"/>
                      <a:ext cx="365760" cy="36576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jg_block_font" panose="02000503000000000000" pitchFamily="2" charset="0"/>
                        <a:ea typeface="STCaiyun" panose="020B0503020204020204" pitchFamily="2" charset="-122"/>
                      </a:endParaRPr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15689EA7-FA30-4084-987C-8F9E0A102066}"/>
                        </a:ext>
                      </a:extLst>
                    </p:cNvPr>
                    <p:cNvCxnSpPr>
                      <a:cxnSpLocks/>
                      <a:stCxn id="136" idx="2"/>
                    </p:cNvCxnSpPr>
                    <p:nvPr/>
                  </p:nvCxnSpPr>
                  <p:spPr>
                    <a:xfrm>
                      <a:off x="9107851" y="3239120"/>
                      <a:ext cx="13619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FC26616-0E3D-4F10-9BE9-F534A6147879}"/>
                  </a:ext>
                </a:extLst>
              </p:cNvPr>
              <p:cNvSpPr txBox="1"/>
              <p:nvPr/>
            </p:nvSpPr>
            <p:spPr>
              <a:xfrm>
                <a:off x="3289247" y="3976853"/>
                <a:ext cx="36083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  <a:cs typeface="Kalinga" panose="020B0502040204020203" pitchFamily="34" charset="0"/>
                  </a:rPr>
                  <a:t>100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111B0C6-177C-4EF1-B006-569C04852A03}"/>
                  </a:ext>
                </a:extLst>
              </p:cNvPr>
              <p:cNvSpPr txBox="1"/>
              <p:nvPr/>
            </p:nvSpPr>
            <p:spPr>
              <a:xfrm>
                <a:off x="2847147" y="3975318"/>
                <a:ext cx="36083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  <a:cs typeface="Kalinga" panose="020B0502040204020203" pitchFamily="34" charset="0"/>
                  </a:rPr>
                  <a:t>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D433500-7CF7-4336-BFA9-DFDF6DFDBB01}"/>
                  </a:ext>
                </a:extLst>
              </p:cNvPr>
              <p:cNvSpPr txBox="1"/>
              <p:nvPr/>
            </p:nvSpPr>
            <p:spPr>
              <a:xfrm>
                <a:off x="3313810" y="3672421"/>
                <a:ext cx="36083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  <a:cs typeface="Kalinga" panose="020B0502040204020203" pitchFamily="34" charset="0"/>
                  </a:rPr>
                  <a:t>75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3CE2DC-E8DA-4160-82E1-E7E67C0467AA}"/>
                  </a:ext>
                </a:extLst>
              </p:cNvPr>
              <p:cNvSpPr txBox="1"/>
              <p:nvPr/>
            </p:nvSpPr>
            <p:spPr>
              <a:xfrm>
                <a:off x="2790485" y="3665547"/>
                <a:ext cx="36083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spc="50" dirty="0">
                    <a:ln w="0"/>
                    <a:solidFill>
                      <a:schemeClr val="bg1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jg_block_font" panose="02000503000000000000" pitchFamily="2" charset="0"/>
                    <a:ea typeface="STCaiyun" panose="020B0503020204020204" pitchFamily="2" charset="-122"/>
                    <a:cs typeface="Kalinga" panose="020B0502040204020203" pitchFamily="34" charset="0"/>
                  </a:rPr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949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104</Words>
  <Application>Microsoft Office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 CARTER</vt:lpstr>
      <vt:lpstr>Arial</vt:lpstr>
      <vt:lpstr>Calibri</vt:lpstr>
      <vt:lpstr>Calibri Light</vt:lpstr>
      <vt:lpstr>Impact Label Reversed</vt:lpstr>
      <vt:lpstr>jg_block_font</vt:lpstr>
      <vt:lpstr>MD Thaitype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111</cp:revision>
  <cp:lastPrinted>2019-03-01T08:27:51Z</cp:lastPrinted>
  <dcterms:created xsi:type="dcterms:W3CDTF">2018-09-02T20:50:17Z</dcterms:created>
  <dcterms:modified xsi:type="dcterms:W3CDTF">2019-05-30T05:07:40Z</dcterms:modified>
</cp:coreProperties>
</file>