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2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D979-7A2B-4B44-B938-6B0F079CED1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ACD62-587E-48CE-9501-0B4AD100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7027"/>
            <a:ext cx="5486400" cy="25839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961705-5C66-4BFA-8434-12EF85E20996}"/>
              </a:ext>
            </a:extLst>
          </p:cNvPr>
          <p:cNvSpPr/>
          <p:nvPr/>
        </p:nvSpPr>
        <p:spPr>
          <a:xfrm>
            <a:off x="3784061" y="2234930"/>
            <a:ext cx="299124" cy="3988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3D986-3BEB-44D3-9A25-33EBE75305C5}"/>
              </a:ext>
            </a:extLst>
          </p:cNvPr>
          <p:cNvSpPr/>
          <p:nvPr/>
        </p:nvSpPr>
        <p:spPr>
          <a:xfrm>
            <a:off x="2757439" y="4254923"/>
            <a:ext cx="299124" cy="3988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D8E8B-91BF-41BA-A1E9-E4CFD858DC41}"/>
              </a:ext>
            </a:extLst>
          </p:cNvPr>
          <p:cNvSpPr/>
          <p:nvPr/>
        </p:nvSpPr>
        <p:spPr>
          <a:xfrm>
            <a:off x="3276985" y="4254923"/>
            <a:ext cx="299124" cy="3988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D5EC8-BDCA-4F74-B90C-8A21C2EE4D1C}"/>
              </a:ext>
            </a:extLst>
          </p:cNvPr>
          <p:cNvSpPr/>
          <p:nvPr/>
        </p:nvSpPr>
        <p:spPr>
          <a:xfrm>
            <a:off x="2635134" y="2227496"/>
            <a:ext cx="736629" cy="69044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5722-8741-42A5-9D15-FCDA6239064B}"/>
              </a:ext>
            </a:extLst>
          </p:cNvPr>
          <p:cNvSpPr txBox="1"/>
          <p:nvPr/>
        </p:nvSpPr>
        <p:spPr>
          <a:xfrm>
            <a:off x="1972543" y="800042"/>
            <a:ext cx="4221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-EN		connect to GND to disable power</a:t>
            </a:r>
          </a:p>
          <a:p>
            <a:r>
              <a:rPr lang="en-US" dirty="0"/>
              <a:t>		also disables Feather MCU power</a:t>
            </a:r>
          </a:p>
          <a:p>
            <a:endParaRPr lang="en-US" dirty="0"/>
          </a:p>
          <a:p>
            <a:r>
              <a:rPr lang="en-US" dirty="0"/>
              <a:t>LED 		glows when power is enabled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B2EC0-FED5-448E-A427-E9CDB0A880DF}"/>
              </a:ext>
            </a:extLst>
          </p:cNvPr>
          <p:cNvSpPr txBox="1"/>
          <p:nvPr/>
        </p:nvSpPr>
        <p:spPr>
          <a:xfrm>
            <a:off x="1972543" y="4912283"/>
            <a:ext cx="5005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		3.3 volt power from Feather MCU</a:t>
            </a:r>
          </a:p>
          <a:p>
            <a:endParaRPr lang="en-US" dirty="0"/>
          </a:p>
          <a:p>
            <a:r>
              <a:rPr lang="en-US" dirty="0"/>
              <a:t>GND		ground connection to/from Feather MCU</a:t>
            </a:r>
          </a:p>
        </p:txBody>
      </p:sp>
    </p:spTree>
    <p:extLst>
      <p:ext uri="{BB962C8B-B14F-4D97-AF65-F5344CB8AC3E}">
        <p14:creationId xmlns:p14="http://schemas.microsoft.com/office/powerpoint/2010/main" val="6480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ACD62-587E-48CE-9501-0B4AD100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7027"/>
            <a:ext cx="5486400" cy="2583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DE499A-D7E9-4271-B68A-563CD56835DB}"/>
              </a:ext>
            </a:extLst>
          </p:cNvPr>
          <p:cNvSpPr/>
          <p:nvPr/>
        </p:nvSpPr>
        <p:spPr>
          <a:xfrm>
            <a:off x="3530523" y="4254923"/>
            <a:ext cx="299124" cy="3988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07AFE-F1AC-469C-8EEB-891E7449AD12}"/>
              </a:ext>
            </a:extLst>
          </p:cNvPr>
          <p:cNvSpPr/>
          <p:nvPr/>
        </p:nvSpPr>
        <p:spPr>
          <a:xfrm>
            <a:off x="4031673" y="4257708"/>
            <a:ext cx="571058" cy="3988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ED106-1FE0-4305-8F03-93239CA5C458}"/>
              </a:ext>
            </a:extLst>
          </p:cNvPr>
          <p:cNvSpPr/>
          <p:nvPr/>
        </p:nvSpPr>
        <p:spPr>
          <a:xfrm>
            <a:off x="5320145" y="2234929"/>
            <a:ext cx="807972" cy="3988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5722-8741-42A5-9D15-FCDA6239064B}"/>
              </a:ext>
            </a:extLst>
          </p:cNvPr>
          <p:cNvSpPr txBox="1"/>
          <p:nvPr/>
        </p:nvSpPr>
        <p:spPr>
          <a:xfrm>
            <a:off x="1828800" y="1004754"/>
            <a:ext cx="3677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D5		Digital output to LED buffer</a:t>
            </a:r>
          </a:p>
          <a:p>
            <a:r>
              <a:rPr lang="en-US" dirty="0"/>
              <a:t>D6		Digital output to LED buffer</a:t>
            </a:r>
          </a:p>
          <a:p>
            <a:r>
              <a:rPr lang="en-US" dirty="0"/>
              <a:t>D9		Digital output to LED buffer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B2EC0-FED5-448E-A427-E9CDB0A880DF}"/>
              </a:ext>
            </a:extLst>
          </p:cNvPr>
          <p:cNvSpPr txBox="1"/>
          <p:nvPr/>
        </p:nvSpPr>
        <p:spPr>
          <a:xfrm>
            <a:off x="2002461" y="4858967"/>
            <a:ext cx="57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		DAC output to meter via R8 or R12</a:t>
            </a:r>
          </a:p>
          <a:p>
            <a:endParaRPr lang="en-US" dirty="0"/>
          </a:p>
          <a:p>
            <a:r>
              <a:rPr lang="en-US" dirty="0"/>
              <a:t>A2		Analog input from input signal processing stage</a:t>
            </a:r>
          </a:p>
          <a:p>
            <a:r>
              <a:rPr lang="en-US" dirty="0"/>
              <a:t>A3		Analog input from range selection potentiometer</a:t>
            </a:r>
          </a:p>
        </p:txBody>
      </p:sp>
    </p:spTree>
    <p:extLst>
      <p:ext uri="{BB962C8B-B14F-4D97-AF65-F5344CB8AC3E}">
        <p14:creationId xmlns:p14="http://schemas.microsoft.com/office/powerpoint/2010/main" val="361132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ACD62-587E-48CE-9501-0B4AD100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7027"/>
            <a:ext cx="5486400" cy="2583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3C9C8C-E574-4F03-9540-C41AD5ED8650}"/>
              </a:ext>
            </a:extLst>
          </p:cNvPr>
          <p:cNvSpPr/>
          <p:nvPr/>
        </p:nvSpPr>
        <p:spPr>
          <a:xfrm>
            <a:off x="5060817" y="2233557"/>
            <a:ext cx="299124" cy="3988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12DEA7-BD82-405A-8D44-74AF81C45A4E}"/>
              </a:ext>
            </a:extLst>
          </p:cNvPr>
          <p:cNvSpPr/>
          <p:nvPr/>
        </p:nvSpPr>
        <p:spPr>
          <a:xfrm>
            <a:off x="6138200" y="3351511"/>
            <a:ext cx="902679" cy="7965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5722-8741-42A5-9D15-FCDA6239064B}"/>
              </a:ext>
            </a:extLst>
          </p:cNvPr>
          <p:cNvSpPr txBox="1"/>
          <p:nvPr/>
        </p:nvSpPr>
        <p:spPr>
          <a:xfrm>
            <a:off x="2010016" y="1631294"/>
            <a:ext cx="395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D10		digital output to piezo speaker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B2EC0-FED5-448E-A427-E9CDB0A880DF}"/>
              </a:ext>
            </a:extLst>
          </p:cNvPr>
          <p:cNvSpPr txBox="1"/>
          <p:nvPr/>
        </p:nvSpPr>
        <p:spPr>
          <a:xfrm>
            <a:off x="2010016" y="4817503"/>
            <a:ext cx="53103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LEDs:</a:t>
            </a:r>
          </a:p>
          <a:p>
            <a:r>
              <a:rPr lang="en-US" dirty="0"/>
              <a:t>High-current buffered outputs for LEDs; 25mA max</a:t>
            </a:r>
          </a:p>
          <a:p>
            <a:r>
              <a:rPr lang="en-US" dirty="0"/>
              <a:t>(connect anode to upper pin, cathode to lower pin)</a:t>
            </a:r>
          </a:p>
          <a:p>
            <a:r>
              <a:rPr lang="en-US" dirty="0"/>
              <a:t>Recommended that LED current and brightness be</a:t>
            </a:r>
          </a:p>
          <a:p>
            <a:r>
              <a:rPr lang="en-US" dirty="0"/>
              <a:t>controlled by PWM instead of adjusting R9-R11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ACD62-587E-48CE-9501-0B4AD100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7027"/>
            <a:ext cx="5486400" cy="25839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E6491D-D880-4132-B5AC-ECD59E16F81B}"/>
              </a:ext>
            </a:extLst>
          </p:cNvPr>
          <p:cNvSpPr/>
          <p:nvPr/>
        </p:nvSpPr>
        <p:spPr>
          <a:xfrm>
            <a:off x="6138200" y="2700441"/>
            <a:ext cx="902679" cy="5373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69DB8A-1B46-44FB-AA62-4EFBDD581A36}"/>
              </a:ext>
            </a:extLst>
          </p:cNvPr>
          <p:cNvSpPr/>
          <p:nvPr/>
        </p:nvSpPr>
        <p:spPr>
          <a:xfrm>
            <a:off x="1932167" y="3429000"/>
            <a:ext cx="1397081" cy="7356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5722-8741-42A5-9D15-FCDA6239064B}"/>
              </a:ext>
            </a:extLst>
          </p:cNvPr>
          <p:cNvSpPr txBox="1"/>
          <p:nvPr/>
        </p:nvSpPr>
        <p:spPr>
          <a:xfrm>
            <a:off x="3125592" y="1108508"/>
            <a:ext cx="418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RANGE_SEL:</a:t>
            </a:r>
          </a:p>
          <a:p>
            <a:r>
              <a:rPr lang="en-US" dirty="0"/>
              <a:t>Range selection potentiometer connection</a:t>
            </a:r>
          </a:p>
          <a:p>
            <a:r>
              <a:rPr lang="en-US" dirty="0"/>
              <a:t>(potentiometer wiper attached to </a:t>
            </a:r>
            <a:r>
              <a:rPr lang="en-US" b="1" dirty="0"/>
              <a:t>S</a:t>
            </a:r>
            <a:r>
              <a:rPr lang="en-US" dirty="0"/>
              <a:t> pin)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B2EC0-FED5-448E-A427-E9CDB0A880DF}"/>
              </a:ext>
            </a:extLst>
          </p:cNvPr>
          <p:cNvSpPr txBox="1"/>
          <p:nvPr/>
        </p:nvSpPr>
        <p:spPr>
          <a:xfrm>
            <a:off x="1973314" y="4720973"/>
            <a:ext cx="6256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METER OUT:</a:t>
            </a:r>
          </a:p>
          <a:p>
            <a:r>
              <a:rPr lang="en-US" dirty="0"/>
              <a:t>Analog output to meter (note polarity)</a:t>
            </a:r>
          </a:p>
          <a:p>
            <a:endParaRPr lang="en-US" dirty="0"/>
          </a:p>
          <a:p>
            <a:r>
              <a:rPr lang="en-US" dirty="0"/>
              <a:t>R8 and R12:</a:t>
            </a:r>
          </a:p>
          <a:p>
            <a:r>
              <a:rPr lang="en-US" dirty="0"/>
              <a:t>Series resistance matched to meter full-scale current at +3.3volts</a:t>
            </a:r>
          </a:p>
        </p:txBody>
      </p:sp>
    </p:spTree>
    <p:extLst>
      <p:ext uri="{BB962C8B-B14F-4D97-AF65-F5344CB8AC3E}">
        <p14:creationId xmlns:p14="http://schemas.microsoft.com/office/powerpoint/2010/main" val="156350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ACD62-587E-48CE-9501-0B4AD100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7027"/>
            <a:ext cx="5486400" cy="25839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584EBAB-B31D-4132-975B-109E8702D690}"/>
              </a:ext>
            </a:extLst>
          </p:cNvPr>
          <p:cNvSpPr/>
          <p:nvPr/>
        </p:nvSpPr>
        <p:spPr>
          <a:xfrm rot="5400000">
            <a:off x="1954432" y="2748300"/>
            <a:ext cx="642534" cy="7188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5722-8741-42A5-9D15-FCDA6239064B}"/>
              </a:ext>
            </a:extLst>
          </p:cNvPr>
          <p:cNvSpPr txBox="1"/>
          <p:nvPr/>
        </p:nvSpPr>
        <p:spPr>
          <a:xfrm>
            <a:off x="1828800" y="1348869"/>
            <a:ext cx="639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INPUT:</a:t>
            </a:r>
          </a:p>
          <a:p>
            <a:r>
              <a:rPr lang="en-US" dirty="0"/>
              <a:t>-10 volt to +10 volt control voltage input to signal processing stage</a:t>
            </a:r>
          </a:p>
        </p:txBody>
      </p:sp>
    </p:spTree>
    <p:extLst>
      <p:ext uri="{BB962C8B-B14F-4D97-AF65-F5344CB8AC3E}">
        <p14:creationId xmlns:p14="http://schemas.microsoft.com/office/powerpoint/2010/main" val="122656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102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5</cp:revision>
  <dcterms:created xsi:type="dcterms:W3CDTF">2018-10-17T01:42:24Z</dcterms:created>
  <dcterms:modified xsi:type="dcterms:W3CDTF">2018-10-19T23:22:14Z</dcterms:modified>
</cp:coreProperties>
</file>