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4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2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325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8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5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68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2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6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5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7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3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06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5D123EF-9699-4017-AECC-13E97E128F92}"/>
              </a:ext>
            </a:extLst>
          </p:cNvPr>
          <p:cNvCxnSpPr>
            <a:cxnSpLocks/>
          </p:cNvCxnSpPr>
          <p:nvPr/>
        </p:nvCxnSpPr>
        <p:spPr>
          <a:xfrm>
            <a:off x="9454924" y="643108"/>
            <a:ext cx="7214" cy="580633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BABAC34-6B90-49A5-BD2E-3EE69972BB20}"/>
              </a:ext>
            </a:extLst>
          </p:cNvPr>
          <p:cNvSpPr txBox="1"/>
          <p:nvPr/>
        </p:nvSpPr>
        <p:spPr>
          <a:xfrm>
            <a:off x="9428113" y="2611385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A4</a:t>
            </a:r>
          </a:p>
          <a:p>
            <a:r>
              <a:rPr lang="en-US" sz="1600" dirty="0"/>
              <a:t>Analog Input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69B943-7418-46D9-BFAD-1DD10D174785}"/>
              </a:ext>
            </a:extLst>
          </p:cNvPr>
          <p:cNvGrpSpPr/>
          <p:nvPr/>
        </p:nvGrpSpPr>
        <p:grpSpPr>
          <a:xfrm>
            <a:off x="10639315" y="4450334"/>
            <a:ext cx="712875" cy="719986"/>
            <a:chOff x="9569261" y="4581726"/>
            <a:chExt cx="712875" cy="719986"/>
          </a:xfrm>
          <a:solidFill>
            <a:srgbClr val="00B0F0"/>
          </a:solidFill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7ECE557F-429E-4317-A06A-69522783B57A}"/>
                </a:ext>
              </a:extLst>
            </p:cNvPr>
            <p:cNvSpPr/>
            <p:nvPr/>
          </p:nvSpPr>
          <p:spPr>
            <a:xfrm rot="16200000">
              <a:off x="9522595" y="4628393"/>
              <a:ext cx="719985" cy="626654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0BFF65-F09D-4AF3-AB05-B592FA51F4A4}"/>
                </a:ext>
              </a:extLst>
            </p:cNvPr>
            <p:cNvSpPr/>
            <p:nvPr/>
          </p:nvSpPr>
          <p:spPr>
            <a:xfrm>
              <a:off x="10195915" y="4581726"/>
              <a:ext cx="86221" cy="71998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0E1AE23E-AC1E-41C8-B38E-C85C59B1360E}"/>
              </a:ext>
            </a:extLst>
          </p:cNvPr>
          <p:cNvSpPr/>
          <p:nvPr/>
        </p:nvSpPr>
        <p:spPr>
          <a:xfrm>
            <a:off x="2574799" y="4124527"/>
            <a:ext cx="1371600" cy="1371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3709A5D-84C7-451D-8F8A-D9D4E59CD55B}"/>
              </a:ext>
            </a:extLst>
          </p:cNvPr>
          <p:cNvCxnSpPr>
            <a:cxnSpLocks/>
            <a:endCxn id="86" idx="6"/>
          </p:cNvCxnSpPr>
          <p:nvPr/>
        </p:nvCxnSpPr>
        <p:spPr>
          <a:xfrm flipH="1">
            <a:off x="3946399" y="4801310"/>
            <a:ext cx="1348598" cy="9017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C90012F-95AD-4C70-8A78-86450F26E8EB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052129" y="4804823"/>
            <a:ext cx="4587186" cy="5505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F9D9E9F-2E84-4623-952B-F5ED0F34543B}"/>
              </a:ext>
            </a:extLst>
          </p:cNvPr>
          <p:cNvSpPr txBox="1"/>
          <p:nvPr/>
        </p:nvSpPr>
        <p:spPr>
          <a:xfrm>
            <a:off x="9470174" y="4830174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A0</a:t>
            </a:r>
          </a:p>
          <a:p>
            <a:r>
              <a:rPr lang="en-US" sz="1600" dirty="0"/>
              <a:t>Analog Output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023EFB-EB03-42F8-BF52-94D35C86B5A7}"/>
              </a:ext>
            </a:extLst>
          </p:cNvPr>
          <p:cNvSpPr txBox="1"/>
          <p:nvPr/>
        </p:nvSpPr>
        <p:spPr>
          <a:xfrm>
            <a:off x="9979361" y="5810038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Trinket M0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30AF54-A7E9-4F2D-8318-2782FF635C7F}"/>
              </a:ext>
            </a:extLst>
          </p:cNvPr>
          <p:cNvSpPr txBox="1"/>
          <p:nvPr/>
        </p:nvSpPr>
        <p:spPr>
          <a:xfrm>
            <a:off x="6825907" y="5793813"/>
            <a:ext cx="215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Retro CV Meter Wing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59AEDA-334B-486E-828B-E5FB8D8D847A}"/>
              </a:ext>
            </a:extLst>
          </p:cNvPr>
          <p:cNvSpPr txBox="1"/>
          <p:nvPr/>
        </p:nvSpPr>
        <p:spPr>
          <a:xfrm>
            <a:off x="10826425" y="4674018"/>
            <a:ext cx="43954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BD687-384A-4441-A7A0-BD805DA35C8F}"/>
              </a:ext>
            </a:extLst>
          </p:cNvPr>
          <p:cNvGrpSpPr/>
          <p:nvPr/>
        </p:nvGrpSpPr>
        <p:grpSpPr>
          <a:xfrm>
            <a:off x="10639315" y="1280890"/>
            <a:ext cx="712875" cy="719986"/>
            <a:chOff x="10639315" y="2234671"/>
            <a:chExt cx="712875" cy="719986"/>
          </a:xfrm>
          <a:solidFill>
            <a:srgbClr val="00B0F0"/>
          </a:solidFill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3CFE106-D783-4A89-A6A7-2A238042F6B6}"/>
                </a:ext>
              </a:extLst>
            </p:cNvPr>
            <p:cNvGrpSpPr/>
            <p:nvPr/>
          </p:nvGrpSpPr>
          <p:grpSpPr>
            <a:xfrm>
              <a:off x="10639315" y="2234671"/>
              <a:ext cx="712875" cy="719986"/>
              <a:chOff x="9569261" y="4581726"/>
              <a:chExt cx="712875" cy="719986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3D7F9CE-FF67-487F-895E-757085E457CC}"/>
                  </a:ext>
                </a:extLst>
              </p:cNvPr>
              <p:cNvSpPr/>
              <p:nvPr/>
            </p:nvSpPr>
            <p:spPr>
              <a:xfrm rot="16200000">
                <a:off x="9522595" y="4628393"/>
                <a:ext cx="719985" cy="62665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758AB87-530C-4448-90DA-1F25FDB0E9EF}"/>
                  </a:ext>
                </a:extLst>
              </p:cNvPr>
              <p:cNvSpPr/>
              <p:nvPr/>
            </p:nvSpPr>
            <p:spPr>
              <a:xfrm>
                <a:off x="10195915" y="4581726"/>
                <a:ext cx="86221" cy="7199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05917CB-305D-4C20-8F64-602E1B7BFF4C}"/>
                </a:ext>
              </a:extLst>
            </p:cNvPr>
            <p:cNvSpPr txBox="1"/>
            <p:nvPr/>
          </p:nvSpPr>
          <p:spPr>
            <a:xfrm>
              <a:off x="10794402" y="2455229"/>
              <a:ext cx="4299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ADC</a:t>
              </a: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707BBA1-1CA3-41AC-BBF9-9F69CD6B0D61}"/>
              </a:ext>
            </a:extLst>
          </p:cNvPr>
          <p:cNvSpPr txBox="1"/>
          <p:nvPr/>
        </p:nvSpPr>
        <p:spPr>
          <a:xfrm>
            <a:off x="5050483" y="5029531"/>
            <a:ext cx="1220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2,000-ohm</a:t>
            </a:r>
          </a:p>
          <a:p>
            <a:pPr algn="ctr"/>
            <a:r>
              <a:rPr lang="en-US" sz="1600" dirty="0"/>
              <a:t>Series Meter</a:t>
            </a:r>
          </a:p>
          <a:p>
            <a:pPr algn="ctr"/>
            <a:r>
              <a:rPr lang="en-US" sz="1600" dirty="0"/>
              <a:t>Resistor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49D4D13-1F9E-428D-80E8-523B4F97ACB3}"/>
              </a:ext>
            </a:extLst>
          </p:cNvPr>
          <p:cNvSpPr txBox="1"/>
          <p:nvPr/>
        </p:nvSpPr>
        <p:spPr>
          <a:xfrm>
            <a:off x="8228845" y="4421179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to +3.3v</a:t>
            </a:r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853AC508-25DE-43AA-A49B-FB824A208426}"/>
              </a:ext>
            </a:extLst>
          </p:cNvPr>
          <p:cNvSpPr/>
          <p:nvPr/>
        </p:nvSpPr>
        <p:spPr>
          <a:xfrm>
            <a:off x="2737051" y="5156716"/>
            <a:ext cx="1054274" cy="1109052"/>
          </a:xfrm>
          <a:prstGeom prst="arc">
            <a:avLst>
              <a:gd name="adj1" fmla="val 13271839"/>
              <a:gd name="adj2" fmla="val 1916216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B3C710E-B2ED-499B-9ADA-DB1FCB1816CE}"/>
              </a:ext>
            </a:extLst>
          </p:cNvPr>
          <p:cNvCxnSpPr>
            <a:cxnSpLocks/>
          </p:cNvCxnSpPr>
          <p:nvPr/>
        </p:nvCxnSpPr>
        <p:spPr>
          <a:xfrm flipV="1">
            <a:off x="3260599" y="4510088"/>
            <a:ext cx="0" cy="646629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01D0AB9-4769-4958-9709-C57F237E64F2}"/>
              </a:ext>
            </a:extLst>
          </p:cNvPr>
          <p:cNvSpPr txBox="1"/>
          <p:nvPr/>
        </p:nvSpPr>
        <p:spPr>
          <a:xfrm>
            <a:off x="2653702" y="5541965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DC Ammeter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CF2B26A-A9FC-4E1B-8C53-214E1DFF566E}"/>
              </a:ext>
            </a:extLst>
          </p:cNvPr>
          <p:cNvGrpSpPr/>
          <p:nvPr/>
        </p:nvGrpSpPr>
        <p:grpSpPr>
          <a:xfrm>
            <a:off x="5294998" y="4649656"/>
            <a:ext cx="762215" cy="305348"/>
            <a:chOff x="6096000" y="4194127"/>
            <a:chExt cx="762215" cy="3053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7D9979F-150B-434A-8FD9-8B7F46B4A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194127"/>
              <a:ext cx="73819" cy="1516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69A7573-9562-459F-B742-2FD34FF12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9819" y="4194127"/>
              <a:ext cx="158801" cy="305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64CC5D6-7FA9-47C7-B350-10AFCC0DC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4765" y="4194127"/>
              <a:ext cx="158801" cy="305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BC357F1-3677-4BC2-8E42-754C3A2C6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1587" y="4194127"/>
              <a:ext cx="158801" cy="305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CDE0753-EFF3-4746-9AB1-E533C3883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3950" y="4194127"/>
              <a:ext cx="158801" cy="3053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5190198-324C-4A62-942B-393E7EBB70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8165" y="4204050"/>
              <a:ext cx="90050" cy="15267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60B3ECA5-5989-4BFE-B274-310EAB65A954}"/>
              </a:ext>
            </a:extLst>
          </p:cNvPr>
          <p:cNvSpPr txBox="1"/>
          <p:nvPr/>
        </p:nvSpPr>
        <p:spPr>
          <a:xfrm>
            <a:off x="608482" y="2560703"/>
            <a:ext cx="3778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Retro CV Meter Tester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04D1ED-9649-4AE9-A2A3-1F12A926F440}"/>
              </a:ext>
            </a:extLst>
          </p:cNvPr>
          <p:cNvGrpSpPr/>
          <p:nvPr/>
        </p:nvGrpSpPr>
        <p:grpSpPr>
          <a:xfrm>
            <a:off x="11327103" y="6288849"/>
            <a:ext cx="848374" cy="533548"/>
            <a:chOff x="4671461" y="5771254"/>
            <a:chExt cx="848374" cy="53354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4DA817-5EF3-4352-8AB3-7019B50BAABE}"/>
                </a:ext>
              </a:extLst>
            </p:cNvPr>
            <p:cNvSpPr/>
            <p:nvPr/>
          </p:nvSpPr>
          <p:spPr>
            <a:xfrm>
              <a:off x="4710032" y="5953723"/>
              <a:ext cx="771231" cy="3172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BA1513-D0A8-4176-86BB-8C677D99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70C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671461" y="5771254"/>
              <a:ext cx="848374" cy="533548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75D3935-8B2D-4279-9556-53E176281B13}"/>
              </a:ext>
            </a:extLst>
          </p:cNvPr>
          <p:cNvSpPr txBox="1"/>
          <p:nvPr/>
        </p:nvSpPr>
        <p:spPr>
          <a:xfrm>
            <a:off x="9452626" y="1056107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A2</a:t>
            </a:r>
          </a:p>
          <a:p>
            <a:r>
              <a:rPr lang="en-US" sz="1600" dirty="0"/>
              <a:t>Analog Input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030C41-4130-469B-87AC-B9462A2FEC71}"/>
              </a:ext>
            </a:extLst>
          </p:cNvPr>
          <p:cNvSpPr txBox="1"/>
          <p:nvPr/>
        </p:nvSpPr>
        <p:spPr>
          <a:xfrm>
            <a:off x="3781036" y="1336391"/>
            <a:ext cx="1298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Test Voltage</a:t>
            </a:r>
          </a:p>
          <a:p>
            <a:pPr algn="r"/>
            <a:r>
              <a:rPr lang="en-US" sz="1600" dirty="0"/>
              <a:t>Potentiometer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85C98B-B380-43DF-93AD-73679F668CA4}"/>
              </a:ext>
            </a:extLst>
          </p:cNvPr>
          <p:cNvSpPr txBox="1"/>
          <p:nvPr/>
        </p:nvSpPr>
        <p:spPr>
          <a:xfrm>
            <a:off x="8228845" y="1254193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to +3.3v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2CF3DD-1A45-4831-9216-FEC40FD1EF3F}"/>
              </a:ext>
            </a:extLst>
          </p:cNvPr>
          <p:cNvGrpSpPr/>
          <p:nvPr/>
        </p:nvGrpSpPr>
        <p:grpSpPr>
          <a:xfrm>
            <a:off x="5043062" y="2329422"/>
            <a:ext cx="280943" cy="149022"/>
            <a:chOff x="1998241" y="4532407"/>
            <a:chExt cx="280943" cy="14902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689E51-DE7B-469E-9C64-420D39ABBC66}"/>
                </a:ext>
              </a:extLst>
            </p:cNvPr>
            <p:cNvCxnSpPr>
              <a:cxnSpLocks/>
            </p:cNvCxnSpPr>
            <p:nvPr/>
          </p:nvCxnSpPr>
          <p:spPr>
            <a:xfrm>
              <a:off x="1998241" y="4532407"/>
              <a:ext cx="280943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D69C31-2835-4144-8008-CC55504FDE76}"/>
                </a:ext>
              </a:extLst>
            </p:cNvPr>
            <p:cNvCxnSpPr>
              <a:cxnSpLocks/>
            </p:cNvCxnSpPr>
            <p:nvPr/>
          </p:nvCxnSpPr>
          <p:spPr>
            <a:xfrm>
              <a:off x="2043714" y="4582081"/>
              <a:ext cx="189997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EFD1106-29BB-4D91-9BEF-169255C94246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12" y="4631755"/>
              <a:ext cx="94998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230B57-21E9-4693-85E9-24F8772D250C}"/>
                </a:ext>
              </a:extLst>
            </p:cNvPr>
            <p:cNvCxnSpPr>
              <a:cxnSpLocks/>
            </p:cNvCxnSpPr>
            <p:nvPr/>
          </p:nvCxnSpPr>
          <p:spPr>
            <a:xfrm>
              <a:off x="2124062" y="4681429"/>
              <a:ext cx="26013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A112355-37E5-403C-9E4B-29F566C44FF3}"/>
              </a:ext>
            </a:extLst>
          </p:cNvPr>
          <p:cNvCxnSpPr>
            <a:cxnSpLocks/>
          </p:cNvCxnSpPr>
          <p:nvPr/>
        </p:nvCxnSpPr>
        <p:spPr>
          <a:xfrm flipH="1">
            <a:off x="5331660" y="1640882"/>
            <a:ext cx="4136984" cy="0"/>
          </a:xfrm>
          <a:prstGeom prst="straightConnector1">
            <a:avLst/>
          </a:prstGeom>
          <a:ln w="25400">
            <a:headEnd type="arrow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009312C-CAD0-4ABA-9466-CF660E69C8B2}"/>
              </a:ext>
            </a:extLst>
          </p:cNvPr>
          <p:cNvGrpSpPr/>
          <p:nvPr/>
        </p:nvGrpSpPr>
        <p:grpSpPr>
          <a:xfrm rot="5400000">
            <a:off x="4803986" y="1500188"/>
            <a:ext cx="758501" cy="305348"/>
            <a:chOff x="6102135" y="4194127"/>
            <a:chExt cx="758501" cy="3053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3C4372-BF33-4857-91BA-61ED7A6D3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2135" y="4194127"/>
              <a:ext cx="67684" cy="151654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862FEBE-AEBE-4435-9CCD-49698A56F8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9819" y="4194127"/>
              <a:ext cx="158801" cy="305348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6D93E1-4D86-4A90-BDAA-AF84E4535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6878" y="4194127"/>
              <a:ext cx="143733" cy="305348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12CD26C-F151-4EA7-A32F-4D5DE9C103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0612" y="4194127"/>
              <a:ext cx="149777" cy="305348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73AAFE4-D40D-4ECB-9A53-8191D91B9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358" y="4194127"/>
              <a:ext cx="153393" cy="305348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5DF14DC-C27D-458A-843B-BDE102976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2752" y="4194129"/>
              <a:ext cx="87884" cy="15165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2B872B-A61B-48A9-871B-F241CD230F64}"/>
              </a:ext>
            </a:extLst>
          </p:cNvPr>
          <p:cNvCxnSpPr>
            <a:cxnSpLocks/>
          </p:cNvCxnSpPr>
          <p:nvPr/>
        </p:nvCxnSpPr>
        <p:spPr>
          <a:xfrm flipV="1">
            <a:off x="5181889" y="2032113"/>
            <a:ext cx="0" cy="2973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E1018B6-3B14-47FB-A1AA-A54C834CBE86}"/>
              </a:ext>
            </a:extLst>
          </p:cNvPr>
          <p:cNvCxnSpPr>
            <a:cxnSpLocks/>
          </p:cNvCxnSpPr>
          <p:nvPr/>
        </p:nvCxnSpPr>
        <p:spPr>
          <a:xfrm flipV="1">
            <a:off x="5186940" y="976303"/>
            <a:ext cx="0" cy="2973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4FCE90A-17D3-4261-8863-681234229767}"/>
              </a:ext>
            </a:extLst>
          </p:cNvPr>
          <p:cNvSpPr txBox="1"/>
          <p:nvPr/>
        </p:nvSpPr>
        <p:spPr>
          <a:xfrm>
            <a:off x="4857794" y="55782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+3.3v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5E818C-1DFB-4B29-8F0A-75DB3A6ACB16}"/>
              </a:ext>
            </a:extLst>
          </p:cNvPr>
          <p:cNvCxnSpPr>
            <a:cxnSpLocks/>
          </p:cNvCxnSpPr>
          <p:nvPr/>
        </p:nvCxnSpPr>
        <p:spPr>
          <a:xfrm flipV="1">
            <a:off x="9462138" y="1633367"/>
            <a:ext cx="1190660" cy="4238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95D3495-C37E-4EF9-8917-6D77914F5A67}"/>
              </a:ext>
            </a:extLst>
          </p:cNvPr>
          <p:cNvGrpSpPr/>
          <p:nvPr/>
        </p:nvGrpSpPr>
        <p:grpSpPr>
          <a:xfrm>
            <a:off x="10652799" y="2853091"/>
            <a:ext cx="712875" cy="719986"/>
            <a:chOff x="10639315" y="2234671"/>
            <a:chExt cx="712875" cy="719986"/>
          </a:xfrm>
          <a:solidFill>
            <a:srgbClr val="00B0F0"/>
          </a:solidFill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9442907-6633-4ECB-A89A-1A062E3A719D}"/>
                </a:ext>
              </a:extLst>
            </p:cNvPr>
            <p:cNvGrpSpPr/>
            <p:nvPr/>
          </p:nvGrpSpPr>
          <p:grpSpPr>
            <a:xfrm>
              <a:off x="10639315" y="2234671"/>
              <a:ext cx="712875" cy="719986"/>
              <a:chOff x="9569261" y="4581726"/>
              <a:chExt cx="712875" cy="719986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A8FDF218-6F9E-4EC8-9FAF-89103A7EAD50}"/>
                  </a:ext>
                </a:extLst>
              </p:cNvPr>
              <p:cNvSpPr/>
              <p:nvPr/>
            </p:nvSpPr>
            <p:spPr>
              <a:xfrm rot="16200000">
                <a:off x="9522595" y="4628393"/>
                <a:ext cx="719985" cy="626654"/>
              </a:xfrm>
              <a:prstGeom prst="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E563661-2A28-44A3-AD66-1FE5A06403F8}"/>
                  </a:ext>
                </a:extLst>
              </p:cNvPr>
              <p:cNvSpPr/>
              <p:nvPr/>
            </p:nvSpPr>
            <p:spPr>
              <a:xfrm>
                <a:off x="10195915" y="4581726"/>
                <a:ext cx="86221" cy="71998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A867BE-86E2-49EE-AD4C-E057639C27AA}"/>
                </a:ext>
              </a:extLst>
            </p:cNvPr>
            <p:cNvSpPr txBox="1"/>
            <p:nvPr/>
          </p:nvSpPr>
          <p:spPr>
            <a:xfrm>
              <a:off x="10794402" y="2455229"/>
              <a:ext cx="42992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ADC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24AE3DA-4B73-42D9-AF38-9797F5C8A2A0}"/>
              </a:ext>
            </a:extLst>
          </p:cNvPr>
          <p:cNvCxnSpPr>
            <a:cxnSpLocks/>
          </p:cNvCxnSpPr>
          <p:nvPr/>
        </p:nvCxnSpPr>
        <p:spPr>
          <a:xfrm flipV="1">
            <a:off x="9462138" y="3212101"/>
            <a:ext cx="1190660" cy="4238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B23B060-14FE-4EE0-B4C1-97A4896846CD}"/>
              </a:ext>
            </a:extLst>
          </p:cNvPr>
          <p:cNvCxnSpPr>
            <a:cxnSpLocks/>
          </p:cNvCxnSpPr>
          <p:nvPr/>
        </p:nvCxnSpPr>
        <p:spPr>
          <a:xfrm flipH="1">
            <a:off x="5304022" y="4515171"/>
            <a:ext cx="613230" cy="0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AD429F-6036-41EE-91DB-203A939C35D6}"/>
              </a:ext>
            </a:extLst>
          </p:cNvPr>
          <p:cNvCxnSpPr>
            <a:cxnSpLocks/>
          </p:cNvCxnSpPr>
          <p:nvPr/>
        </p:nvCxnSpPr>
        <p:spPr>
          <a:xfrm flipV="1">
            <a:off x="5181889" y="3226445"/>
            <a:ext cx="4307060" cy="656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C5C23B-5D84-4658-974F-53285E39F705}"/>
              </a:ext>
            </a:extLst>
          </p:cNvPr>
          <p:cNvCxnSpPr>
            <a:cxnSpLocks/>
          </p:cNvCxnSpPr>
          <p:nvPr/>
        </p:nvCxnSpPr>
        <p:spPr>
          <a:xfrm flipV="1">
            <a:off x="4997086" y="3226445"/>
            <a:ext cx="177215" cy="1531881"/>
          </a:xfrm>
          <a:prstGeom prst="straightConnector1">
            <a:avLst/>
          </a:prstGeom>
          <a:ln w="2540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FE01987-2B0D-463A-BCB6-2C4957E0E161}"/>
              </a:ext>
            </a:extLst>
          </p:cNvPr>
          <p:cNvSpPr/>
          <p:nvPr/>
        </p:nvSpPr>
        <p:spPr>
          <a:xfrm>
            <a:off x="4947077" y="4757744"/>
            <a:ext cx="107829" cy="105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1101D3-FE2B-49BE-B677-22FB91256478}"/>
              </a:ext>
            </a:extLst>
          </p:cNvPr>
          <p:cNvSpPr txBox="1"/>
          <p:nvPr/>
        </p:nvSpPr>
        <p:spPr>
          <a:xfrm>
            <a:off x="5294997" y="3959514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I</a:t>
            </a:r>
            <a:r>
              <a:rPr lang="en-US" sz="2400" baseline="-25000" dirty="0" err="1">
                <a:solidFill>
                  <a:srgbClr val="FFFF00"/>
                </a:solidFill>
              </a:rPr>
              <a:t>meter</a:t>
            </a:r>
            <a:endParaRPr lang="en-US" sz="2400" baseline="-25000" dirty="0">
              <a:solidFill>
                <a:srgbClr val="FFFF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658E3B4-F815-4BA0-80B4-512918A45E76}"/>
              </a:ext>
            </a:extLst>
          </p:cNvPr>
          <p:cNvSpPr txBox="1"/>
          <p:nvPr/>
        </p:nvSpPr>
        <p:spPr>
          <a:xfrm>
            <a:off x="5093492" y="2727516"/>
            <a:ext cx="868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V</a:t>
            </a:r>
            <a:r>
              <a:rPr lang="en-US" sz="2400" baseline="-25000" dirty="0" err="1">
                <a:solidFill>
                  <a:srgbClr val="FFFF00"/>
                </a:solidFill>
              </a:rPr>
              <a:t>probe</a:t>
            </a:r>
            <a:endParaRPr lang="en-US" sz="2400" baseline="-25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4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43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16</cp:revision>
  <dcterms:created xsi:type="dcterms:W3CDTF">2018-10-23T06:04:49Z</dcterms:created>
  <dcterms:modified xsi:type="dcterms:W3CDTF">2018-10-27T23:16:03Z</dcterms:modified>
</cp:coreProperties>
</file>