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8889-E5BE-4DF4-9AFA-2D477580D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E8ED0-B7A4-4CB8-A0D8-E9FFB959A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8399-6B44-4EA3-9A6B-CADA5112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EE84-6C38-40DD-81D9-0189B6D1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B6E0-8513-4027-8E1F-A790CFB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9FD7-8067-467E-BCFA-74F2F427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CBF0-7DE9-4F8E-AB19-20E0477A5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3D4D-4EB5-4614-9E2B-7357E734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1C6C-7E85-40AC-AFC9-EBDDE835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9EEC-46C1-4E73-82A8-F454B46C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D38C6-139D-4D19-8124-1F9BCB86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4C23B-68C5-426C-81A5-23F61914C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8B2E-C190-4B41-A903-B9D6939F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B6B9-723D-4142-A6FA-1920B492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1E23-6FC4-4EA6-BF14-7CF6FEB2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888E-4848-41A6-8E5C-86ADC249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5D34-8A5E-4AD0-A495-2F47F5BA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30CB-2125-4CC7-9240-8C022AF2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C5F0-0939-4440-A88A-5F823204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F9F1-BBA5-48B0-9CFB-C5408CAD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CFED-8FE3-4D6B-AA96-99D50623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AA0F-783C-4951-A4E2-3B151F5D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5DC0-9E8B-46A8-9BF8-8C9A6207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2F15D-6BDA-4208-AC17-076789F8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7E5B-C78E-450C-A060-BB59CC11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7F6-8D08-48AB-9840-390608F2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C7DF-D4CC-4BB7-BB57-67C2BEC58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6F677-FD9C-4747-8D75-3C011D956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7A38-A1E7-47EF-BF99-965D9ED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D11A3-BE7D-4E8B-B8C1-94628B03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636D2-B79B-4CFE-AE68-5969459E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ED03-8EA9-492F-9639-CDCF5DB1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6852-B37E-47AA-85A1-4DB6711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443E8-EA45-445A-921E-D49C10F82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69E90-B893-4B1A-B108-843ED8F8E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3AD95-8874-40F1-9303-C160A0110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02765-0FEC-41EF-ACDC-749CA73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D5C90-CFCC-4161-A5DE-6196F8C5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4FD30-6B00-44F9-A84A-C94A2170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9F33-7691-4AE1-BBE7-1966E9FC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CF690-1567-4F18-894A-80BECD5D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A0ADE-4F5C-44EA-8A5D-0D54D927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805A0-2238-485D-B3D9-28B73D23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7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62DEA-87A9-4971-A6C6-92462053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66FDD-FE5F-4C1D-BABD-3E588164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304DB-94EC-46C9-92B9-A1EB6C77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0ED1-C06E-43B3-A71B-DA9438ED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6599-0B62-42A0-AD56-7932A2110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9E149-33D4-4BB4-A256-0698AAB4E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B2F5-9B18-484A-9D16-7F67B75A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A46B5-57FA-43B6-8267-52BA545F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7601C-A923-4B2A-8D6C-ECB19198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3DE6-E26D-42F4-AFFB-4519FE94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B396B-29C0-4584-B3F2-DE74E10C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87B4F-5D00-47B0-B982-22947F80D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95A50-510B-4E5C-8AEF-65857080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B89A-079F-480D-A823-3BD0AAE8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D3BB-F948-4C8A-B49E-C0DBD399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2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1D2B6-5C48-4A32-8D77-292B00D0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B784-5683-46F5-B4F5-0DB9867D4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BE66-7438-41CB-9D37-57DBC20D1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F0D6-B4DB-420F-9B16-BE0FB1B156A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FBD9-AD97-44EC-9F07-722FCDCF5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D9956-6ED6-4241-A73E-995B28A69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1A85-5114-406B-8480-40586CF9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2A546F-C877-4EF9-A1D4-5D0803AF0A80}"/>
              </a:ext>
            </a:extLst>
          </p:cNvPr>
          <p:cNvSpPr/>
          <p:nvPr/>
        </p:nvSpPr>
        <p:spPr>
          <a:xfrm>
            <a:off x="5396515" y="2211977"/>
            <a:ext cx="914400" cy="2534194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200" b="1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38823-81A7-461B-B5B5-6716400D4C18}"/>
              </a:ext>
            </a:extLst>
          </p:cNvPr>
          <p:cNvSpPr/>
          <p:nvPr/>
        </p:nvSpPr>
        <p:spPr>
          <a:xfrm>
            <a:off x="4048186" y="2211977"/>
            <a:ext cx="914400" cy="25341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</a:t>
            </a:r>
            <a:endParaRPr lang="en-US" sz="2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B8E05B-0A4A-4B55-8101-BE2C4357598B}"/>
              </a:ext>
            </a:extLst>
          </p:cNvPr>
          <p:cNvSpPr/>
          <p:nvPr/>
        </p:nvSpPr>
        <p:spPr>
          <a:xfrm>
            <a:off x="4352927" y="2686050"/>
            <a:ext cx="1657348" cy="14597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65EC3-4902-4BEF-A4CA-6229B416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29" y="427672"/>
            <a:ext cx="3048000" cy="24669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F913108-4236-4BFD-B207-7132035FF300}"/>
              </a:ext>
            </a:extLst>
          </p:cNvPr>
          <p:cNvSpPr/>
          <p:nvPr/>
        </p:nvSpPr>
        <p:spPr>
          <a:xfrm>
            <a:off x="4724402" y="2985951"/>
            <a:ext cx="914400" cy="905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8C4C8-547E-4210-A70B-6CEDAA26806A}"/>
              </a:ext>
            </a:extLst>
          </p:cNvPr>
          <p:cNvSpPr/>
          <p:nvPr/>
        </p:nvSpPr>
        <p:spPr>
          <a:xfrm>
            <a:off x="4048186" y="4746171"/>
            <a:ext cx="2263081" cy="57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DE608-6DB1-40EA-9FB1-4EBCD174F075}"/>
              </a:ext>
            </a:extLst>
          </p:cNvPr>
          <p:cNvSpPr/>
          <p:nvPr/>
        </p:nvSpPr>
        <p:spPr>
          <a:xfrm>
            <a:off x="5148332" y="3891643"/>
            <a:ext cx="69668" cy="8545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EE791-DBE7-453F-B245-4AF603B5061F}"/>
              </a:ext>
            </a:extLst>
          </p:cNvPr>
          <p:cNvSpPr/>
          <p:nvPr/>
        </p:nvSpPr>
        <p:spPr>
          <a:xfrm>
            <a:off x="5159006" y="341238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E55A90-E4AF-43E4-BCEF-E2F76153CC8F}"/>
              </a:ext>
            </a:extLst>
          </p:cNvPr>
          <p:cNvSpPr/>
          <p:nvPr/>
        </p:nvSpPr>
        <p:spPr>
          <a:xfrm>
            <a:off x="5158281" y="393825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93209F-A538-4658-B588-697AED454526}"/>
              </a:ext>
            </a:extLst>
          </p:cNvPr>
          <p:cNvSpPr/>
          <p:nvPr/>
        </p:nvSpPr>
        <p:spPr>
          <a:xfrm>
            <a:off x="4501116" y="3179606"/>
            <a:ext cx="1371599" cy="516921"/>
          </a:xfrm>
          <a:prstGeom prst="rect">
            <a:avLst/>
          </a:prstGeom>
          <a:solidFill>
            <a:schemeClr val="accent4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CD2E58-70DA-443A-ADB2-C8CCC3A3AAB1}"/>
              </a:ext>
            </a:extLst>
          </p:cNvPr>
          <p:cNvSpPr/>
          <p:nvPr/>
        </p:nvSpPr>
        <p:spPr>
          <a:xfrm>
            <a:off x="4796931" y="3047997"/>
            <a:ext cx="693014" cy="919165"/>
          </a:xfrm>
          <a:custGeom>
            <a:avLst/>
            <a:gdLst>
              <a:gd name="connsiteX0" fmla="*/ 336698 w 687573"/>
              <a:gd name="connsiteY0" fmla="*/ 311891 h 762003"/>
              <a:gd name="connsiteX1" fmla="*/ 308344 w 687573"/>
              <a:gd name="connsiteY1" fmla="*/ 379231 h 762003"/>
              <a:gd name="connsiteX2" fmla="*/ 382772 w 687573"/>
              <a:gd name="connsiteY2" fmla="*/ 460747 h 762003"/>
              <a:gd name="connsiteX3" fmla="*/ 467833 w 687573"/>
              <a:gd name="connsiteY3" fmla="*/ 379231 h 762003"/>
              <a:gd name="connsiteX4" fmla="*/ 386316 w 687573"/>
              <a:gd name="connsiteY4" fmla="*/ 233919 h 762003"/>
              <a:gd name="connsiteX5" fmla="*/ 216195 w 687573"/>
              <a:gd name="connsiteY5" fmla="*/ 386319 h 762003"/>
              <a:gd name="connsiteX6" fmla="*/ 386316 w 687573"/>
              <a:gd name="connsiteY6" fmla="*/ 535175 h 762003"/>
              <a:gd name="connsiteX7" fmla="*/ 538716 w 687573"/>
              <a:gd name="connsiteY7" fmla="*/ 389863 h 762003"/>
              <a:gd name="connsiteX8" fmla="*/ 375684 w 687573"/>
              <a:gd name="connsiteY8" fmla="*/ 159491 h 762003"/>
              <a:gd name="connsiteX9" fmla="*/ 163033 w 687573"/>
              <a:gd name="connsiteY9" fmla="*/ 379231 h 762003"/>
              <a:gd name="connsiteX10" fmla="*/ 379228 w 687573"/>
              <a:gd name="connsiteY10" fmla="*/ 613147 h 762003"/>
              <a:gd name="connsiteX11" fmla="*/ 616688 w 687573"/>
              <a:gd name="connsiteY11" fmla="*/ 386319 h 762003"/>
              <a:gd name="connsiteX12" fmla="*/ 382772 w 687573"/>
              <a:gd name="connsiteY12" fmla="*/ 85063 h 762003"/>
              <a:gd name="connsiteX13" fmla="*/ 77972 w 687573"/>
              <a:gd name="connsiteY13" fmla="*/ 382775 h 762003"/>
              <a:gd name="connsiteX14" fmla="*/ 382772 w 687573"/>
              <a:gd name="connsiteY14" fmla="*/ 691119 h 762003"/>
              <a:gd name="connsiteX15" fmla="*/ 687572 w 687573"/>
              <a:gd name="connsiteY15" fmla="*/ 382775 h 762003"/>
              <a:gd name="connsiteX16" fmla="*/ 379228 w 687573"/>
              <a:gd name="connsiteY16" fmla="*/ 3 h 762003"/>
              <a:gd name="connsiteX17" fmla="*/ 0 w 687573"/>
              <a:gd name="connsiteY17" fmla="*/ 389863 h 762003"/>
              <a:gd name="connsiteX18" fmla="*/ 382772 w 687573"/>
              <a:gd name="connsiteY18" fmla="*/ 762003 h 762003"/>
              <a:gd name="connsiteX19" fmla="*/ 382772 w 687573"/>
              <a:gd name="connsiteY19" fmla="*/ 762003 h 762003"/>
              <a:gd name="connsiteX0" fmla="*/ 336698 w 687573"/>
              <a:gd name="connsiteY0" fmla="*/ 311891 h 919165"/>
              <a:gd name="connsiteX1" fmla="*/ 308344 w 687573"/>
              <a:gd name="connsiteY1" fmla="*/ 379231 h 919165"/>
              <a:gd name="connsiteX2" fmla="*/ 382772 w 687573"/>
              <a:gd name="connsiteY2" fmla="*/ 460747 h 919165"/>
              <a:gd name="connsiteX3" fmla="*/ 467833 w 687573"/>
              <a:gd name="connsiteY3" fmla="*/ 379231 h 919165"/>
              <a:gd name="connsiteX4" fmla="*/ 386316 w 687573"/>
              <a:gd name="connsiteY4" fmla="*/ 233919 h 919165"/>
              <a:gd name="connsiteX5" fmla="*/ 216195 w 687573"/>
              <a:gd name="connsiteY5" fmla="*/ 386319 h 919165"/>
              <a:gd name="connsiteX6" fmla="*/ 386316 w 687573"/>
              <a:gd name="connsiteY6" fmla="*/ 535175 h 919165"/>
              <a:gd name="connsiteX7" fmla="*/ 538716 w 687573"/>
              <a:gd name="connsiteY7" fmla="*/ 389863 h 919165"/>
              <a:gd name="connsiteX8" fmla="*/ 375684 w 687573"/>
              <a:gd name="connsiteY8" fmla="*/ 159491 h 919165"/>
              <a:gd name="connsiteX9" fmla="*/ 163033 w 687573"/>
              <a:gd name="connsiteY9" fmla="*/ 379231 h 919165"/>
              <a:gd name="connsiteX10" fmla="*/ 379228 w 687573"/>
              <a:gd name="connsiteY10" fmla="*/ 613147 h 919165"/>
              <a:gd name="connsiteX11" fmla="*/ 616688 w 687573"/>
              <a:gd name="connsiteY11" fmla="*/ 386319 h 919165"/>
              <a:gd name="connsiteX12" fmla="*/ 382772 w 687573"/>
              <a:gd name="connsiteY12" fmla="*/ 85063 h 919165"/>
              <a:gd name="connsiteX13" fmla="*/ 77972 w 687573"/>
              <a:gd name="connsiteY13" fmla="*/ 382775 h 919165"/>
              <a:gd name="connsiteX14" fmla="*/ 382772 w 687573"/>
              <a:gd name="connsiteY14" fmla="*/ 691119 h 919165"/>
              <a:gd name="connsiteX15" fmla="*/ 687572 w 687573"/>
              <a:gd name="connsiteY15" fmla="*/ 382775 h 919165"/>
              <a:gd name="connsiteX16" fmla="*/ 379228 w 687573"/>
              <a:gd name="connsiteY16" fmla="*/ 3 h 919165"/>
              <a:gd name="connsiteX17" fmla="*/ 0 w 687573"/>
              <a:gd name="connsiteY17" fmla="*/ 389863 h 919165"/>
              <a:gd name="connsiteX18" fmla="*/ 382772 w 687573"/>
              <a:gd name="connsiteY18" fmla="*/ 762003 h 919165"/>
              <a:gd name="connsiteX19" fmla="*/ 382772 w 687573"/>
              <a:gd name="connsiteY19" fmla="*/ 919165 h 919165"/>
              <a:gd name="connsiteX0" fmla="*/ 341752 w 692627"/>
              <a:gd name="connsiteY0" fmla="*/ 311891 h 919165"/>
              <a:gd name="connsiteX1" fmla="*/ 313398 w 692627"/>
              <a:gd name="connsiteY1" fmla="*/ 379231 h 919165"/>
              <a:gd name="connsiteX2" fmla="*/ 387826 w 692627"/>
              <a:gd name="connsiteY2" fmla="*/ 460747 h 919165"/>
              <a:gd name="connsiteX3" fmla="*/ 472887 w 692627"/>
              <a:gd name="connsiteY3" fmla="*/ 379231 h 919165"/>
              <a:gd name="connsiteX4" fmla="*/ 391370 w 692627"/>
              <a:gd name="connsiteY4" fmla="*/ 233919 h 919165"/>
              <a:gd name="connsiteX5" fmla="*/ 221249 w 692627"/>
              <a:gd name="connsiteY5" fmla="*/ 386319 h 919165"/>
              <a:gd name="connsiteX6" fmla="*/ 391370 w 692627"/>
              <a:gd name="connsiteY6" fmla="*/ 535175 h 919165"/>
              <a:gd name="connsiteX7" fmla="*/ 543770 w 692627"/>
              <a:gd name="connsiteY7" fmla="*/ 389863 h 919165"/>
              <a:gd name="connsiteX8" fmla="*/ 380738 w 692627"/>
              <a:gd name="connsiteY8" fmla="*/ 159491 h 919165"/>
              <a:gd name="connsiteX9" fmla="*/ 168087 w 692627"/>
              <a:gd name="connsiteY9" fmla="*/ 379231 h 919165"/>
              <a:gd name="connsiteX10" fmla="*/ 384282 w 692627"/>
              <a:gd name="connsiteY10" fmla="*/ 613147 h 919165"/>
              <a:gd name="connsiteX11" fmla="*/ 621742 w 692627"/>
              <a:gd name="connsiteY11" fmla="*/ 386319 h 919165"/>
              <a:gd name="connsiteX12" fmla="*/ 387826 w 692627"/>
              <a:gd name="connsiteY12" fmla="*/ 85063 h 919165"/>
              <a:gd name="connsiteX13" fmla="*/ 83026 w 692627"/>
              <a:gd name="connsiteY13" fmla="*/ 382775 h 919165"/>
              <a:gd name="connsiteX14" fmla="*/ 387826 w 692627"/>
              <a:gd name="connsiteY14" fmla="*/ 691119 h 919165"/>
              <a:gd name="connsiteX15" fmla="*/ 692626 w 692627"/>
              <a:gd name="connsiteY15" fmla="*/ 382775 h 919165"/>
              <a:gd name="connsiteX16" fmla="*/ 384282 w 692627"/>
              <a:gd name="connsiteY16" fmla="*/ 3 h 919165"/>
              <a:gd name="connsiteX17" fmla="*/ 5054 w 692627"/>
              <a:gd name="connsiteY17" fmla="*/ 389863 h 919165"/>
              <a:gd name="connsiteX18" fmla="*/ 180657 w 692627"/>
              <a:gd name="connsiteY18" fmla="*/ 781053 h 919165"/>
              <a:gd name="connsiteX19" fmla="*/ 387826 w 692627"/>
              <a:gd name="connsiteY19" fmla="*/ 919165 h 919165"/>
              <a:gd name="connsiteX0" fmla="*/ 342139 w 693014"/>
              <a:gd name="connsiteY0" fmla="*/ 311891 h 919165"/>
              <a:gd name="connsiteX1" fmla="*/ 313785 w 693014"/>
              <a:gd name="connsiteY1" fmla="*/ 379231 h 919165"/>
              <a:gd name="connsiteX2" fmla="*/ 388213 w 693014"/>
              <a:gd name="connsiteY2" fmla="*/ 460747 h 919165"/>
              <a:gd name="connsiteX3" fmla="*/ 473274 w 693014"/>
              <a:gd name="connsiteY3" fmla="*/ 379231 h 919165"/>
              <a:gd name="connsiteX4" fmla="*/ 391757 w 693014"/>
              <a:gd name="connsiteY4" fmla="*/ 233919 h 919165"/>
              <a:gd name="connsiteX5" fmla="*/ 221636 w 693014"/>
              <a:gd name="connsiteY5" fmla="*/ 386319 h 919165"/>
              <a:gd name="connsiteX6" fmla="*/ 391757 w 693014"/>
              <a:gd name="connsiteY6" fmla="*/ 535175 h 919165"/>
              <a:gd name="connsiteX7" fmla="*/ 544157 w 693014"/>
              <a:gd name="connsiteY7" fmla="*/ 389863 h 919165"/>
              <a:gd name="connsiteX8" fmla="*/ 381125 w 693014"/>
              <a:gd name="connsiteY8" fmla="*/ 159491 h 919165"/>
              <a:gd name="connsiteX9" fmla="*/ 168474 w 693014"/>
              <a:gd name="connsiteY9" fmla="*/ 379231 h 919165"/>
              <a:gd name="connsiteX10" fmla="*/ 384669 w 693014"/>
              <a:gd name="connsiteY10" fmla="*/ 613147 h 919165"/>
              <a:gd name="connsiteX11" fmla="*/ 622129 w 693014"/>
              <a:gd name="connsiteY11" fmla="*/ 386319 h 919165"/>
              <a:gd name="connsiteX12" fmla="*/ 388213 w 693014"/>
              <a:gd name="connsiteY12" fmla="*/ 85063 h 919165"/>
              <a:gd name="connsiteX13" fmla="*/ 83413 w 693014"/>
              <a:gd name="connsiteY13" fmla="*/ 382775 h 919165"/>
              <a:gd name="connsiteX14" fmla="*/ 388213 w 693014"/>
              <a:gd name="connsiteY14" fmla="*/ 691119 h 919165"/>
              <a:gd name="connsiteX15" fmla="*/ 693013 w 693014"/>
              <a:gd name="connsiteY15" fmla="*/ 382775 h 919165"/>
              <a:gd name="connsiteX16" fmla="*/ 384669 w 693014"/>
              <a:gd name="connsiteY16" fmla="*/ 3 h 919165"/>
              <a:gd name="connsiteX17" fmla="*/ 5441 w 693014"/>
              <a:gd name="connsiteY17" fmla="*/ 389863 h 919165"/>
              <a:gd name="connsiteX18" fmla="*/ 181044 w 693014"/>
              <a:gd name="connsiteY18" fmla="*/ 781053 h 919165"/>
              <a:gd name="connsiteX19" fmla="*/ 388213 w 693014"/>
              <a:gd name="connsiteY19" fmla="*/ 919165 h 919165"/>
              <a:gd name="connsiteX0" fmla="*/ 342139 w 693014"/>
              <a:gd name="connsiteY0" fmla="*/ 311891 h 919165"/>
              <a:gd name="connsiteX1" fmla="*/ 313785 w 693014"/>
              <a:gd name="connsiteY1" fmla="*/ 379231 h 919165"/>
              <a:gd name="connsiteX2" fmla="*/ 388213 w 693014"/>
              <a:gd name="connsiteY2" fmla="*/ 460747 h 919165"/>
              <a:gd name="connsiteX3" fmla="*/ 473274 w 693014"/>
              <a:gd name="connsiteY3" fmla="*/ 379231 h 919165"/>
              <a:gd name="connsiteX4" fmla="*/ 391757 w 693014"/>
              <a:gd name="connsiteY4" fmla="*/ 233919 h 919165"/>
              <a:gd name="connsiteX5" fmla="*/ 221636 w 693014"/>
              <a:gd name="connsiteY5" fmla="*/ 386319 h 919165"/>
              <a:gd name="connsiteX6" fmla="*/ 391757 w 693014"/>
              <a:gd name="connsiteY6" fmla="*/ 535175 h 919165"/>
              <a:gd name="connsiteX7" fmla="*/ 544157 w 693014"/>
              <a:gd name="connsiteY7" fmla="*/ 389863 h 919165"/>
              <a:gd name="connsiteX8" fmla="*/ 381125 w 693014"/>
              <a:gd name="connsiteY8" fmla="*/ 159491 h 919165"/>
              <a:gd name="connsiteX9" fmla="*/ 168474 w 693014"/>
              <a:gd name="connsiteY9" fmla="*/ 379231 h 919165"/>
              <a:gd name="connsiteX10" fmla="*/ 384669 w 693014"/>
              <a:gd name="connsiteY10" fmla="*/ 613147 h 919165"/>
              <a:gd name="connsiteX11" fmla="*/ 622129 w 693014"/>
              <a:gd name="connsiteY11" fmla="*/ 386319 h 919165"/>
              <a:gd name="connsiteX12" fmla="*/ 388213 w 693014"/>
              <a:gd name="connsiteY12" fmla="*/ 85063 h 919165"/>
              <a:gd name="connsiteX13" fmla="*/ 83413 w 693014"/>
              <a:gd name="connsiteY13" fmla="*/ 382775 h 919165"/>
              <a:gd name="connsiteX14" fmla="*/ 388213 w 693014"/>
              <a:gd name="connsiteY14" fmla="*/ 691119 h 919165"/>
              <a:gd name="connsiteX15" fmla="*/ 693013 w 693014"/>
              <a:gd name="connsiteY15" fmla="*/ 382775 h 919165"/>
              <a:gd name="connsiteX16" fmla="*/ 384669 w 693014"/>
              <a:gd name="connsiteY16" fmla="*/ 3 h 919165"/>
              <a:gd name="connsiteX17" fmla="*/ 5441 w 693014"/>
              <a:gd name="connsiteY17" fmla="*/ 389863 h 919165"/>
              <a:gd name="connsiteX18" fmla="*/ 181044 w 693014"/>
              <a:gd name="connsiteY18" fmla="*/ 781053 h 919165"/>
              <a:gd name="connsiteX19" fmla="*/ 388213 w 693014"/>
              <a:gd name="connsiteY19" fmla="*/ 919165 h 91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3014" h="919165">
                <a:moveTo>
                  <a:pt x="342139" y="311891"/>
                </a:moveTo>
                <a:cubicBezTo>
                  <a:pt x="324122" y="333156"/>
                  <a:pt x="306106" y="354422"/>
                  <a:pt x="313785" y="379231"/>
                </a:cubicBezTo>
                <a:cubicBezTo>
                  <a:pt x="321464" y="404040"/>
                  <a:pt x="361632" y="460747"/>
                  <a:pt x="388213" y="460747"/>
                </a:cubicBezTo>
                <a:cubicBezTo>
                  <a:pt x="414794" y="460747"/>
                  <a:pt x="472683" y="417036"/>
                  <a:pt x="473274" y="379231"/>
                </a:cubicBezTo>
                <a:cubicBezTo>
                  <a:pt x="473865" y="341426"/>
                  <a:pt x="433697" y="232738"/>
                  <a:pt x="391757" y="233919"/>
                </a:cubicBezTo>
                <a:cubicBezTo>
                  <a:pt x="349817" y="235100"/>
                  <a:pt x="221636" y="336110"/>
                  <a:pt x="221636" y="386319"/>
                </a:cubicBezTo>
                <a:cubicBezTo>
                  <a:pt x="221636" y="436528"/>
                  <a:pt x="338004" y="534584"/>
                  <a:pt x="391757" y="535175"/>
                </a:cubicBezTo>
                <a:cubicBezTo>
                  <a:pt x="445510" y="535766"/>
                  <a:pt x="545929" y="452477"/>
                  <a:pt x="544157" y="389863"/>
                </a:cubicBezTo>
                <a:cubicBezTo>
                  <a:pt x="542385" y="327249"/>
                  <a:pt x="443739" y="161263"/>
                  <a:pt x="381125" y="159491"/>
                </a:cubicBezTo>
                <a:cubicBezTo>
                  <a:pt x="318511" y="157719"/>
                  <a:pt x="167883" y="303622"/>
                  <a:pt x="168474" y="379231"/>
                </a:cubicBezTo>
                <a:cubicBezTo>
                  <a:pt x="169065" y="454840"/>
                  <a:pt x="309060" y="611966"/>
                  <a:pt x="384669" y="613147"/>
                </a:cubicBezTo>
                <a:cubicBezTo>
                  <a:pt x="460278" y="614328"/>
                  <a:pt x="621538" y="474333"/>
                  <a:pt x="622129" y="386319"/>
                </a:cubicBezTo>
                <a:cubicBezTo>
                  <a:pt x="622720" y="298305"/>
                  <a:pt x="477999" y="85654"/>
                  <a:pt x="388213" y="85063"/>
                </a:cubicBezTo>
                <a:cubicBezTo>
                  <a:pt x="298427" y="84472"/>
                  <a:pt x="83413" y="281766"/>
                  <a:pt x="83413" y="382775"/>
                </a:cubicBezTo>
                <a:cubicBezTo>
                  <a:pt x="83413" y="483784"/>
                  <a:pt x="286613" y="691119"/>
                  <a:pt x="388213" y="691119"/>
                </a:cubicBezTo>
                <a:cubicBezTo>
                  <a:pt x="489813" y="691119"/>
                  <a:pt x="693604" y="497961"/>
                  <a:pt x="693013" y="382775"/>
                </a:cubicBezTo>
                <a:cubicBezTo>
                  <a:pt x="692422" y="267589"/>
                  <a:pt x="499264" y="-1178"/>
                  <a:pt x="384669" y="3"/>
                </a:cubicBezTo>
                <a:cubicBezTo>
                  <a:pt x="270074" y="1184"/>
                  <a:pt x="39378" y="259688"/>
                  <a:pt x="5441" y="389863"/>
                </a:cubicBezTo>
                <a:cubicBezTo>
                  <a:pt x="-28496" y="520038"/>
                  <a:pt x="104346" y="703791"/>
                  <a:pt x="181044" y="781053"/>
                </a:cubicBezTo>
                <a:cubicBezTo>
                  <a:pt x="263889" y="864507"/>
                  <a:pt x="281057" y="864397"/>
                  <a:pt x="388213" y="9191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7E53B7-6EBF-4491-92F6-FC75B52C5083}"/>
              </a:ext>
            </a:extLst>
          </p:cNvPr>
          <p:cNvCxnSpPr>
            <a:cxnSpLocks/>
          </p:cNvCxnSpPr>
          <p:nvPr/>
        </p:nvCxnSpPr>
        <p:spPr>
          <a:xfrm flipH="1" flipV="1">
            <a:off x="3886200" y="1552575"/>
            <a:ext cx="1296324" cy="1873595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EBF06B-E8DC-4ECB-8627-4B3F9B6C9344}"/>
              </a:ext>
            </a:extLst>
          </p:cNvPr>
          <p:cNvSpPr txBox="1"/>
          <p:nvPr/>
        </p:nvSpPr>
        <p:spPr>
          <a:xfrm>
            <a:off x="4275432" y="4837717"/>
            <a:ext cx="1858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 Assembly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795584-C232-4B83-8112-6B2BD9D06644}"/>
              </a:ext>
            </a:extLst>
          </p:cNvPr>
          <p:cNvSpPr txBox="1"/>
          <p:nvPr/>
        </p:nvSpPr>
        <p:spPr>
          <a:xfrm>
            <a:off x="4082698" y="1306979"/>
            <a:ext cx="1004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Needle</a:t>
            </a:r>
          </a:p>
          <a:p>
            <a:pPr algn="ctr"/>
            <a:r>
              <a:rPr lang="en-US" dirty="0"/>
              <a:t>(Pointer)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5B1E13-0945-4120-A790-31B1D7FCF455}"/>
              </a:ext>
            </a:extLst>
          </p:cNvPr>
          <p:cNvSpPr txBox="1"/>
          <p:nvPr/>
        </p:nvSpPr>
        <p:spPr>
          <a:xfrm>
            <a:off x="2054230" y="3241504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Spring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61646-BC76-46A9-A883-B159A0CA23E1}"/>
              </a:ext>
            </a:extLst>
          </p:cNvPr>
          <p:cNvSpPr txBox="1"/>
          <p:nvPr/>
        </p:nvSpPr>
        <p:spPr>
          <a:xfrm>
            <a:off x="7022907" y="32534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Coil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3E905E-0C47-49B9-BB4B-4FB686A4E413}"/>
              </a:ext>
            </a:extLst>
          </p:cNvPr>
          <p:cNvCxnSpPr>
            <a:stCxn id="25" idx="1"/>
            <a:endCxn id="20" idx="3"/>
          </p:cNvCxnSpPr>
          <p:nvPr/>
        </p:nvCxnSpPr>
        <p:spPr>
          <a:xfrm flipH="1">
            <a:off x="5872715" y="3438067"/>
            <a:ext cx="1150192" cy="0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D49D7B-C20E-446E-90D3-3C5AC80BE62E}"/>
              </a:ext>
            </a:extLst>
          </p:cNvPr>
          <p:cNvCxnSpPr>
            <a:cxnSpLocks/>
            <a:stCxn id="24" idx="3"/>
            <a:endCxn id="18" idx="17"/>
          </p:cNvCxnSpPr>
          <p:nvPr/>
        </p:nvCxnSpPr>
        <p:spPr>
          <a:xfrm>
            <a:off x="3519246" y="3426170"/>
            <a:ext cx="1283126" cy="11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3EE6C0-B5E5-4164-9108-F730E1F85FAD}"/>
              </a:ext>
            </a:extLst>
          </p:cNvPr>
          <p:cNvSpPr txBox="1"/>
          <p:nvPr/>
        </p:nvSpPr>
        <p:spPr>
          <a:xfrm>
            <a:off x="6982105" y="4145826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Bearings</a:t>
            </a:r>
          </a:p>
          <a:p>
            <a:pPr algn="ctr"/>
            <a:r>
              <a:rPr lang="en-US" dirty="0"/>
              <a:t>(Jewels)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CB61E4B-EF55-4EF9-8F99-A3AC6F80AAA8}"/>
              </a:ext>
            </a:extLst>
          </p:cNvPr>
          <p:cNvSpPr/>
          <p:nvPr/>
        </p:nvSpPr>
        <p:spPr>
          <a:xfrm>
            <a:off x="5165742" y="34115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CFBEF4A-260A-4B01-B252-4504520ABE02}"/>
              </a:ext>
            </a:extLst>
          </p:cNvPr>
          <p:cNvSpPr/>
          <p:nvPr/>
        </p:nvSpPr>
        <p:spPr>
          <a:xfrm flipH="1" flipV="1">
            <a:off x="5115450" y="3337393"/>
            <a:ext cx="45720" cy="4572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33593D-6B23-4ADF-8635-34807904A5C4}"/>
              </a:ext>
            </a:extLst>
          </p:cNvPr>
          <p:cNvCxnSpPr>
            <a:cxnSpLocks/>
            <a:stCxn id="44" idx="1"/>
            <a:endCxn id="50" idx="6"/>
          </p:cNvCxnSpPr>
          <p:nvPr/>
        </p:nvCxnSpPr>
        <p:spPr>
          <a:xfrm flipH="1" flipV="1">
            <a:off x="5211461" y="3434458"/>
            <a:ext cx="1770644" cy="1034534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2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5</cp:revision>
  <dcterms:created xsi:type="dcterms:W3CDTF">2018-11-02T05:02:22Z</dcterms:created>
  <dcterms:modified xsi:type="dcterms:W3CDTF">2018-11-02T05:38:28Z</dcterms:modified>
</cp:coreProperties>
</file>