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8" r:id="rId3"/>
    <p:sldId id="270" r:id="rId4"/>
    <p:sldId id="273" r:id="rId5"/>
    <p:sldId id="271" r:id="rId6"/>
    <p:sldId id="272" r:id="rId7"/>
    <p:sldId id="266" r:id="rId8"/>
    <p:sldId id="262" r:id="rId9"/>
    <p:sldId id="263" r:id="rId10"/>
    <p:sldId id="265" r:id="rId11"/>
    <p:sldId id="264" r:id="rId12"/>
    <p:sldId id="267" r:id="rId13"/>
    <p:sldId id="257" r:id="rId14"/>
    <p:sldId id="258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53BCC-6457-4A5A-9B46-54CF34A9B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F0D557-58D6-4187-94BF-F121E618AF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4FCC1-1DD8-41DB-8ADD-A090B91D7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8C745-CCD9-4112-8E83-A57018B6C95E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CA631-5BB4-49B2-A621-6A9EE8897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291EC-B07A-4417-94F3-5118A36B9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61A33-DD6C-4EBB-827E-0DE672A51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64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784B4-9F62-48A7-B01A-7BB0E9D20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70FDE7-4750-4DD1-9A7C-B4D225DBF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B9D50-8CBF-42A8-8C08-7239291DA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8C745-CCD9-4112-8E83-A57018B6C95E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DDC93-5673-42C4-A820-69904F8E5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3EEEC-39CA-49D4-B316-1F61352E5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61A33-DD6C-4EBB-827E-0DE672A51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9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9C180A-23C0-4685-A5F0-05DADFCDD4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CFD63B-446E-49DF-A03F-C13D7ED45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66493-54E9-49D1-BAB0-FDD18D1C9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8C745-CCD9-4112-8E83-A57018B6C95E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CAB0C-77C9-43A8-89F7-3EE61F8E7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8FFE2-EE6D-4797-8159-D2AA962B2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61A33-DD6C-4EBB-827E-0DE672A51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7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25CA7-7B2F-4BF0-849D-EAF9BBC59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835CE-76C4-428D-9229-E47CB1157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F250F-EEE0-4DB7-BF75-75B3949CC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8C745-CCD9-4112-8E83-A57018B6C95E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BCDE1-7906-415C-90A3-C5C287750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E58F3-1134-4820-A2B1-6270ED43D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61A33-DD6C-4EBB-827E-0DE672A51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58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F2E5-78C5-416D-94C3-378AECB8D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FE6B98-4011-4332-B7C0-711D7617B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66686-6A2D-43E3-B2DA-CE515736E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8C745-CCD9-4112-8E83-A57018B6C95E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16BF6-797F-4446-88B8-FC38A53C3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12574-2FB8-4D40-82D8-E8A008640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61A33-DD6C-4EBB-827E-0DE672A51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93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B9F0E-E48D-4907-B28A-FFAF27287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16E0C-2262-4E03-9528-2229DF4C87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640340-F4D5-4C25-9BC0-C02D1C1E2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62AE5-C9DE-4897-BA4B-B2433D0DC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8C745-CCD9-4112-8E83-A57018B6C95E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2F6F5-9612-4611-BED9-03BDDD186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ECA676-927A-4AE5-A083-C8AEAFBC2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61A33-DD6C-4EBB-827E-0DE672A51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8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78D28-8E78-4839-94BB-AACC90951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A7D69-1AC9-4FEC-823A-673FBE21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AFDE3-E3C9-4F2E-B560-64F126156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9639D8-A070-43FC-BDD1-97DEF2D8B6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F96988-407D-4477-AECE-3CF01B29FC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5B69ED-1A62-420A-93ED-BCDB15B98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8C745-CCD9-4112-8E83-A57018B6C95E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6C88AB-4402-45D4-9EFB-739B50D10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6E6547-EC7B-4BB1-AEA0-69449A60E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61A33-DD6C-4EBB-827E-0DE672A51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4EAB4-4A63-4198-A488-0E13D948E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78DFDA-DB6B-4AA6-9107-A991726AE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8C745-CCD9-4112-8E83-A57018B6C95E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E60DE1-532B-42CE-81D6-919F48401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DF6274-BF5C-4D02-86D1-9D4B5F5EB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61A33-DD6C-4EBB-827E-0DE672A51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15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76D50F-8387-407E-8B9B-D19A2DE75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8C745-CCD9-4112-8E83-A57018B6C95E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63259E-CC29-4BF7-8303-9A60977F7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4214F-46E9-420B-A508-7F000C1D9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61A33-DD6C-4EBB-827E-0DE672A51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83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FBCCE-D23D-4C16-B972-D10FA104E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358C6-AB24-426F-ACDF-A99138789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61030-57C6-4886-A413-65EA663B5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B3878-01FD-48F1-9C4A-63E9D1124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8C745-CCD9-4112-8E83-A57018B6C95E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6386F-2135-4B11-8672-D250FFBE9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8C21D-3235-4DE2-8FA6-4DC60370A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61A33-DD6C-4EBB-827E-0DE672A51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90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FFB18-167F-4491-9A0B-EEF3D3C48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B38EB3-0664-4F36-A4A6-0016430A6C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323BA7-AC89-47A2-830A-DD86558C0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FAB94-82EC-419A-B354-88F2640C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8C745-CCD9-4112-8E83-A57018B6C95E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25760-C03B-427A-A5F8-E1A77CB79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763AF-13C3-40E2-AF57-A8C23D67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61A33-DD6C-4EBB-827E-0DE672A51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16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F54178-F9A9-4ED9-B260-D3F4BE63F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779E8-2EA9-496C-9DA2-07C0D7A7C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FC014-FF41-4BE5-B927-C51082C41F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8C745-CCD9-4112-8E83-A57018B6C95E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F12F8-3751-4448-AC61-67A966D72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4B19F-6BE3-4BF7-8FFD-040F4FBF1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61A33-DD6C-4EBB-827E-0DE672A51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47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DA7B37D-66EE-47A0-B2C4-0FF00EC7B37A}"/>
              </a:ext>
            </a:extLst>
          </p:cNvPr>
          <p:cNvCxnSpPr>
            <a:cxnSpLocks/>
            <a:stCxn id="92" idx="6"/>
          </p:cNvCxnSpPr>
          <p:nvPr/>
        </p:nvCxnSpPr>
        <p:spPr>
          <a:xfrm flipV="1">
            <a:off x="7037237" y="2524393"/>
            <a:ext cx="1808103" cy="1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C34E760-E898-41AE-A00D-A8A1C67B67D4}"/>
              </a:ext>
            </a:extLst>
          </p:cNvPr>
          <p:cNvCxnSpPr>
            <a:cxnSpLocks/>
            <a:stCxn id="2" idx="2"/>
          </p:cNvCxnSpPr>
          <p:nvPr/>
        </p:nvCxnSpPr>
        <p:spPr>
          <a:xfrm rot="16200000" flipH="1">
            <a:off x="5757273" y="2163111"/>
            <a:ext cx="677541" cy="5492251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492558D-7D1A-4905-B3A7-F380DD78E586}"/>
              </a:ext>
            </a:extLst>
          </p:cNvPr>
          <p:cNvCxnSpPr>
            <a:cxnSpLocks/>
            <a:stCxn id="92" idx="2"/>
            <a:endCxn id="2" idx="0"/>
          </p:cNvCxnSpPr>
          <p:nvPr/>
        </p:nvCxnSpPr>
        <p:spPr>
          <a:xfrm rot="10800000" flipV="1">
            <a:off x="3349919" y="2524394"/>
            <a:ext cx="1858519" cy="685776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3589B763-75CF-42E6-BDF2-2637ABFD7339}"/>
              </a:ext>
            </a:extLst>
          </p:cNvPr>
          <p:cNvGrpSpPr/>
          <p:nvPr/>
        </p:nvGrpSpPr>
        <p:grpSpPr>
          <a:xfrm>
            <a:off x="1818836" y="3160098"/>
            <a:ext cx="1846354" cy="1410369"/>
            <a:chOff x="1886986" y="3061511"/>
            <a:chExt cx="1846354" cy="141036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2F33778-CD81-40DF-A423-2F2121C44CAE}"/>
                </a:ext>
              </a:extLst>
            </p:cNvPr>
            <p:cNvGrpSpPr/>
            <p:nvPr/>
          </p:nvGrpSpPr>
          <p:grpSpPr>
            <a:xfrm>
              <a:off x="3102795" y="3061511"/>
              <a:ext cx="630545" cy="1410369"/>
              <a:chOff x="6241830" y="2717321"/>
              <a:chExt cx="1320495" cy="2915728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6DE48F1E-7D0E-48F4-8DD3-64A7EDAC1EB9}"/>
                  </a:ext>
                </a:extLst>
              </p:cNvPr>
              <p:cNvSpPr/>
              <p:nvPr/>
            </p:nvSpPr>
            <p:spPr>
              <a:xfrm>
                <a:off x="6603576" y="2717321"/>
                <a:ext cx="597002" cy="28467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1412FBA-9818-431C-875E-AFA27A50E898}"/>
                  </a:ext>
                </a:extLst>
              </p:cNvPr>
              <p:cNvSpPr/>
              <p:nvPr/>
            </p:nvSpPr>
            <p:spPr>
              <a:xfrm>
                <a:off x="6241830" y="2820838"/>
                <a:ext cx="1320495" cy="28122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+</a:t>
                </a:r>
              </a:p>
              <a:p>
                <a:pPr algn="ctr"/>
                <a:endParaRPr lang="en-US" sz="3600" dirty="0"/>
              </a:p>
              <a:p>
                <a:pPr algn="ctr"/>
                <a:r>
                  <a:rPr lang="en-US" sz="3600" dirty="0"/>
                  <a:t>-</a:t>
                </a:r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FB3FE0E-87A9-4531-9B10-FAAB221BAF8B}"/>
                </a:ext>
              </a:extLst>
            </p:cNvPr>
            <p:cNvSpPr txBox="1"/>
            <p:nvPr/>
          </p:nvSpPr>
          <p:spPr>
            <a:xfrm>
              <a:off x="1886986" y="3554814"/>
              <a:ext cx="1207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DC Voltage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7B31348-392A-452C-99D7-8F41D1E1CB00}"/>
              </a:ext>
            </a:extLst>
          </p:cNvPr>
          <p:cNvGrpSpPr/>
          <p:nvPr/>
        </p:nvGrpSpPr>
        <p:grpSpPr>
          <a:xfrm>
            <a:off x="4906050" y="1135929"/>
            <a:ext cx="2379900" cy="2994557"/>
            <a:chOff x="6210147" y="1131450"/>
            <a:chExt cx="2379900" cy="2994557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BCC48EDE-6508-4EF9-915B-C56E5D6D1AF6}"/>
                </a:ext>
              </a:extLst>
            </p:cNvPr>
            <p:cNvGrpSpPr/>
            <p:nvPr/>
          </p:nvGrpSpPr>
          <p:grpSpPr>
            <a:xfrm>
              <a:off x="6334446" y="1605515"/>
              <a:ext cx="2184974" cy="2520492"/>
              <a:chOff x="2280439" y="1078301"/>
              <a:chExt cx="2184974" cy="2520492"/>
            </a:xfrm>
          </p:grpSpPr>
          <p:sp>
            <p:nvSpPr>
              <p:cNvPr id="91" name="Partial Circle 90">
                <a:extLst>
                  <a:ext uri="{FF2B5EF4-FFF2-40B4-BE49-F238E27FC236}">
                    <a16:creationId xmlns:a16="http://schemas.microsoft.com/office/drawing/2014/main" id="{E7E49EED-C412-4CAF-AB22-0535FBCF7E5B}"/>
                  </a:ext>
                </a:extLst>
              </p:cNvPr>
              <p:cNvSpPr/>
              <p:nvPr/>
            </p:nvSpPr>
            <p:spPr>
              <a:xfrm rot="8100000">
                <a:off x="2280439" y="1443885"/>
                <a:ext cx="2184974" cy="2154908"/>
              </a:xfrm>
              <a:prstGeom prst="pie">
                <a:avLst>
                  <a:gd name="adj1" fmla="val 5447178"/>
                  <a:gd name="adj2" fmla="val 10838196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D3584F9C-130B-4CAB-8435-E4340666D7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58527" y="1078301"/>
                <a:ext cx="1828800" cy="1828800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Partial Circle 92">
                <a:extLst>
                  <a:ext uri="{FF2B5EF4-FFF2-40B4-BE49-F238E27FC236}">
                    <a16:creationId xmlns:a16="http://schemas.microsoft.com/office/drawing/2014/main" id="{8C94D10D-B75E-4DA2-BE69-2C31FB5BCC1D}"/>
                  </a:ext>
                </a:extLst>
              </p:cNvPr>
              <p:cNvSpPr/>
              <p:nvPr/>
            </p:nvSpPr>
            <p:spPr>
              <a:xfrm rot="10800000">
                <a:off x="2982402" y="2135576"/>
                <a:ext cx="781050" cy="771525"/>
              </a:xfrm>
              <a:prstGeom prst="pie">
                <a:avLst>
                  <a:gd name="adj1" fmla="val 0"/>
                  <a:gd name="adj2" fmla="val 10838196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C5516796-3D38-4D6D-9CC7-56862420D6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55220" y="1802607"/>
                <a:ext cx="452437" cy="442914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D2800E99-F92B-47E0-AB19-365D9F1ECA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662234" y="1799408"/>
                <a:ext cx="438154" cy="431207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6403D74E-66DE-4571-A847-25372FBBBA14}"/>
                  </a:ext>
                </a:extLst>
              </p:cNvPr>
              <p:cNvCxnSpPr>
                <a:cxnSpLocks/>
                <a:endCxn id="91" idx="1"/>
              </p:cNvCxnSpPr>
              <p:nvPr/>
            </p:nvCxnSpPr>
            <p:spPr>
              <a:xfrm flipH="1" flipV="1">
                <a:off x="2611051" y="1759464"/>
                <a:ext cx="760384" cy="76187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7D226798-6D78-4F89-9EF5-FA2B8C8FC9B0}"/>
                  </a:ext>
                </a:extLst>
              </p:cNvPr>
              <p:cNvGrpSpPr/>
              <p:nvPr/>
            </p:nvGrpSpPr>
            <p:grpSpPr>
              <a:xfrm>
                <a:off x="3279995" y="2429803"/>
                <a:ext cx="182880" cy="182880"/>
                <a:chOff x="3281486" y="2429899"/>
                <a:chExt cx="182880" cy="182880"/>
              </a:xfrm>
            </p:grpSpPr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28E2856E-D870-4CD9-884F-4B010FB4B4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81486" y="2429899"/>
                  <a:ext cx="182880" cy="18288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A3D22453-4949-4B5C-A403-D19C2D517870}"/>
                    </a:ext>
                  </a:extLst>
                </p:cNvPr>
                <p:cNvCxnSpPr>
                  <a:stCxn id="98" idx="3"/>
                  <a:endCxn id="98" idx="7"/>
                </p:cNvCxnSpPr>
                <p:nvPr/>
              </p:nvCxnSpPr>
              <p:spPr>
                <a:xfrm flipV="1">
                  <a:off x="3308268" y="2456681"/>
                  <a:ext cx="129316" cy="129316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F442F87-AD8C-417F-9909-EA0A7022A9BB}"/>
                </a:ext>
              </a:extLst>
            </p:cNvPr>
            <p:cNvSpPr txBox="1"/>
            <p:nvPr/>
          </p:nvSpPr>
          <p:spPr>
            <a:xfrm>
              <a:off x="6210147" y="2065012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+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97993BE-4082-4F19-8036-402A4EBAA75E}"/>
                </a:ext>
              </a:extLst>
            </p:cNvPr>
            <p:cNvSpPr txBox="1"/>
            <p:nvPr/>
          </p:nvSpPr>
          <p:spPr>
            <a:xfrm>
              <a:off x="8294773" y="2065012"/>
              <a:ext cx="2952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-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7F906FE-D0A8-447D-A868-F3DFE30120FC}"/>
                </a:ext>
              </a:extLst>
            </p:cNvPr>
            <p:cNvSpPr txBox="1"/>
            <p:nvPr/>
          </p:nvSpPr>
          <p:spPr>
            <a:xfrm>
              <a:off x="6737067" y="1131450"/>
              <a:ext cx="1389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DC Ammeter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9D04F60-D39C-4BEB-9950-72F1C914F582}"/>
              </a:ext>
            </a:extLst>
          </p:cNvPr>
          <p:cNvGrpSpPr/>
          <p:nvPr/>
        </p:nvGrpSpPr>
        <p:grpSpPr>
          <a:xfrm rot="5400000">
            <a:off x="8656008" y="3342213"/>
            <a:ext cx="1002693" cy="1096211"/>
            <a:chOff x="4564215" y="435894"/>
            <a:chExt cx="1002693" cy="1096211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83E2D00-2D18-49DC-870C-2380B0E29F19}"/>
                </a:ext>
              </a:extLst>
            </p:cNvPr>
            <p:cNvGrpSpPr/>
            <p:nvPr/>
          </p:nvGrpSpPr>
          <p:grpSpPr>
            <a:xfrm>
              <a:off x="4564215" y="1072606"/>
              <a:ext cx="1002693" cy="459499"/>
              <a:chOff x="1440507" y="1371598"/>
              <a:chExt cx="1002693" cy="459499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52CFE5D2-25B7-4B31-9F20-55D0101602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7774" y="1371598"/>
                <a:ext cx="134098" cy="226400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F87659C-42A3-43B9-80F6-F20BEC5157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2592" y="1371599"/>
                <a:ext cx="171088" cy="459497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0846B859-AFC4-4449-8F1A-7EDA8CA6DD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3680" y="1371599"/>
                <a:ext cx="225434" cy="459498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8C4E0FE-C1E1-4321-BBF2-0FBD4DB034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9114" y="1371599"/>
                <a:ext cx="169110" cy="459497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A64E8E9C-00E4-4DD3-9CBA-9C9F55AE0E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28224" y="1597998"/>
                <a:ext cx="133109" cy="233098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11B25F79-0034-42FD-B401-B108300161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1333" y="1597998"/>
                <a:ext cx="81867" cy="0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B938AA34-8237-4826-AE57-971D470841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0507" y="1598177"/>
                <a:ext cx="88256" cy="0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FDD241F-D5A4-4FF6-8B0E-64988E73DC32}"/>
                </a:ext>
              </a:extLst>
            </p:cNvPr>
            <p:cNvSpPr txBox="1"/>
            <p:nvPr/>
          </p:nvSpPr>
          <p:spPr>
            <a:xfrm rot="16200000">
              <a:off x="4688341" y="569585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Load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2304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F1B094B-2A00-4662-8A01-C3880F4C331E}"/>
              </a:ext>
            </a:extLst>
          </p:cNvPr>
          <p:cNvCxnSpPr>
            <a:cxnSpLocks/>
            <a:stCxn id="2" idx="0"/>
          </p:cNvCxnSpPr>
          <p:nvPr/>
        </p:nvCxnSpPr>
        <p:spPr>
          <a:xfrm rot="5400000" flipH="1" flipV="1">
            <a:off x="3690283" y="2247700"/>
            <a:ext cx="591668" cy="1136098"/>
          </a:xfrm>
          <a:prstGeom prst="bentConnector2">
            <a:avLst/>
          </a:prstGeom>
          <a:ln w="381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DA7B37D-66EE-47A0-B2C4-0FF00EC7B37A}"/>
              </a:ext>
            </a:extLst>
          </p:cNvPr>
          <p:cNvCxnSpPr>
            <a:cxnSpLocks/>
          </p:cNvCxnSpPr>
          <p:nvPr/>
        </p:nvCxnSpPr>
        <p:spPr>
          <a:xfrm>
            <a:off x="8341334" y="2519915"/>
            <a:ext cx="753088" cy="2439130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C34E760-E898-41AE-A00D-A8A1C67B67D4}"/>
              </a:ext>
            </a:extLst>
          </p:cNvPr>
          <p:cNvCxnSpPr>
            <a:cxnSpLocks/>
            <a:stCxn id="2" idx="2"/>
          </p:cNvCxnSpPr>
          <p:nvPr/>
        </p:nvCxnSpPr>
        <p:spPr>
          <a:xfrm rot="16200000" flipH="1">
            <a:off x="6016876" y="1873072"/>
            <a:ext cx="487165" cy="5684780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492558D-7D1A-4905-B3A7-F380DD78E586}"/>
              </a:ext>
            </a:extLst>
          </p:cNvPr>
          <p:cNvCxnSpPr>
            <a:cxnSpLocks/>
          </p:cNvCxnSpPr>
          <p:nvPr/>
        </p:nvCxnSpPr>
        <p:spPr>
          <a:xfrm flipH="1">
            <a:off x="5556859" y="2519915"/>
            <a:ext cx="95567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635D67C-06D7-4216-BA4B-6AF843980DC4}"/>
              </a:ext>
            </a:extLst>
          </p:cNvPr>
          <p:cNvSpPr txBox="1"/>
          <p:nvPr/>
        </p:nvSpPr>
        <p:spPr>
          <a:xfrm>
            <a:off x="3986117" y="5938546"/>
            <a:ext cx="4730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Increasing the voltage or reducing the resistance</a:t>
            </a:r>
          </a:p>
          <a:p>
            <a:pPr algn="ctr"/>
            <a:r>
              <a:rPr lang="en-US" dirty="0"/>
              <a:t>will linearly increase the meter current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589B763-75CF-42E6-BDF2-2637ABFD7339}"/>
              </a:ext>
            </a:extLst>
          </p:cNvPr>
          <p:cNvGrpSpPr/>
          <p:nvPr/>
        </p:nvGrpSpPr>
        <p:grpSpPr>
          <a:xfrm>
            <a:off x="2398311" y="3061511"/>
            <a:ext cx="1335029" cy="1410369"/>
            <a:chOff x="2398311" y="3061511"/>
            <a:chExt cx="1335029" cy="141036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2F33778-CD81-40DF-A423-2F2121C44CAE}"/>
                </a:ext>
              </a:extLst>
            </p:cNvPr>
            <p:cNvGrpSpPr/>
            <p:nvPr/>
          </p:nvGrpSpPr>
          <p:grpSpPr>
            <a:xfrm>
              <a:off x="3102795" y="3061511"/>
              <a:ext cx="630545" cy="1410369"/>
              <a:chOff x="6241830" y="2717321"/>
              <a:chExt cx="1320495" cy="2915728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6DE48F1E-7D0E-48F4-8DD3-64A7EDAC1EB9}"/>
                  </a:ext>
                </a:extLst>
              </p:cNvPr>
              <p:cNvSpPr/>
              <p:nvPr/>
            </p:nvSpPr>
            <p:spPr>
              <a:xfrm>
                <a:off x="6603576" y="2717321"/>
                <a:ext cx="597002" cy="28467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1412FBA-9818-431C-875E-AFA27A50E898}"/>
                  </a:ext>
                </a:extLst>
              </p:cNvPr>
              <p:cNvSpPr/>
              <p:nvPr/>
            </p:nvSpPr>
            <p:spPr>
              <a:xfrm>
                <a:off x="6241830" y="2820838"/>
                <a:ext cx="1320495" cy="28122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+</a:t>
                </a:r>
              </a:p>
              <a:p>
                <a:pPr algn="ctr"/>
                <a:endParaRPr lang="en-US" sz="3600" dirty="0"/>
              </a:p>
              <a:p>
                <a:pPr algn="ctr"/>
                <a:r>
                  <a:rPr lang="en-US" sz="3600" dirty="0"/>
                  <a:t>-</a:t>
                </a:r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FB3FE0E-87A9-4531-9B10-FAAB221BAF8B}"/>
                </a:ext>
              </a:extLst>
            </p:cNvPr>
            <p:cNvSpPr txBox="1"/>
            <p:nvPr/>
          </p:nvSpPr>
          <p:spPr>
            <a:xfrm>
              <a:off x="2398311" y="3554814"/>
              <a:ext cx="184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31E8C82-44C9-41D8-99D3-8F5A9B3617E0}"/>
              </a:ext>
            </a:extLst>
          </p:cNvPr>
          <p:cNvGrpSpPr/>
          <p:nvPr/>
        </p:nvGrpSpPr>
        <p:grpSpPr>
          <a:xfrm>
            <a:off x="4554166" y="1878185"/>
            <a:ext cx="1018648" cy="879644"/>
            <a:chOff x="4564215" y="652461"/>
            <a:chExt cx="1018648" cy="879644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DBE54EB4-599A-401A-B9C8-6A0CF5B5A59C}"/>
                </a:ext>
              </a:extLst>
            </p:cNvPr>
            <p:cNvGrpSpPr/>
            <p:nvPr/>
          </p:nvGrpSpPr>
          <p:grpSpPr>
            <a:xfrm>
              <a:off x="4564215" y="1072606"/>
              <a:ext cx="1002693" cy="459499"/>
              <a:chOff x="1440507" y="1371598"/>
              <a:chExt cx="1002693" cy="459499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61B274AA-DD0F-429E-8CFA-16A8EBE7FA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7774" y="1371598"/>
                <a:ext cx="134098" cy="226400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B8B2B63F-0BD8-4C31-BB19-E2891F24FE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2592" y="1371599"/>
                <a:ext cx="171088" cy="459497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9EDEF98D-B0F0-4729-B36D-088638C843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3680" y="1371599"/>
                <a:ext cx="225434" cy="459498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CF7A2E67-A1F1-4C89-99BE-5983DDD049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9114" y="1371599"/>
                <a:ext cx="169110" cy="459497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D665805C-7F17-4324-869C-3A9DEDF851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28224" y="1597998"/>
                <a:ext cx="133109" cy="233098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5F81CFA5-F800-4823-A076-AA907B429D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1333" y="1597998"/>
                <a:ext cx="81867" cy="0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38496493-A44E-4C4D-9D99-D05E9B3A24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0507" y="1598177"/>
                <a:ext cx="88256" cy="0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000A04E-164F-48BD-B2BE-9A39D785E2AE}"/>
                </a:ext>
              </a:extLst>
            </p:cNvPr>
            <p:cNvSpPr txBox="1"/>
            <p:nvPr/>
          </p:nvSpPr>
          <p:spPr>
            <a:xfrm>
              <a:off x="4655237" y="652461"/>
              <a:ext cx="927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Resistor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B3F29D-F84C-4FFE-AADD-34DE30E423B7}"/>
              </a:ext>
            </a:extLst>
          </p:cNvPr>
          <p:cNvGrpSpPr/>
          <p:nvPr/>
        </p:nvGrpSpPr>
        <p:grpSpPr>
          <a:xfrm>
            <a:off x="6210147" y="1131450"/>
            <a:ext cx="2379900" cy="1456782"/>
            <a:chOff x="6210147" y="1131450"/>
            <a:chExt cx="2379900" cy="145678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F442F87-AD8C-417F-9909-EA0A7022A9BB}"/>
                </a:ext>
              </a:extLst>
            </p:cNvPr>
            <p:cNvSpPr txBox="1"/>
            <p:nvPr/>
          </p:nvSpPr>
          <p:spPr>
            <a:xfrm>
              <a:off x="6210147" y="2065012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+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97993BE-4082-4F19-8036-402A4EBAA75E}"/>
                </a:ext>
              </a:extLst>
            </p:cNvPr>
            <p:cNvSpPr txBox="1"/>
            <p:nvPr/>
          </p:nvSpPr>
          <p:spPr>
            <a:xfrm>
              <a:off x="8294773" y="2065012"/>
              <a:ext cx="2952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-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7F906FE-D0A8-447D-A868-F3DFE30120FC}"/>
                </a:ext>
              </a:extLst>
            </p:cNvPr>
            <p:cNvSpPr txBox="1"/>
            <p:nvPr/>
          </p:nvSpPr>
          <p:spPr>
            <a:xfrm>
              <a:off x="6737067" y="1131450"/>
              <a:ext cx="1389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DC Ammeter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38B4128-19AE-423B-95A6-58C75637B82D}"/>
              </a:ext>
            </a:extLst>
          </p:cNvPr>
          <p:cNvCxnSpPr/>
          <p:nvPr/>
        </p:nvCxnSpPr>
        <p:spPr>
          <a:xfrm>
            <a:off x="4291710" y="3043774"/>
            <a:ext cx="1762125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36EFF71-73FC-4555-BA90-E20059FC1060}"/>
              </a:ext>
            </a:extLst>
          </p:cNvPr>
          <p:cNvSpPr txBox="1"/>
          <p:nvPr/>
        </p:nvSpPr>
        <p:spPr>
          <a:xfrm>
            <a:off x="4488813" y="3048188"/>
            <a:ext cx="1336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current flow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F90E18-DACC-440B-B3EF-5F275DCE58C5}"/>
              </a:ext>
            </a:extLst>
          </p:cNvPr>
          <p:cNvSpPr txBox="1"/>
          <p:nvPr/>
        </p:nvSpPr>
        <p:spPr>
          <a:xfrm>
            <a:off x="8441418" y="5871842"/>
            <a:ext cx="35886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                                 DC Voltage - </a:t>
            </a:r>
            <a:r>
              <a:rPr lang="en-US" b="1" dirty="0" err="1"/>
              <a:t>Vm</a:t>
            </a:r>
            <a:endParaRPr lang="en-US" b="1" dirty="0"/>
          </a:p>
          <a:p>
            <a:r>
              <a:rPr lang="en-US" b="1" dirty="0"/>
              <a:t>Meter Current =   -----------------------</a:t>
            </a:r>
          </a:p>
          <a:p>
            <a:r>
              <a:rPr lang="en-US" b="1" dirty="0"/>
              <a:t>                                  Resistor Value 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6B2E627-8BDE-4A08-87B4-7C96A9FCBD82}"/>
              </a:ext>
            </a:extLst>
          </p:cNvPr>
          <p:cNvGrpSpPr/>
          <p:nvPr/>
        </p:nvGrpSpPr>
        <p:grpSpPr>
          <a:xfrm>
            <a:off x="6328021" y="1600832"/>
            <a:ext cx="2184974" cy="2520492"/>
            <a:chOff x="2280439" y="1078301"/>
            <a:chExt cx="2184974" cy="2520492"/>
          </a:xfrm>
        </p:grpSpPr>
        <p:sp>
          <p:nvSpPr>
            <p:cNvPr id="50" name="Partial Circle 49">
              <a:extLst>
                <a:ext uri="{FF2B5EF4-FFF2-40B4-BE49-F238E27FC236}">
                  <a16:creationId xmlns:a16="http://schemas.microsoft.com/office/drawing/2014/main" id="{8EAF131B-09EC-4873-91E8-2C5E1C31A2DC}"/>
                </a:ext>
              </a:extLst>
            </p:cNvPr>
            <p:cNvSpPr/>
            <p:nvPr/>
          </p:nvSpPr>
          <p:spPr>
            <a:xfrm rot="8100000">
              <a:off x="2280439" y="1443885"/>
              <a:ext cx="2184974" cy="2154908"/>
            </a:xfrm>
            <a:prstGeom prst="pie">
              <a:avLst>
                <a:gd name="adj1" fmla="val 5447178"/>
                <a:gd name="adj2" fmla="val 1083819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4D105FB-5432-4FB9-8579-957E486BF6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58527" y="1078301"/>
              <a:ext cx="1828800" cy="18288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Partial Circle 52">
              <a:extLst>
                <a:ext uri="{FF2B5EF4-FFF2-40B4-BE49-F238E27FC236}">
                  <a16:creationId xmlns:a16="http://schemas.microsoft.com/office/drawing/2014/main" id="{68E2FD49-7B4B-4994-B399-7FC04AFB13B7}"/>
                </a:ext>
              </a:extLst>
            </p:cNvPr>
            <p:cNvSpPr/>
            <p:nvPr/>
          </p:nvSpPr>
          <p:spPr>
            <a:xfrm rot="10800000">
              <a:off x="2982402" y="2135576"/>
              <a:ext cx="781050" cy="771525"/>
            </a:xfrm>
            <a:prstGeom prst="pie">
              <a:avLst>
                <a:gd name="adj1" fmla="val 0"/>
                <a:gd name="adj2" fmla="val 1083819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DF63941-7160-4ED1-8FB8-738852380C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5220" y="1802607"/>
              <a:ext cx="452437" cy="442914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3B4BE2A-9F02-40AE-8718-7197192151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62234" y="1799408"/>
              <a:ext cx="438154" cy="431207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BE86B4F-5598-4254-A4C3-2685EA52290E}"/>
                </a:ext>
              </a:extLst>
            </p:cNvPr>
            <p:cNvCxnSpPr>
              <a:cxnSpLocks/>
              <a:endCxn id="50" idx="2"/>
            </p:cNvCxnSpPr>
            <p:nvPr/>
          </p:nvCxnSpPr>
          <p:spPr>
            <a:xfrm flipV="1">
              <a:off x="3371435" y="1748834"/>
              <a:ext cx="773996" cy="7725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CD8B3AED-8180-477E-8EAD-EF6220F47F26}"/>
                </a:ext>
              </a:extLst>
            </p:cNvPr>
            <p:cNvGrpSpPr/>
            <p:nvPr/>
          </p:nvGrpSpPr>
          <p:grpSpPr>
            <a:xfrm>
              <a:off x="3279995" y="2429803"/>
              <a:ext cx="182880" cy="182880"/>
              <a:chOff x="3281486" y="2429899"/>
              <a:chExt cx="182880" cy="182880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FF295C4F-6BFC-4EB0-B000-0B754A5F56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81486" y="2429899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C3CDACE4-E164-4F7B-8FBA-2316DEA8B5AF}"/>
                  </a:ext>
                </a:extLst>
              </p:cNvPr>
              <p:cNvCxnSpPr>
                <a:stCxn id="58" idx="3"/>
                <a:endCxn id="58" idx="7"/>
              </p:cNvCxnSpPr>
              <p:nvPr/>
            </p:nvCxnSpPr>
            <p:spPr>
              <a:xfrm flipV="1">
                <a:off x="3308268" y="2456681"/>
                <a:ext cx="129316" cy="129316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6742AE7B-3F91-4A77-91CE-B97F73423C1E}"/>
              </a:ext>
            </a:extLst>
          </p:cNvPr>
          <p:cNvSpPr txBox="1"/>
          <p:nvPr/>
        </p:nvSpPr>
        <p:spPr>
          <a:xfrm>
            <a:off x="1755879" y="3564171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DC Voltage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4316328-4DE8-4948-B878-82CDF3A87442}"/>
              </a:ext>
            </a:extLst>
          </p:cNvPr>
          <p:cNvCxnSpPr>
            <a:cxnSpLocks/>
          </p:cNvCxnSpPr>
          <p:nvPr/>
        </p:nvCxnSpPr>
        <p:spPr>
          <a:xfrm flipV="1">
            <a:off x="4598294" y="2298330"/>
            <a:ext cx="917631" cy="4548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917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F1B094B-2A00-4662-8A01-C3880F4C331E}"/>
              </a:ext>
            </a:extLst>
          </p:cNvPr>
          <p:cNvCxnSpPr>
            <a:cxnSpLocks/>
            <a:stCxn id="2" idx="0"/>
          </p:cNvCxnSpPr>
          <p:nvPr/>
        </p:nvCxnSpPr>
        <p:spPr>
          <a:xfrm rot="5400000" flipH="1" flipV="1">
            <a:off x="2948812" y="2008625"/>
            <a:ext cx="579903" cy="1592110"/>
          </a:xfrm>
          <a:prstGeom prst="bentConnector2">
            <a:avLst/>
          </a:prstGeom>
          <a:ln w="381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DA7B37D-66EE-47A0-B2C4-0FF00EC7B37A}"/>
              </a:ext>
            </a:extLst>
          </p:cNvPr>
          <p:cNvCxnSpPr>
            <a:cxnSpLocks/>
          </p:cNvCxnSpPr>
          <p:nvPr/>
        </p:nvCxnSpPr>
        <p:spPr>
          <a:xfrm rot="16200000" flipH="1">
            <a:off x="8851338" y="3446822"/>
            <a:ext cx="2732932" cy="879118"/>
          </a:xfrm>
          <a:prstGeom prst="bentConnector3">
            <a:avLst>
              <a:gd name="adj1" fmla="val -2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C34E760-E898-41AE-A00D-A8A1C67B67D4}"/>
              </a:ext>
            </a:extLst>
          </p:cNvPr>
          <p:cNvCxnSpPr>
            <a:cxnSpLocks/>
            <a:stCxn id="2" idx="2"/>
          </p:cNvCxnSpPr>
          <p:nvPr/>
        </p:nvCxnSpPr>
        <p:spPr>
          <a:xfrm rot="16200000" flipH="1">
            <a:off x="6152634" y="745002"/>
            <a:ext cx="802240" cy="8222092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492558D-7D1A-4905-B3A7-F380DD78E586}"/>
              </a:ext>
            </a:extLst>
          </p:cNvPr>
          <p:cNvCxnSpPr>
            <a:cxnSpLocks/>
            <a:stCxn id="51" idx="2"/>
          </p:cNvCxnSpPr>
          <p:nvPr/>
        </p:nvCxnSpPr>
        <p:spPr>
          <a:xfrm rot="10800000" flipV="1">
            <a:off x="6027810" y="2515232"/>
            <a:ext cx="1914200" cy="593200"/>
          </a:xfrm>
          <a:prstGeom prst="bentConnector3">
            <a:avLst>
              <a:gd name="adj1" fmla="val 48581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3589B763-75CF-42E6-BDF2-2637ABFD7339}"/>
              </a:ext>
            </a:extLst>
          </p:cNvPr>
          <p:cNvGrpSpPr/>
          <p:nvPr/>
        </p:nvGrpSpPr>
        <p:grpSpPr>
          <a:xfrm>
            <a:off x="1019061" y="3044559"/>
            <a:ext cx="1738919" cy="1410369"/>
            <a:chOff x="1994421" y="3061511"/>
            <a:chExt cx="1738919" cy="141036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2F33778-CD81-40DF-A423-2F2121C44CAE}"/>
                </a:ext>
              </a:extLst>
            </p:cNvPr>
            <p:cNvGrpSpPr/>
            <p:nvPr/>
          </p:nvGrpSpPr>
          <p:grpSpPr>
            <a:xfrm>
              <a:off x="3102795" y="3061511"/>
              <a:ext cx="630545" cy="1410369"/>
              <a:chOff x="6241830" y="2717321"/>
              <a:chExt cx="1320495" cy="2915728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6DE48F1E-7D0E-48F4-8DD3-64A7EDAC1EB9}"/>
                  </a:ext>
                </a:extLst>
              </p:cNvPr>
              <p:cNvSpPr/>
              <p:nvPr/>
            </p:nvSpPr>
            <p:spPr>
              <a:xfrm>
                <a:off x="6603576" y="2717321"/>
                <a:ext cx="597002" cy="28467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1412FBA-9818-431C-875E-AFA27A50E898}"/>
                  </a:ext>
                </a:extLst>
              </p:cNvPr>
              <p:cNvSpPr/>
              <p:nvPr/>
            </p:nvSpPr>
            <p:spPr>
              <a:xfrm>
                <a:off x="6241830" y="2820838"/>
                <a:ext cx="1320495" cy="28122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+</a:t>
                </a:r>
              </a:p>
              <a:p>
                <a:pPr algn="ctr"/>
                <a:endParaRPr lang="en-US" sz="3600" dirty="0"/>
              </a:p>
              <a:p>
                <a:pPr algn="ctr"/>
                <a:r>
                  <a:rPr lang="en-US" sz="3600" dirty="0"/>
                  <a:t>-</a:t>
                </a:r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FB3FE0E-87A9-4531-9B10-FAAB221BAF8B}"/>
                </a:ext>
              </a:extLst>
            </p:cNvPr>
            <p:cNvSpPr txBox="1"/>
            <p:nvPr/>
          </p:nvSpPr>
          <p:spPr>
            <a:xfrm>
              <a:off x="1994421" y="3554814"/>
              <a:ext cx="9925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3.3 Volts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31E8C82-44C9-41D8-99D3-8F5A9B3617E0}"/>
              </a:ext>
            </a:extLst>
          </p:cNvPr>
          <p:cNvGrpSpPr/>
          <p:nvPr/>
        </p:nvGrpSpPr>
        <p:grpSpPr>
          <a:xfrm>
            <a:off x="5512116" y="1871042"/>
            <a:ext cx="1002693" cy="879644"/>
            <a:chOff x="4564215" y="652461"/>
            <a:chExt cx="1002693" cy="879644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DBE54EB4-599A-401A-B9C8-6A0CF5B5A59C}"/>
                </a:ext>
              </a:extLst>
            </p:cNvPr>
            <p:cNvGrpSpPr/>
            <p:nvPr/>
          </p:nvGrpSpPr>
          <p:grpSpPr>
            <a:xfrm>
              <a:off x="4564215" y="1072606"/>
              <a:ext cx="1002693" cy="459499"/>
              <a:chOff x="1440507" y="1371598"/>
              <a:chExt cx="1002693" cy="459499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61B274AA-DD0F-429E-8CFA-16A8EBE7FA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7774" y="1371598"/>
                <a:ext cx="134098" cy="226400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B8B2B63F-0BD8-4C31-BB19-E2891F24FE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2592" y="1371599"/>
                <a:ext cx="171088" cy="459497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9EDEF98D-B0F0-4729-B36D-088638C843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3680" y="1371599"/>
                <a:ext cx="225434" cy="459498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CF7A2E67-A1F1-4C89-99BE-5983DDD049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9114" y="1371599"/>
                <a:ext cx="169110" cy="459497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D665805C-7F17-4324-869C-3A9DEDF851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28224" y="1597998"/>
                <a:ext cx="133109" cy="233098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5F81CFA5-F800-4823-A076-AA907B429D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1333" y="1597998"/>
                <a:ext cx="81867" cy="0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38496493-A44E-4C4D-9D99-D05E9B3A24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0507" y="1598177"/>
                <a:ext cx="88256" cy="0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000A04E-164F-48BD-B2BE-9A39D785E2AE}"/>
                </a:ext>
              </a:extLst>
            </p:cNvPr>
            <p:cNvSpPr txBox="1"/>
            <p:nvPr/>
          </p:nvSpPr>
          <p:spPr>
            <a:xfrm>
              <a:off x="4839968" y="652461"/>
              <a:ext cx="5581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VR1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B3F29D-F84C-4FFE-AADD-34DE30E423B7}"/>
              </a:ext>
            </a:extLst>
          </p:cNvPr>
          <p:cNvGrpSpPr/>
          <p:nvPr/>
        </p:nvGrpSpPr>
        <p:grpSpPr>
          <a:xfrm>
            <a:off x="7647059" y="1131450"/>
            <a:ext cx="2379900" cy="1456782"/>
            <a:chOff x="6210147" y="1131450"/>
            <a:chExt cx="2379900" cy="145678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F442F87-AD8C-417F-9909-EA0A7022A9BB}"/>
                </a:ext>
              </a:extLst>
            </p:cNvPr>
            <p:cNvSpPr txBox="1"/>
            <p:nvPr/>
          </p:nvSpPr>
          <p:spPr>
            <a:xfrm>
              <a:off x="6210147" y="2065012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+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97993BE-4082-4F19-8036-402A4EBAA75E}"/>
                </a:ext>
              </a:extLst>
            </p:cNvPr>
            <p:cNvSpPr txBox="1"/>
            <p:nvPr/>
          </p:nvSpPr>
          <p:spPr>
            <a:xfrm>
              <a:off x="8294773" y="2065012"/>
              <a:ext cx="2952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-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7F906FE-D0A8-447D-A868-F3DFE30120FC}"/>
                </a:ext>
              </a:extLst>
            </p:cNvPr>
            <p:cNvSpPr txBox="1"/>
            <p:nvPr/>
          </p:nvSpPr>
          <p:spPr>
            <a:xfrm>
              <a:off x="6737067" y="1131450"/>
              <a:ext cx="1389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DC Ammeter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21F721C-F878-46CC-AC02-2DE1116D50EA}"/>
              </a:ext>
            </a:extLst>
          </p:cNvPr>
          <p:cNvGrpSpPr/>
          <p:nvPr/>
        </p:nvGrpSpPr>
        <p:grpSpPr>
          <a:xfrm>
            <a:off x="7763922" y="1600832"/>
            <a:ext cx="2184974" cy="2520492"/>
            <a:chOff x="2280439" y="1078301"/>
            <a:chExt cx="2184974" cy="2520492"/>
          </a:xfrm>
        </p:grpSpPr>
        <p:sp>
          <p:nvSpPr>
            <p:cNvPr id="50" name="Partial Circle 49">
              <a:extLst>
                <a:ext uri="{FF2B5EF4-FFF2-40B4-BE49-F238E27FC236}">
                  <a16:creationId xmlns:a16="http://schemas.microsoft.com/office/drawing/2014/main" id="{A1A1E120-C65F-4876-B691-E68AE29B065A}"/>
                </a:ext>
              </a:extLst>
            </p:cNvPr>
            <p:cNvSpPr/>
            <p:nvPr/>
          </p:nvSpPr>
          <p:spPr>
            <a:xfrm rot="8100000">
              <a:off x="2280439" y="1443885"/>
              <a:ext cx="2184974" cy="2154908"/>
            </a:xfrm>
            <a:prstGeom prst="pie">
              <a:avLst>
                <a:gd name="adj1" fmla="val 5447178"/>
                <a:gd name="adj2" fmla="val 1083819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0159454-2D78-4134-B17A-D2D7395D24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58527" y="1078301"/>
              <a:ext cx="1828800" cy="18288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Partial Circle 52">
              <a:extLst>
                <a:ext uri="{FF2B5EF4-FFF2-40B4-BE49-F238E27FC236}">
                  <a16:creationId xmlns:a16="http://schemas.microsoft.com/office/drawing/2014/main" id="{134AB9D1-4BEB-4DBD-B8A9-03D10585019C}"/>
                </a:ext>
              </a:extLst>
            </p:cNvPr>
            <p:cNvSpPr/>
            <p:nvPr/>
          </p:nvSpPr>
          <p:spPr>
            <a:xfrm rot="10800000">
              <a:off x="2982402" y="2135576"/>
              <a:ext cx="781050" cy="771525"/>
            </a:xfrm>
            <a:prstGeom prst="pie">
              <a:avLst>
                <a:gd name="adj1" fmla="val 0"/>
                <a:gd name="adj2" fmla="val 1083819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C4AE947-C393-4F56-BDC2-B5810DD6AE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5220" y="1802607"/>
              <a:ext cx="452437" cy="442914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ED7C23F-155F-407D-B728-1F22CA9CB2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62234" y="1799408"/>
              <a:ext cx="438154" cy="431207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A9F10D28-1EC6-4C14-82D3-F27279D64357}"/>
                </a:ext>
              </a:extLst>
            </p:cNvPr>
            <p:cNvCxnSpPr>
              <a:cxnSpLocks/>
              <a:endCxn id="50" idx="2"/>
            </p:cNvCxnSpPr>
            <p:nvPr/>
          </p:nvCxnSpPr>
          <p:spPr>
            <a:xfrm flipV="1">
              <a:off x="3371435" y="1748834"/>
              <a:ext cx="773996" cy="7725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90AC54F2-4C82-4531-BEE7-334FA6160726}"/>
                </a:ext>
              </a:extLst>
            </p:cNvPr>
            <p:cNvGrpSpPr/>
            <p:nvPr/>
          </p:nvGrpSpPr>
          <p:grpSpPr>
            <a:xfrm>
              <a:off x="3279995" y="2429803"/>
              <a:ext cx="182880" cy="182880"/>
              <a:chOff x="3281486" y="2429899"/>
              <a:chExt cx="182880" cy="182880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4966D826-5354-4EC4-9133-C237597799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81486" y="2429899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FB588810-57E6-4C91-A2EA-E6BBE97DA180}"/>
                  </a:ext>
                </a:extLst>
              </p:cNvPr>
              <p:cNvCxnSpPr>
                <a:stCxn id="58" idx="3"/>
                <a:endCxn id="58" idx="7"/>
              </p:cNvCxnSpPr>
              <p:nvPr/>
            </p:nvCxnSpPr>
            <p:spPr>
              <a:xfrm flipV="1">
                <a:off x="3308268" y="2456681"/>
                <a:ext cx="129316" cy="129316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06BFC8B-4F0E-45E7-8DCC-5CDBD9D6DDF5}"/>
              </a:ext>
            </a:extLst>
          </p:cNvPr>
          <p:cNvCxnSpPr>
            <a:cxnSpLocks/>
          </p:cNvCxnSpPr>
          <p:nvPr/>
        </p:nvCxnSpPr>
        <p:spPr>
          <a:xfrm flipV="1">
            <a:off x="6028190" y="2742815"/>
            <a:ext cx="0" cy="3743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AD5B902-B731-4BCA-9019-A2FFA95489CC}"/>
              </a:ext>
            </a:extLst>
          </p:cNvPr>
          <p:cNvGrpSpPr/>
          <p:nvPr/>
        </p:nvGrpSpPr>
        <p:grpSpPr>
          <a:xfrm>
            <a:off x="4035645" y="1878185"/>
            <a:ext cx="1002693" cy="871612"/>
            <a:chOff x="4564215" y="660493"/>
            <a:chExt cx="1002693" cy="871612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80BB326-F890-4081-BCBB-1BAEE9FDA585}"/>
                </a:ext>
              </a:extLst>
            </p:cNvPr>
            <p:cNvGrpSpPr/>
            <p:nvPr/>
          </p:nvGrpSpPr>
          <p:grpSpPr>
            <a:xfrm>
              <a:off x="4564215" y="1072606"/>
              <a:ext cx="1002693" cy="459499"/>
              <a:chOff x="1440507" y="1371598"/>
              <a:chExt cx="1002693" cy="459499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2B5348BB-C585-438B-B6A9-9CFA261A46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7774" y="1371598"/>
                <a:ext cx="134098" cy="226400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FE68E0A5-3AF2-416A-B1D1-08680E2B7F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2592" y="1371599"/>
                <a:ext cx="171088" cy="459497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A2058972-002B-4009-8B50-F442868110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3680" y="1371599"/>
                <a:ext cx="225434" cy="459498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0D533E1E-6B66-4CD4-894D-7384383A42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9114" y="1371599"/>
                <a:ext cx="169110" cy="459497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27AEA56F-7104-4E2C-A65D-41652C1644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28224" y="1597998"/>
                <a:ext cx="133109" cy="233098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9FA3E16C-2C14-46B8-B9FA-CAE6E56242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1333" y="1597998"/>
                <a:ext cx="81867" cy="0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0F03B707-4ACC-42FC-A56E-936C9344AB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0507" y="1598177"/>
                <a:ext cx="88256" cy="0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8B0BEEF-0F62-4D1B-9C54-4158858B6506}"/>
                </a:ext>
              </a:extLst>
            </p:cNvPr>
            <p:cNvSpPr txBox="1"/>
            <p:nvPr/>
          </p:nvSpPr>
          <p:spPr>
            <a:xfrm>
              <a:off x="4805972" y="660493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R1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7E7AEC4-6D72-4B2E-B2C5-B3F7BA30E137}"/>
              </a:ext>
            </a:extLst>
          </p:cNvPr>
          <p:cNvGrpSpPr/>
          <p:nvPr/>
        </p:nvGrpSpPr>
        <p:grpSpPr>
          <a:xfrm>
            <a:off x="7795112" y="1540620"/>
            <a:ext cx="2809633" cy="3276813"/>
            <a:chOff x="5077900" y="1544800"/>
            <a:chExt cx="2809633" cy="3276813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8AA7B011-9003-4491-9668-3AE78E1F6645}"/>
                </a:ext>
              </a:extLst>
            </p:cNvPr>
            <p:cNvGrpSpPr/>
            <p:nvPr/>
          </p:nvGrpSpPr>
          <p:grpSpPr>
            <a:xfrm>
              <a:off x="5206946" y="2298809"/>
              <a:ext cx="1828800" cy="459499"/>
              <a:chOff x="5206946" y="2298809"/>
              <a:chExt cx="1828800" cy="459499"/>
            </a:xfrm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15C40812-7757-4390-8831-FC8D10D57C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5774" y="2298809"/>
                <a:ext cx="134098" cy="226400"/>
              </a:xfrm>
              <a:prstGeom prst="line">
                <a:avLst/>
              </a:prstGeom>
              <a:ln w="38100" cap="rnd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0973952B-80D4-4FE3-A26F-B693D5FDBC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40592" y="2298810"/>
                <a:ext cx="171088" cy="459497"/>
              </a:xfrm>
              <a:prstGeom prst="line">
                <a:avLst/>
              </a:prstGeom>
              <a:ln w="38100" cap="rnd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B421D0F0-654E-48C6-AF89-AFC6A6BD41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11680" y="2298810"/>
                <a:ext cx="225434" cy="459498"/>
              </a:xfrm>
              <a:prstGeom prst="line">
                <a:avLst/>
              </a:prstGeom>
              <a:ln w="38100" cap="rnd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621CBEE4-FCA0-4AEB-8092-68E4C3EBCC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7114" y="2298810"/>
                <a:ext cx="169110" cy="459497"/>
              </a:xfrm>
              <a:prstGeom prst="line">
                <a:avLst/>
              </a:prstGeom>
              <a:ln w="38100" cap="rnd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6D04BB44-405B-4D03-B5E7-10973DEC1A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06224" y="2525209"/>
                <a:ext cx="133109" cy="233098"/>
              </a:xfrm>
              <a:prstGeom prst="line">
                <a:avLst/>
              </a:prstGeom>
              <a:ln w="38100" cap="rnd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E56A7B5F-3DD8-441C-A9E9-18C4917FBB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39333" y="2524394"/>
                <a:ext cx="496413" cy="816"/>
              </a:xfrm>
              <a:prstGeom prst="line">
                <a:avLst/>
              </a:prstGeom>
              <a:ln w="38100" cap="rnd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73BB9E91-E790-46D7-9C89-77EC9B4657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6946" y="2524394"/>
                <a:ext cx="499817" cy="994"/>
              </a:xfrm>
              <a:prstGeom prst="line">
                <a:avLst/>
              </a:prstGeom>
              <a:ln w="38100" cap="rnd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5FCED2F-3404-4B24-989B-812D8DC38038}"/>
                </a:ext>
              </a:extLst>
            </p:cNvPr>
            <p:cNvSpPr txBox="1"/>
            <p:nvPr/>
          </p:nvSpPr>
          <p:spPr>
            <a:xfrm>
              <a:off x="7206834" y="1544800"/>
              <a:ext cx="6806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/>
                <a:t>R</a:t>
              </a:r>
              <a:r>
                <a:rPr lang="en-US" i="1" baseline="-25000" dirty="0" err="1"/>
                <a:t>meter</a:t>
              </a:r>
              <a:endParaRPr lang="en-US" i="1" baseline="-25000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2E02E837-C1A1-41F8-A33A-A2951C0F8A61}"/>
                </a:ext>
              </a:extLst>
            </p:cNvPr>
            <p:cNvCxnSpPr>
              <a:cxnSpLocks/>
              <a:stCxn id="65" idx="1"/>
            </p:cNvCxnSpPr>
            <p:nvPr/>
          </p:nvCxnSpPr>
          <p:spPr>
            <a:xfrm flipH="1">
              <a:off x="6345288" y="1729466"/>
              <a:ext cx="861546" cy="794186"/>
            </a:xfrm>
            <a:prstGeom prst="straightConnector1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ight Brace 66">
              <a:extLst>
                <a:ext uri="{FF2B5EF4-FFF2-40B4-BE49-F238E27FC236}">
                  <a16:creationId xmlns:a16="http://schemas.microsoft.com/office/drawing/2014/main" id="{25A9F3CC-F6CB-4BC2-A894-24A3036C9379}"/>
                </a:ext>
              </a:extLst>
            </p:cNvPr>
            <p:cNvSpPr/>
            <p:nvPr/>
          </p:nvSpPr>
          <p:spPr>
            <a:xfrm rot="5400000">
              <a:off x="5162777" y="2475370"/>
              <a:ext cx="1959180" cy="2128933"/>
            </a:xfrm>
            <a:prstGeom prst="rightBrace">
              <a:avLst>
                <a:gd name="adj1" fmla="val 15742"/>
                <a:gd name="adj2" fmla="val 51002"/>
              </a:avLst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BA3BAEF-23B9-4DF8-A1E1-5D892DD879AB}"/>
                </a:ext>
              </a:extLst>
            </p:cNvPr>
            <p:cNvSpPr txBox="1"/>
            <p:nvPr/>
          </p:nvSpPr>
          <p:spPr>
            <a:xfrm>
              <a:off x="5779728" y="4452281"/>
              <a:ext cx="6802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/>
                <a:t>V</a:t>
              </a:r>
              <a:r>
                <a:rPr lang="en-US" i="1" baseline="-25000" dirty="0" err="1"/>
                <a:t>meter</a:t>
              </a:r>
              <a:endParaRPr lang="en-US" i="1" baseline="-25000" dirty="0"/>
            </a:p>
          </p:txBody>
        </p: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DECD98D-F08A-4C63-B0CF-91D55DC42C42}"/>
              </a:ext>
            </a:extLst>
          </p:cNvPr>
          <p:cNvCxnSpPr>
            <a:cxnSpLocks/>
          </p:cNvCxnSpPr>
          <p:nvPr/>
        </p:nvCxnSpPr>
        <p:spPr>
          <a:xfrm flipH="1">
            <a:off x="5025572" y="2514728"/>
            <a:ext cx="49963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4DA3AFB-304B-4417-BBA0-D47F76D767FA}"/>
              </a:ext>
            </a:extLst>
          </p:cNvPr>
          <p:cNvGrpSpPr/>
          <p:nvPr/>
        </p:nvGrpSpPr>
        <p:grpSpPr>
          <a:xfrm>
            <a:off x="2974584" y="2932450"/>
            <a:ext cx="1762125" cy="369332"/>
            <a:chOff x="6179885" y="3042780"/>
            <a:chExt cx="1762125" cy="36933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38B4128-19AE-423B-95A6-58C75637B82D}"/>
                </a:ext>
              </a:extLst>
            </p:cNvPr>
            <p:cNvCxnSpPr/>
            <p:nvPr/>
          </p:nvCxnSpPr>
          <p:spPr>
            <a:xfrm>
              <a:off x="6179885" y="3043774"/>
              <a:ext cx="1762125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9025605-AA9A-4973-A462-49224233D96A}"/>
                </a:ext>
              </a:extLst>
            </p:cNvPr>
            <p:cNvSpPr txBox="1"/>
            <p:nvPr/>
          </p:nvSpPr>
          <p:spPr>
            <a:xfrm>
              <a:off x="6760013" y="3042780"/>
              <a:ext cx="613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/>
                <a:t>I</a:t>
              </a:r>
              <a:r>
                <a:rPr lang="en-US" i="1" baseline="-25000" dirty="0" err="1"/>
                <a:t>meter</a:t>
              </a:r>
              <a:endParaRPr lang="en-US" i="1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18566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F1B094B-2A00-4662-8A01-C3880F4C331E}"/>
              </a:ext>
            </a:extLst>
          </p:cNvPr>
          <p:cNvCxnSpPr>
            <a:cxnSpLocks/>
            <a:stCxn id="2" idx="0"/>
          </p:cNvCxnSpPr>
          <p:nvPr/>
        </p:nvCxnSpPr>
        <p:spPr>
          <a:xfrm rot="5400000" flipH="1" flipV="1">
            <a:off x="3690283" y="2247700"/>
            <a:ext cx="591668" cy="1136098"/>
          </a:xfrm>
          <a:prstGeom prst="bentConnector2">
            <a:avLst/>
          </a:prstGeom>
          <a:ln w="381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DA7B37D-66EE-47A0-B2C4-0FF00EC7B37A}"/>
              </a:ext>
            </a:extLst>
          </p:cNvPr>
          <p:cNvCxnSpPr>
            <a:cxnSpLocks/>
          </p:cNvCxnSpPr>
          <p:nvPr/>
        </p:nvCxnSpPr>
        <p:spPr>
          <a:xfrm>
            <a:off x="8341334" y="2519915"/>
            <a:ext cx="753088" cy="2439130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C34E760-E898-41AE-A00D-A8A1C67B67D4}"/>
              </a:ext>
            </a:extLst>
          </p:cNvPr>
          <p:cNvCxnSpPr>
            <a:cxnSpLocks/>
            <a:stCxn id="2" idx="2"/>
          </p:cNvCxnSpPr>
          <p:nvPr/>
        </p:nvCxnSpPr>
        <p:spPr>
          <a:xfrm rot="16200000" flipH="1">
            <a:off x="6016876" y="1873072"/>
            <a:ext cx="487165" cy="5684780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492558D-7D1A-4905-B3A7-F380DD78E586}"/>
              </a:ext>
            </a:extLst>
          </p:cNvPr>
          <p:cNvCxnSpPr>
            <a:cxnSpLocks/>
          </p:cNvCxnSpPr>
          <p:nvPr/>
        </p:nvCxnSpPr>
        <p:spPr>
          <a:xfrm flipH="1">
            <a:off x="5556859" y="2519915"/>
            <a:ext cx="95567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635D67C-06D7-4216-BA4B-6AF843980DC4}"/>
              </a:ext>
            </a:extLst>
          </p:cNvPr>
          <p:cNvSpPr txBox="1"/>
          <p:nvPr/>
        </p:nvSpPr>
        <p:spPr>
          <a:xfrm>
            <a:off x="177907" y="5165220"/>
            <a:ext cx="8306106" cy="14054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determine a meter’s full-scale current value, use a high-value precision resistor (1%) and slowly raise the voltage until the needle reaches full scale.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a digital multimeter to measure the battery voltage and the voltage across the resistor.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meter’s full-scale current value is then calculated using Ohm’s Law.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589B763-75CF-42E6-BDF2-2637ABFD7339}"/>
              </a:ext>
            </a:extLst>
          </p:cNvPr>
          <p:cNvGrpSpPr/>
          <p:nvPr/>
        </p:nvGrpSpPr>
        <p:grpSpPr>
          <a:xfrm>
            <a:off x="1886986" y="3061511"/>
            <a:ext cx="1846354" cy="1410369"/>
            <a:chOff x="1886986" y="3061511"/>
            <a:chExt cx="1846354" cy="141036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2F33778-CD81-40DF-A423-2F2121C44CAE}"/>
                </a:ext>
              </a:extLst>
            </p:cNvPr>
            <p:cNvGrpSpPr/>
            <p:nvPr/>
          </p:nvGrpSpPr>
          <p:grpSpPr>
            <a:xfrm>
              <a:off x="3102795" y="3061511"/>
              <a:ext cx="630545" cy="1410369"/>
              <a:chOff x="6241830" y="2717321"/>
              <a:chExt cx="1320495" cy="2915728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6DE48F1E-7D0E-48F4-8DD3-64A7EDAC1EB9}"/>
                  </a:ext>
                </a:extLst>
              </p:cNvPr>
              <p:cNvSpPr/>
              <p:nvPr/>
            </p:nvSpPr>
            <p:spPr>
              <a:xfrm>
                <a:off x="6603576" y="2717321"/>
                <a:ext cx="597002" cy="28467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1412FBA-9818-431C-875E-AFA27A50E898}"/>
                  </a:ext>
                </a:extLst>
              </p:cNvPr>
              <p:cNvSpPr/>
              <p:nvPr/>
            </p:nvSpPr>
            <p:spPr>
              <a:xfrm>
                <a:off x="6241830" y="2820838"/>
                <a:ext cx="1320495" cy="28122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+</a:t>
                </a:r>
              </a:p>
              <a:p>
                <a:pPr algn="ctr"/>
                <a:endParaRPr lang="en-US" sz="3600" dirty="0"/>
              </a:p>
              <a:p>
                <a:pPr algn="ctr"/>
                <a:r>
                  <a:rPr lang="en-US" sz="3600" dirty="0"/>
                  <a:t>-</a:t>
                </a:r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FB3FE0E-87A9-4531-9B10-FAAB221BAF8B}"/>
                </a:ext>
              </a:extLst>
            </p:cNvPr>
            <p:cNvSpPr txBox="1"/>
            <p:nvPr/>
          </p:nvSpPr>
          <p:spPr>
            <a:xfrm>
              <a:off x="1886986" y="3554814"/>
              <a:ext cx="1207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DC Voltage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31E8C82-44C9-41D8-99D3-8F5A9B3617E0}"/>
              </a:ext>
            </a:extLst>
          </p:cNvPr>
          <p:cNvGrpSpPr/>
          <p:nvPr/>
        </p:nvGrpSpPr>
        <p:grpSpPr>
          <a:xfrm>
            <a:off x="4554166" y="1878185"/>
            <a:ext cx="1018648" cy="879644"/>
            <a:chOff x="4564215" y="652461"/>
            <a:chExt cx="1018648" cy="879644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DBE54EB4-599A-401A-B9C8-6A0CF5B5A59C}"/>
                </a:ext>
              </a:extLst>
            </p:cNvPr>
            <p:cNvGrpSpPr/>
            <p:nvPr/>
          </p:nvGrpSpPr>
          <p:grpSpPr>
            <a:xfrm>
              <a:off x="4564215" y="1072606"/>
              <a:ext cx="1002693" cy="459499"/>
              <a:chOff x="1440507" y="1371598"/>
              <a:chExt cx="1002693" cy="459499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61B274AA-DD0F-429E-8CFA-16A8EBE7FA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7774" y="1371598"/>
                <a:ext cx="134098" cy="226400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B8B2B63F-0BD8-4C31-BB19-E2891F24FE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2592" y="1371599"/>
                <a:ext cx="171088" cy="459497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9EDEF98D-B0F0-4729-B36D-088638C843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3680" y="1371599"/>
                <a:ext cx="225434" cy="459498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CF7A2E67-A1F1-4C89-99BE-5983DDD049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9114" y="1371599"/>
                <a:ext cx="169110" cy="459497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D665805C-7F17-4324-869C-3A9DEDF851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28224" y="1597998"/>
                <a:ext cx="133109" cy="233098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5F81CFA5-F800-4823-A076-AA907B429D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1333" y="1597998"/>
                <a:ext cx="81867" cy="0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38496493-A44E-4C4D-9D99-D05E9B3A24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0507" y="1598177"/>
                <a:ext cx="88256" cy="0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000A04E-164F-48BD-B2BE-9A39D785E2AE}"/>
                </a:ext>
              </a:extLst>
            </p:cNvPr>
            <p:cNvSpPr txBox="1"/>
            <p:nvPr/>
          </p:nvSpPr>
          <p:spPr>
            <a:xfrm>
              <a:off x="4655237" y="652461"/>
              <a:ext cx="927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Resistor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B3F29D-F84C-4FFE-AADD-34DE30E423B7}"/>
              </a:ext>
            </a:extLst>
          </p:cNvPr>
          <p:cNvGrpSpPr/>
          <p:nvPr/>
        </p:nvGrpSpPr>
        <p:grpSpPr>
          <a:xfrm>
            <a:off x="6210147" y="1131450"/>
            <a:ext cx="2379900" cy="1456782"/>
            <a:chOff x="6210147" y="1131450"/>
            <a:chExt cx="2379900" cy="145678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F442F87-AD8C-417F-9909-EA0A7022A9BB}"/>
                </a:ext>
              </a:extLst>
            </p:cNvPr>
            <p:cNvSpPr txBox="1"/>
            <p:nvPr/>
          </p:nvSpPr>
          <p:spPr>
            <a:xfrm>
              <a:off x="6210147" y="2065012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+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97993BE-4082-4F19-8036-402A4EBAA75E}"/>
                </a:ext>
              </a:extLst>
            </p:cNvPr>
            <p:cNvSpPr txBox="1"/>
            <p:nvPr/>
          </p:nvSpPr>
          <p:spPr>
            <a:xfrm>
              <a:off x="8294773" y="2065012"/>
              <a:ext cx="2952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-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7F906FE-D0A8-447D-A868-F3DFE30120FC}"/>
                </a:ext>
              </a:extLst>
            </p:cNvPr>
            <p:cNvSpPr txBox="1"/>
            <p:nvPr/>
          </p:nvSpPr>
          <p:spPr>
            <a:xfrm>
              <a:off x="6737067" y="1131450"/>
              <a:ext cx="1389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DC Ammeter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38B4128-19AE-423B-95A6-58C75637B82D}"/>
              </a:ext>
            </a:extLst>
          </p:cNvPr>
          <p:cNvCxnSpPr/>
          <p:nvPr/>
        </p:nvCxnSpPr>
        <p:spPr>
          <a:xfrm>
            <a:off x="4291710" y="3043774"/>
            <a:ext cx="1762125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36EFF71-73FC-4555-BA90-E20059FC1060}"/>
              </a:ext>
            </a:extLst>
          </p:cNvPr>
          <p:cNvSpPr txBox="1"/>
          <p:nvPr/>
        </p:nvSpPr>
        <p:spPr>
          <a:xfrm>
            <a:off x="4488813" y="3048188"/>
            <a:ext cx="1336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current flow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21F721C-F878-46CC-AC02-2DE1116D50EA}"/>
              </a:ext>
            </a:extLst>
          </p:cNvPr>
          <p:cNvGrpSpPr/>
          <p:nvPr/>
        </p:nvGrpSpPr>
        <p:grpSpPr>
          <a:xfrm>
            <a:off x="6327010" y="1600832"/>
            <a:ext cx="2184974" cy="2520492"/>
            <a:chOff x="2280439" y="1078301"/>
            <a:chExt cx="2184974" cy="2520492"/>
          </a:xfrm>
        </p:grpSpPr>
        <p:sp>
          <p:nvSpPr>
            <p:cNvPr id="50" name="Partial Circle 49">
              <a:extLst>
                <a:ext uri="{FF2B5EF4-FFF2-40B4-BE49-F238E27FC236}">
                  <a16:creationId xmlns:a16="http://schemas.microsoft.com/office/drawing/2014/main" id="{A1A1E120-C65F-4876-B691-E68AE29B065A}"/>
                </a:ext>
              </a:extLst>
            </p:cNvPr>
            <p:cNvSpPr/>
            <p:nvPr/>
          </p:nvSpPr>
          <p:spPr>
            <a:xfrm rot="8100000">
              <a:off x="2280439" y="1443885"/>
              <a:ext cx="2184974" cy="2154908"/>
            </a:xfrm>
            <a:prstGeom prst="pie">
              <a:avLst>
                <a:gd name="adj1" fmla="val 5447178"/>
                <a:gd name="adj2" fmla="val 1083819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0159454-2D78-4134-B17A-D2D7395D24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58527" y="1078301"/>
              <a:ext cx="1828800" cy="18288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Partial Circle 52">
              <a:extLst>
                <a:ext uri="{FF2B5EF4-FFF2-40B4-BE49-F238E27FC236}">
                  <a16:creationId xmlns:a16="http://schemas.microsoft.com/office/drawing/2014/main" id="{134AB9D1-4BEB-4DBD-B8A9-03D10585019C}"/>
                </a:ext>
              </a:extLst>
            </p:cNvPr>
            <p:cNvSpPr/>
            <p:nvPr/>
          </p:nvSpPr>
          <p:spPr>
            <a:xfrm rot="10800000">
              <a:off x="2982402" y="2135576"/>
              <a:ext cx="781050" cy="771525"/>
            </a:xfrm>
            <a:prstGeom prst="pie">
              <a:avLst>
                <a:gd name="adj1" fmla="val 0"/>
                <a:gd name="adj2" fmla="val 1083819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C4AE947-C393-4F56-BDC2-B5810DD6AE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5220" y="1802607"/>
              <a:ext cx="452437" cy="442914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ED7C23F-155F-407D-B728-1F22CA9CB2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62234" y="1799408"/>
              <a:ext cx="438154" cy="431207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A9F10D28-1EC6-4C14-82D3-F27279D64357}"/>
                </a:ext>
              </a:extLst>
            </p:cNvPr>
            <p:cNvCxnSpPr>
              <a:cxnSpLocks/>
              <a:endCxn id="50" idx="2"/>
            </p:cNvCxnSpPr>
            <p:nvPr/>
          </p:nvCxnSpPr>
          <p:spPr>
            <a:xfrm flipV="1">
              <a:off x="3371435" y="1748834"/>
              <a:ext cx="773996" cy="7725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90AC54F2-4C82-4531-BEE7-334FA6160726}"/>
                </a:ext>
              </a:extLst>
            </p:cNvPr>
            <p:cNvGrpSpPr/>
            <p:nvPr/>
          </p:nvGrpSpPr>
          <p:grpSpPr>
            <a:xfrm>
              <a:off x="3279995" y="2429803"/>
              <a:ext cx="182880" cy="182880"/>
              <a:chOff x="3281486" y="2429899"/>
              <a:chExt cx="182880" cy="182880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4966D826-5354-4EC4-9133-C237597799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81486" y="2429899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FB588810-57E6-4C91-A2EA-E6BBE97DA180}"/>
                  </a:ext>
                </a:extLst>
              </p:cNvPr>
              <p:cNvCxnSpPr>
                <a:stCxn id="58" idx="3"/>
                <a:endCxn id="58" idx="7"/>
              </p:cNvCxnSpPr>
              <p:nvPr/>
            </p:nvCxnSpPr>
            <p:spPr>
              <a:xfrm flipV="1">
                <a:off x="3308268" y="2456681"/>
                <a:ext cx="129316" cy="129316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06BFC8B-4F0E-45E7-8DCC-5CDBD9D6DDF5}"/>
              </a:ext>
            </a:extLst>
          </p:cNvPr>
          <p:cNvCxnSpPr>
            <a:cxnSpLocks/>
          </p:cNvCxnSpPr>
          <p:nvPr/>
        </p:nvCxnSpPr>
        <p:spPr>
          <a:xfrm flipV="1">
            <a:off x="2964669" y="3530419"/>
            <a:ext cx="917631" cy="4548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7FB48C8-21F9-4833-A344-418FA9D0D784}"/>
              </a:ext>
            </a:extLst>
          </p:cNvPr>
          <p:cNvSpPr txBox="1"/>
          <p:nvPr/>
        </p:nvSpPr>
        <p:spPr>
          <a:xfrm>
            <a:off x="8441418" y="5871842"/>
            <a:ext cx="35886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                                 DC Voltage - </a:t>
            </a:r>
            <a:r>
              <a:rPr lang="en-US" b="1" dirty="0" err="1"/>
              <a:t>Vm</a:t>
            </a:r>
            <a:endParaRPr lang="en-US" b="1" dirty="0"/>
          </a:p>
          <a:p>
            <a:r>
              <a:rPr lang="en-US" b="1" dirty="0"/>
              <a:t>Meter Current =   -----------------------</a:t>
            </a:r>
          </a:p>
          <a:p>
            <a:r>
              <a:rPr lang="en-US" b="1" dirty="0"/>
              <a:t>                                  Resistor Value </a:t>
            </a:r>
          </a:p>
        </p:txBody>
      </p:sp>
    </p:spTree>
    <p:extLst>
      <p:ext uri="{BB962C8B-B14F-4D97-AF65-F5344CB8AC3E}">
        <p14:creationId xmlns:p14="http://schemas.microsoft.com/office/powerpoint/2010/main" val="3346472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8CDE21A3-A5B3-451A-BBD9-6F34BFF85CA8}"/>
              </a:ext>
            </a:extLst>
          </p:cNvPr>
          <p:cNvGrpSpPr/>
          <p:nvPr/>
        </p:nvGrpSpPr>
        <p:grpSpPr>
          <a:xfrm>
            <a:off x="2280439" y="1078301"/>
            <a:ext cx="2184974" cy="2520492"/>
            <a:chOff x="2280439" y="1078301"/>
            <a:chExt cx="2184974" cy="2520492"/>
          </a:xfrm>
        </p:grpSpPr>
        <p:sp>
          <p:nvSpPr>
            <p:cNvPr id="9" name="Partial Circle 8">
              <a:extLst>
                <a:ext uri="{FF2B5EF4-FFF2-40B4-BE49-F238E27FC236}">
                  <a16:creationId xmlns:a16="http://schemas.microsoft.com/office/drawing/2014/main" id="{9D7304C4-7400-407A-82D1-4150D3FF408A}"/>
                </a:ext>
              </a:extLst>
            </p:cNvPr>
            <p:cNvSpPr/>
            <p:nvPr/>
          </p:nvSpPr>
          <p:spPr>
            <a:xfrm rot="8100000">
              <a:off x="2280439" y="1443885"/>
              <a:ext cx="2184974" cy="2154908"/>
            </a:xfrm>
            <a:prstGeom prst="pie">
              <a:avLst>
                <a:gd name="adj1" fmla="val 5447178"/>
                <a:gd name="adj2" fmla="val 1083819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728037F-ACC8-46E4-B221-7DDEA340AE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58527" y="1078301"/>
              <a:ext cx="1828800" cy="18288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Partial Circle 4">
              <a:extLst>
                <a:ext uri="{FF2B5EF4-FFF2-40B4-BE49-F238E27FC236}">
                  <a16:creationId xmlns:a16="http://schemas.microsoft.com/office/drawing/2014/main" id="{5BE92FBC-D52D-47FB-880D-4A6CC54E1CA5}"/>
                </a:ext>
              </a:extLst>
            </p:cNvPr>
            <p:cNvSpPr/>
            <p:nvPr/>
          </p:nvSpPr>
          <p:spPr>
            <a:xfrm rot="10800000">
              <a:off x="2982402" y="2135576"/>
              <a:ext cx="781050" cy="771525"/>
            </a:xfrm>
            <a:prstGeom prst="pie">
              <a:avLst>
                <a:gd name="adj1" fmla="val 0"/>
                <a:gd name="adj2" fmla="val 1083819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0667E32-9AC1-4CBE-9055-A2E824E790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5220" y="1802607"/>
              <a:ext cx="452437" cy="442914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8117935-9772-4DE0-B6A7-A484A50728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62234" y="1799408"/>
              <a:ext cx="438154" cy="431207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EA5C20C-65B4-4F6E-9834-120F4D482B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1435" y="1435994"/>
              <a:ext cx="20340" cy="108534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7A1D694-562B-4F78-87B9-6F2EEC4BEA89}"/>
                </a:ext>
              </a:extLst>
            </p:cNvPr>
            <p:cNvGrpSpPr/>
            <p:nvPr/>
          </p:nvGrpSpPr>
          <p:grpSpPr>
            <a:xfrm>
              <a:off x="3279995" y="2429803"/>
              <a:ext cx="182880" cy="182880"/>
              <a:chOff x="3281486" y="2429899"/>
              <a:chExt cx="182880" cy="18288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8F67126-0DEC-4A65-B8DF-291A27F0DD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81486" y="2429899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5F393845-BC47-4B9F-A321-247169FF2A24}"/>
                  </a:ext>
                </a:extLst>
              </p:cNvPr>
              <p:cNvCxnSpPr>
                <a:stCxn id="6" idx="3"/>
                <a:endCxn id="6" idx="7"/>
              </p:cNvCxnSpPr>
              <p:nvPr/>
            </p:nvCxnSpPr>
            <p:spPr>
              <a:xfrm flipV="1">
                <a:off x="3308268" y="2456681"/>
                <a:ext cx="129316" cy="129316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CC48EDE-6508-4EF9-915B-C56E5D6D1AF6}"/>
              </a:ext>
            </a:extLst>
          </p:cNvPr>
          <p:cNvGrpSpPr/>
          <p:nvPr/>
        </p:nvGrpSpPr>
        <p:grpSpPr>
          <a:xfrm>
            <a:off x="4473442" y="1078301"/>
            <a:ext cx="2184974" cy="2520492"/>
            <a:chOff x="2280439" y="1078301"/>
            <a:chExt cx="2184974" cy="2520492"/>
          </a:xfrm>
        </p:grpSpPr>
        <p:sp>
          <p:nvSpPr>
            <p:cNvPr id="91" name="Partial Circle 90">
              <a:extLst>
                <a:ext uri="{FF2B5EF4-FFF2-40B4-BE49-F238E27FC236}">
                  <a16:creationId xmlns:a16="http://schemas.microsoft.com/office/drawing/2014/main" id="{E7E49EED-C412-4CAF-AB22-0535FBCF7E5B}"/>
                </a:ext>
              </a:extLst>
            </p:cNvPr>
            <p:cNvSpPr/>
            <p:nvPr/>
          </p:nvSpPr>
          <p:spPr>
            <a:xfrm rot="8100000">
              <a:off x="2280439" y="1443885"/>
              <a:ext cx="2184974" cy="2154908"/>
            </a:xfrm>
            <a:prstGeom prst="pie">
              <a:avLst>
                <a:gd name="adj1" fmla="val 5447178"/>
                <a:gd name="adj2" fmla="val 1083819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D3584F9C-130B-4CAB-8435-E4340666D7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58527" y="1078301"/>
              <a:ext cx="1828800" cy="18288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Partial Circle 92">
              <a:extLst>
                <a:ext uri="{FF2B5EF4-FFF2-40B4-BE49-F238E27FC236}">
                  <a16:creationId xmlns:a16="http://schemas.microsoft.com/office/drawing/2014/main" id="{8C94D10D-B75E-4DA2-BE69-2C31FB5BCC1D}"/>
                </a:ext>
              </a:extLst>
            </p:cNvPr>
            <p:cNvSpPr/>
            <p:nvPr/>
          </p:nvSpPr>
          <p:spPr>
            <a:xfrm rot="10800000">
              <a:off x="2982402" y="2135576"/>
              <a:ext cx="781050" cy="771525"/>
            </a:xfrm>
            <a:prstGeom prst="pie">
              <a:avLst>
                <a:gd name="adj1" fmla="val 0"/>
                <a:gd name="adj2" fmla="val 1083819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5516796-3D38-4D6D-9CC7-56862420D6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5220" y="1802607"/>
              <a:ext cx="452437" cy="442914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2800E99-F92B-47E0-AB19-365D9F1ECA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62234" y="1799408"/>
              <a:ext cx="438154" cy="431207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6403D74E-66DE-4571-A847-25372FBBBA14}"/>
                </a:ext>
              </a:extLst>
            </p:cNvPr>
            <p:cNvCxnSpPr>
              <a:cxnSpLocks/>
              <a:endCxn id="91" idx="1"/>
            </p:cNvCxnSpPr>
            <p:nvPr/>
          </p:nvCxnSpPr>
          <p:spPr>
            <a:xfrm flipH="1" flipV="1">
              <a:off x="2611051" y="1759464"/>
              <a:ext cx="760384" cy="76187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7D226798-6D78-4F89-9EF5-FA2B8C8FC9B0}"/>
                </a:ext>
              </a:extLst>
            </p:cNvPr>
            <p:cNvGrpSpPr/>
            <p:nvPr/>
          </p:nvGrpSpPr>
          <p:grpSpPr>
            <a:xfrm>
              <a:off x="3279995" y="2429803"/>
              <a:ext cx="182880" cy="182880"/>
              <a:chOff x="3281486" y="2429899"/>
              <a:chExt cx="182880" cy="182880"/>
            </a:xfrm>
          </p:grpSpPr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28E2856E-D870-4CD9-884F-4B010FB4B4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81486" y="2429899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A3D22453-4949-4B5C-A403-D19C2D517870}"/>
                  </a:ext>
                </a:extLst>
              </p:cNvPr>
              <p:cNvCxnSpPr>
                <a:stCxn id="98" idx="3"/>
                <a:endCxn id="98" idx="7"/>
              </p:cNvCxnSpPr>
              <p:nvPr/>
            </p:nvCxnSpPr>
            <p:spPr>
              <a:xfrm flipV="1">
                <a:off x="3308268" y="2456681"/>
                <a:ext cx="129316" cy="129316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81E02AA1-29B7-46BA-9EFC-73542DB6422C}"/>
              </a:ext>
            </a:extLst>
          </p:cNvPr>
          <p:cNvGrpSpPr/>
          <p:nvPr/>
        </p:nvGrpSpPr>
        <p:grpSpPr>
          <a:xfrm>
            <a:off x="6889075" y="1078301"/>
            <a:ext cx="2184974" cy="2520492"/>
            <a:chOff x="2280439" y="1078301"/>
            <a:chExt cx="2184974" cy="2520492"/>
          </a:xfrm>
        </p:grpSpPr>
        <p:sp>
          <p:nvSpPr>
            <p:cNvPr id="101" name="Partial Circle 100">
              <a:extLst>
                <a:ext uri="{FF2B5EF4-FFF2-40B4-BE49-F238E27FC236}">
                  <a16:creationId xmlns:a16="http://schemas.microsoft.com/office/drawing/2014/main" id="{23058981-9281-4411-865B-3C1F3C42B120}"/>
                </a:ext>
              </a:extLst>
            </p:cNvPr>
            <p:cNvSpPr/>
            <p:nvPr/>
          </p:nvSpPr>
          <p:spPr>
            <a:xfrm rot="8100000">
              <a:off x="2280439" y="1443885"/>
              <a:ext cx="2184974" cy="2154908"/>
            </a:xfrm>
            <a:prstGeom prst="pie">
              <a:avLst>
                <a:gd name="adj1" fmla="val 5447178"/>
                <a:gd name="adj2" fmla="val 1083819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86C406FD-6BF2-4DE9-998B-A3A093D328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58527" y="1078301"/>
              <a:ext cx="1828800" cy="18288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Partial Circle 102">
              <a:extLst>
                <a:ext uri="{FF2B5EF4-FFF2-40B4-BE49-F238E27FC236}">
                  <a16:creationId xmlns:a16="http://schemas.microsoft.com/office/drawing/2014/main" id="{98CF9585-55E3-4F35-9A04-877C18FF2CC7}"/>
                </a:ext>
              </a:extLst>
            </p:cNvPr>
            <p:cNvSpPr/>
            <p:nvPr/>
          </p:nvSpPr>
          <p:spPr>
            <a:xfrm rot="10800000">
              <a:off x="2982402" y="2135576"/>
              <a:ext cx="781050" cy="771525"/>
            </a:xfrm>
            <a:prstGeom prst="pie">
              <a:avLst>
                <a:gd name="adj1" fmla="val 0"/>
                <a:gd name="adj2" fmla="val 1083819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5A97536-8839-410F-9DB6-19A5E28D3C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5220" y="1802607"/>
              <a:ext cx="452437" cy="442914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79C436B-7972-4170-A54B-C97908E461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62234" y="1799408"/>
              <a:ext cx="438154" cy="431207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565D675C-65B1-477D-8B89-C3A67738393C}"/>
                </a:ext>
              </a:extLst>
            </p:cNvPr>
            <p:cNvCxnSpPr>
              <a:cxnSpLocks/>
              <a:endCxn id="101" idx="2"/>
            </p:cNvCxnSpPr>
            <p:nvPr/>
          </p:nvCxnSpPr>
          <p:spPr>
            <a:xfrm flipV="1">
              <a:off x="3371435" y="1748834"/>
              <a:ext cx="773996" cy="7725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2EABCFF2-ABA8-49D7-AD7C-E96A348DEA79}"/>
                </a:ext>
              </a:extLst>
            </p:cNvPr>
            <p:cNvGrpSpPr/>
            <p:nvPr/>
          </p:nvGrpSpPr>
          <p:grpSpPr>
            <a:xfrm>
              <a:off x="3279995" y="2429803"/>
              <a:ext cx="182880" cy="182880"/>
              <a:chOff x="3281486" y="2429899"/>
              <a:chExt cx="182880" cy="182880"/>
            </a:xfrm>
          </p:grpSpPr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604BD925-4E1F-4BFC-9D86-38FC335804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81486" y="2429899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B847EEC0-9885-41E6-ACC0-CF32315D445E}"/>
                  </a:ext>
                </a:extLst>
              </p:cNvPr>
              <p:cNvCxnSpPr>
                <a:stCxn id="108" idx="3"/>
                <a:endCxn id="108" idx="7"/>
              </p:cNvCxnSpPr>
              <p:nvPr/>
            </p:nvCxnSpPr>
            <p:spPr>
              <a:xfrm flipV="1">
                <a:off x="3308268" y="2456681"/>
                <a:ext cx="129316" cy="129316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81684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8CDE21A3-A5B3-451A-BBD9-6F34BFF85CA8}"/>
              </a:ext>
            </a:extLst>
          </p:cNvPr>
          <p:cNvGrpSpPr/>
          <p:nvPr/>
        </p:nvGrpSpPr>
        <p:grpSpPr>
          <a:xfrm>
            <a:off x="2280439" y="1078301"/>
            <a:ext cx="2184974" cy="2520492"/>
            <a:chOff x="2280439" y="1078301"/>
            <a:chExt cx="2184974" cy="2520492"/>
          </a:xfrm>
        </p:grpSpPr>
        <p:sp>
          <p:nvSpPr>
            <p:cNvPr id="9" name="Partial Circle 8">
              <a:extLst>
                <a:ext uri="{FF2B5EF4-FFF2-40B4-BE49-F238E27FC236}">
                  <a16:creationId xmlns:a16="http://schemas.microsoft.com/office/drawing/2014/main" id="{9D7304C4-7400-407A-82D1-4150D3FF408A}"/>
                </a:ext>
              </a:extLst>
            </p:cNvPr>
            <p:cNvSpPr/>
            <p:nvPr/>
          </p:nvSpPr>
          <p:spPr>
            <a:xfrm rot="8100000">
              <a:off x="2280439" y="1443885"/>
              <a:ext cx="2184974" cy="2154908"/>
            </a:xfrm>
            <a:prstGeom prst="pie">
              <a:avLst>
                <a:gd name="adj1" fmla="val 5447178"/>
                <a:gd name="adj2" fmla="val 1083819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728037F-ACC8-46E4-B221-7DDEA340AE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58527" y="1078301"/>
              <a:ext cx="1828800" cy="18288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Partial Circle 4">
              <a:extLst>
                <a:ext uri="{FF2B5EF4-FFF2-40B4-BE49-F238E27FC236}">
                  <a16:creationId xmlns:a16="http://schemas.microsoft.com/office/drawing/2014/main" id="{5BE92FBC-D52D-47FB-880D-4A6CC54E1CA5}"/>
                </a:ext>
              </a:extLst>
            </p:cNvPr>
            <p:cNvSpPr/>
            <p:nvPr/>
          </p:nvSpPr>
          <p:spPr>
            <a:xfrm rot="10800000">
              <a:off x="2982402" y="2135576"/>
              <a:ext cx="781050" cy="771525"/>
            </a:xfrm>
            <a:prstGeom prst="pie">
              <a:avLst>
                <a:gd name="adj1" fmla="val 0"/>
                <a:gd name="adj2" fmla="val 1083819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0667E32-9AC1-4CBE-9055-A2E824E790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5220" y="1802607"/>
              <a:ext cx="452437" cy="442914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8117935-9772-4DE0-B6A7-A484A50728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62234" y="1799408"/>
              <a:ext cx="438154" cy="431207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EA5C20C-65B4-4F6E-9834-120F4D482B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1435" y="1435994"/>
              <a:ext cx="20340" cy="108534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7A1D694-562B-4F78-87B9-6F2EEC4BEA89}"/>
                </a:ext>
              </a:extLst>
            </p:cNvPr>
            <p:cNvGrpSpPr/>
            <p:nvPr/>
          </p:nvGrpSpPr>
          <p:grpSpPr>
            <a:xfrm>
              <a:off x="3279995" y="2429803"/>
              <a:ext cx="182880" cy="182880"/>
              <a:chOff x="3281486" y="2429899"/>
              <a:chExt cx="182880" cy="18288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8F67126-0DEC-4A65-B8DF-291A27F0DD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81486" y="2429899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5F393845-BC47-4B9F-A321-247169FF2A24}"/>
                  </a:ext>
                </a:extLst>
              </p:cNvPr>
              <p:cNvCxnSpPr>
                <a:stCxn id="6" idx="3"/>
                <a:endCxn id="6" idx="7"/>
              </p:cNvCxnSpPr>
              <p:nvPr/>
            </p:nvCxnSpPr>
            <p:spPr>
              <a:xfrm flipV="1">
                <a:off x="3308268" y="2456681"/>
                <a:ext cx="129316" cy="129316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CC48EDE-6508-4EF9-915B-C56E5D6D1AF6}"/>
              </a:ext>
            </a:extLst>
          </p:cNvPr>
          <p:cNvGrpSpPr/>
          <p:nvPr/>
        </p:nvGrpSpPr>
        <p:grpSpPr>
          <a:xfrm>
            <a:off x="4473442" y="1078301"/>
            <a:ext cx="2184974" cy="2520492"/>
            <a:chOff x="2280439" y="1078301"/>
            <a:chExt cx="2184974" cy="2520492"/>
          </a:xfrm>
        </p:grpSpPr>
        <p:sp>
          <p:nvSpPr>
            <p:cNvPr id="91" name="Partial Circle 90">
              <a:extLst>
                <a:ext uri="{FF2B5EF4-FFF2-40B4-BE49-F238E27FC236}">
                  <a16:creationId xmlns:a16="http://schemas.microsoft.com/office/drawing/2014/main" id="{E7E49EED-C412-4CAF-AB22-0535FBCF7E5B}"/>
                </a:ext>
              </a:extLst>
            </p:cNvPr>
            <p:cNvSpPr/>
            <p:nvPr/>
          </p:nvSpPr>
          <p:spPr>
            <a:xfrm rot="8100000">
              <a:off x="2280439" y="1443885"/>
              <a:ext cx="2184974" cy="2154908"/>
            </a:xfrm>
            <a:prstGeom prst="pie">
              <a:avLst>
                <a:gd name="adj1" fmla="val 5447178"/>
                <a:gd name="adj2" fmla="val 1083819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D3584F9C-130B-4CAB-8435-E4340666D7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58527" y="1078301"/>
              <a:ext cx="1828800" cy="18288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Partial Circle 92">
              <a:extLst>
                <a:ext uri="{FF2B5EF4-FFF2-40B4-BE49-F238E27FC236}">
                  <a16:creationId xmlns:a16="http://schemas.microsoft.com/office/drawing/2014/main" id="{8C94D10D-B75E-4DA2-BE69-2C31FB5BCC1D}"/>
                </a:ext>
              </a:extLst>
            </p:cNvPr>
            <p:cNvSpPr/>
            <p:nvPr/>
          </p:nvSpPr>
          <p:spPr>
            <a:xfrm rot="10800000">
              <a:off x="2982402" y="2135576"/>
              <a:ext cx="781050" cy="771525"/>
            </a:xfrm>
            <a:prstGeom prst="pie">
              <a:avLst>
                <a:gd name="adj1" fmla="val 0"/>
                <a:gd name="adj2" fmla="val 1083819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5516796-3D38-4D6D-9CC7-56862420D6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5220" y="1802607"/>
              <a:ext cx="452437" cy="442914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2800E99-F92B-47E0-AB19-365D9F1ECA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62234" y="1799408"/>
              <a:ext cx="438154" cy="431207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6403D74E-66DE-4571-A847-25372FBBBA14}"/>
                </a:ext>
              </a:extLst>
            </p:cNvPr>
            <p:cNvCxnSpPr>
              <a:cxnSpLocks/>
              <a:endCxn id="91" idx="1"/>
            </p:cNvCxnSpPr>
            <p:nvPr/>
          </p:nvCxnSpPr>
          <p:spPr>
            <a:xfrm flipH="1" flipV="1">
              <a:off x="2611051" y="1759464"/>
              <a:ext cx="760384" cy="76187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7D226798-6D78-4F89-9EF5-FA2B8C8FC9B0}"/>
                </a:ext>
              </a:extLst>
            </p:cNvPr>
            <p:cNvGrpSpPr/>
            <p:nvPr/>
          </p:nvGrpSpPr>
          <p:grpSpPr>
            <a:xfrm>
              <a:off x="3279995" y="2429803"/>
              <a:ext cx="182880" cy="182880"/>
              <a:chOff x="3281486" y="2429899"/>
              <a:chExt cx="182880" cy="182880"/>
            </a:xfrm>
          </p:grpSpPr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28E2856E-D870-4CD9-884F-4B010FB4B4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81486" y="2429899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A3D22453-4949-4B5C-A403-D19C2D517870}"/>
                  </a:ext>
                </a:extLst>
              </p:cNvPr>
              <p:cNvCxnSpPr>
                <a:stCxn id="98" idx="3"/>
                <a:endCxn id="98" idx="7"/>
              </p:cNvCxnSpPr>
              <p:nvPr/>
            </p:nvCxnSpPr>
            <p:spPr>
              <a:xfrm flipV="1">
                <a:off x="3308268" y="2456681"/>
                <a:ext cx="129316" cy="129316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81E02AA1-29B7-46BA-9EFC-73542DB6422C}"/>
              </a:ext>
            </a:extLst>
          </p:cNvPr>
          <p:cNvGrpSpPr/>
          <p:nvPr/>
        </p:nvGrpSpPr>
        <p:grpSpPr>
          <a:xfrm>
            <a:off x="6889075" y="1078301"/>
            <a:ext cx="2184974" cy="2520492"/>
            <a:chOff x="2280439" y="1078301"/>
            <a:chExt cx="2184974" cy="2520492"/>
          </a:xfrm>
        </p:grpSpPr>
        <p:sp>
          <p:nvSpPr>
            <p:cNvPr id="101" name="Partial Circle 100">
              <a:extLst>
                <a:ext uri="{FF2B5EF4-FFF2-40B4-BE49-F238E27FC236}">
                  <a16:creationId xmlns:a16="http://schemas.microsoft.com/office/drawing/2014/main" id="{23058981-9281-4411-865B-3C1F3C42B120}"/>
                </a:ext>
              </a:extLst>
            </p:cNvPr>
            <p:cNvSpPr/>
            <p:nvPr/>
          </p:nvSpPr>
          <p:spPr>
            <a:xfrm rot="8100000">
              <a:off x="2280439" y="1443885"/>
              <a:ext cx="2184974" cy="2154908"/>
            </a:xfrm>
            <a:prstGeom prst="pie">
              <a:avLst>
                <a:gd name="adj1" fmla="val 5447178"/>
                <a:gd name="adj2" fmla="val 1083819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86C406FD-6BF2-4DE9-998B-A3A093D328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58527" y="1078301"/>
              <a:ext cx="1828800" cy="18288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Partial Circle 102">
              <a:extLst>
                <a:ext uri="{FF2B5EF4-FFF2-40B4-BE49-F238E27FC236}">
                  <a16:creationId xmlns:a16="http://schemas.microsoft.com/office/drawing/2014/main" id="{98CF9585-55E3-4F35-9A04-877C18FF2CC7}"/>
                </a:ext>
              </a:extLst>
            </p:cNvPr>
            <p:cNvSpPr/>
            <p:nvPr/>
          </p:nvSpPr>
          <p:spPr>
            <a:xfrm rot="10800000">
              <a:off x="2982402" y="2135576"/>
              <a:ext cx="781050" cy="771525"/>
            </a:xfrm>
            <a:prstGeom prst="pie">
              <a:avLst>
                <a:gd name="adj1" fmla="val 0"/>
                <a:gd name="adj2" fmla="val 1083819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5A97536-8839-410F-9DB6-19A5E28D3C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5220" y="1802607"/>
              <a:ext cx="452437" cy="442914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79C436B-7972-4170-A54B-C97908E461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62234" y="1799408"/>
              <a:ext cx="438154" cy="431207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565D675C-65B1-477D-8B89-C3A67738393C}"/>
                </a:ext>
              </a:extLst>
            </p:cNvPr>
            <p:cNvCxnSpPr>
              <a:cxnSpLocks/>
              <a:endCxn id="101" idx="2"/>
            </p:cNvCxnSpPr>
            <p:nvPr/>
          </p:nvCxnSpPr>
          <p:spPr>
            <a:xfrm flipV="1">
              <a:off x="3371435" y="1748834"/>
              <a:ext cx="773996" cy="7725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2EABCFF2-ABA8-49D7-AD7C-E96A348DEA79}"/>
                </a:ext>
              </a:extLst>
            </p:cNvPr>
            <p:cNvGrpSpPr/>
            <p:nvPr/>
          </p:nvGrpSpPr>
          <p:grpSpPr>
            <a:xfrm>
              <a:off x="3279995" y="2429803"/>
              <a:ext cx="182880" cy="182880"/>
              <a:chOff x="3281486" y="2429899"/>
              <a:chExt cx="182880" cy="182880"/>
            </a:xfrm>
          </p:grpSpPr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604BD925-4E1F-4BFC-9D86-38FC335804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81486" y="2429899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B847EEC0-9885-41E6-ACC0-CF32315D445E}"/>
                  </a:ext>
                </a:extLst>
              </p:cNvPr>
              <p:cNvCxnSpPr>
                <a:stCxn id="108" idx="3"/>
                <a:endCxn id="108" idx="7"/>
              </p:cNvCxnSpPr>
              <p:nvPr/>
            </p:nvCxnSpPr>
            <p:spPr>
              <a:xfrm flipV="1">
                <a:off x="3308268" y="2456681"/>
                <a:ext cx="129316" cy="129316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59568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8CDE21A3-A5B3-451A-BBD9-6F34BFF85CA8}"/>
              </a:ext>
            </a:extLst>
          </p:cNvPr>
          <p:cNvGrpSpPr/>
          <p:nvPr/>
        </p:nvGrpSpPr>
        <p:grpSpPr>
          <a:xfrm>
            <a:off x="2280439" y="1078301"/>
            <a:ext cx="2184974" cy="2520492"/>
            <a:chOff x="2280439" y="1078301"/>
            <a:chExt cx="2184974" cy="2520492"/>
          </a:xfrm>
        </p:grpSpPr>
        <p:sp>
          <p:nvSpPr>
            <p:cNvPr id="9" name="Partial Circle 8">
              <a:extLst>
                <a:ext uri="{FF2B5EF4-FFF2-40B4-BE49-F238E27FC236}">
                  <a16:creationId xmlns:a16="http://schemas.microsoft.com/office/drawing/2014/main" id="{9D7304C4-7400-407A-82D1-4150D3FF408A}"/>
                </a:ext>
              </a:extLst>
            </p:cNvPr>
            <p:cNvSpPr/>
            <p:nvPr/>
          </p:nvSpPr>
          <p:spPr>
            <a:xfrm rot="8100000">
              <a:off x="2280439" y="1443885"/>
              <a:ext cx="2184974" cy="2154908"/>
            </a:xfrm>
            <a:prstGeom prst="pie">
              <a:avLst>
                <a:gd name="adj1" fmla="val 5447178"/>
                <a:gd name="adj2" fmla="val 1083819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728037F-ACC8-46E4-B221-7DDEA340AE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58527" y="1078301"/>
              <a:ext cx="1828800" cy="18288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Partial Circle 4">
              <a:extLst>
                <a:ext uri="{FF2B5EF4-FFF2-40B4-BE49-F238E27FC236}">
                  <a16:creationId xmlns:a16="http://schemas.microsoft.com/office/drawing/2014/main" id="{5BE92FBC-D52D-47FB-880D-4A6CC54E1CA5}"/>
                </a:ext>
              </a:extLst>
            </p:cNvPr>
            <p:cNvSpPr/>
            <p:nvPr/>
          </p:nvSpPr>
          <p:spPr>
            <a:xfrm rot="10800000">
              <a:off x="2982402" y="2135576"/>
              <a:ext cx="781050" cy="771525"/>
            </a:xfrm>
            <a:prstGeom prst="pie">
              <a:avLst>
                <a:gd name="adj1" fmla="val 0"/>
                <a:gd name="adj2" fmla="val 1083819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0667E32-9AC1-4CBE-9055-A2E824E790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5220" y="1802607"/>
              <a:ext cx="452437" cy="442914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8117935-9772-4DE0-B6A7-A484A50728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62234" y="1799408"/>
              <a:ext cx="438154" cy="431207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EA5C20C-65B4-4F6E-9834-120F4D482B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1435" y="1435994"/>
              <a:ext cx="20340" cy="108534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7A1D694-562B-4F78-87B9-6F2EEC4BEA89}"/>
                </a:ext>
              </a:extLst>
            </p:cNvPr>
            <p:cNvGrpSpPr/>
            <p:nvPr/>
          </p:nvGrpSpPr>
          <p:grpSpPr>
            <a:xfrm>
              <a:off x="3279995" y="2429803"/>
              <a:ext cx="182880" cy="182880"/>
              <a:chOff x="3281486" y="2429899"/>
              <a:chExt cx="182880" cy="18288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8F67126-0DEC-4A65-B8DF-291A27F0DD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81486" y="2429899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5F393845-BC47-4B9F-A321-247169FF2A24}"/>
                  </a:ext>
                </a:extLst>
              </p:cNvPr>
              <p:cNvCxnSpPr>
                <a:stCxn id="6" idx="3"/>
                <a:endCxn id="6" idx="7"/>
              </p:cNvCxnSpPr>
              <p:nvPr/>
            </p:nvCxnSpPr>
            <p:spPr>
              <a:xfrm flipV="1">
                <a:off x="3308268" y="2456681"/>
                <a:ext cx="129316" cy="129316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CC48EDE-6508-4EF9-915B-C56E5D6D1AF6}"/>
              </a:ext>
            </a:extLst>
          </p:cNvPr>
          <p:cNvGrpSpPr/>
          <p:nvPr/>
        </p:nvGrpSpPr>
        <p:grpSpPr>
          <a:xfrm>
            <a:off x="4473442" y="1078301"/>
            <a:ext cx="2184974" cy="2520492"/>
            <a:chOff x="2280439" y="1078301"/>
            <a:chExt cx="2184974" cy="2520492"/>
          </a:xfrm>
        </p:grpSpPr>
        <p:sp>
          <p:nvSpPr>
            <p:cNvPr id="91" name="Partial Circle 90">
              <a:extLst>
                <a:ext uri="{FF2B5EF4-FFF2-40B4-BE49-F238E27FC236}">
                  <a16:creationId xmlns:a16="http://schemas.microsoft.com/office/drawing/2014/main" id="{E7E49EED-C412-4CAF-AB22-0535FBCF7E5B}"/>
                </a:ext>
              </a:extLst>
            </p:cNvPr>
            <p:cNvSpPr/>
            <p:nvPr/>
          </p:nvSpPr>
          <p:spPr>
            <a:xfrm rot="8100000">
              <a:off x="2280439" y="1443885"/>
              <a:ext cx="2184974" cy="2154908"/>
            </a:xfrm>
            <a:prstGeom prst="pie">
              <a:avLst>
                <a:gd name="adj1" fmla="val 5447178"/>
                <a:gd name="adj2" fmla="val 1083819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D3584F9C-130B-4CAB-8435-E4340666D7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58527" y="1078301"/>
              <a:ext cx="1828800" cy="18288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Partial Circle 92">
              <a:extLst>
                <a:ext uri="{FF2B5EF4-FFF2-40B4-BE49-F238E27FC236}">
                  <a16:creationId xmlns:a16="http://schemas.microsoft.com/office/drawing/2014/main" id="{8C94D10D-B75E-4DA2-BE69-2C31FB5BCC1D}"/>
                </a:ext>
              </a:extLst>
            </p:cNvPr>
            <p:cNvSpPr/>
            <p:nvPr/>
          </p:nvSpPr>
          <p:spPr>
            <a:xfrm rot="10800000">
              <a:off x="2982402" y="2135576"/>
              <a:ext cx="781050" cy="771525"/>
            </a:xfrm>
            <a:prstGeom prst="pie">
              <a:avLst>
                <a:gd name="adj1" fmla="val 0"/>
                <a:gd name="adj2" fmla="val 1083819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5516796-3D38-4D6D-9CC7-56862420D6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5220" y="1802607"/>
              <a:ext cx="452437" cy="442914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2800E99-F92B-47E0-AB19-365D9F1ECA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62234" y="1799408"/>
              <a:ext cx="438154" cy="431207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6403D74E-66DE-4571-A847-25372FBBBA14}"/>
                </a:ext>
              </a:extLst>
            </p:cNvPr>
            <p:cNvCxnSpPr>
              <a:cxnSpLocks/>
              <a:endCxn id="91" idx="1"/>
            </p:cNvCxnSpPr>
            <p:nvPr/>
          </p:nvCxnSpPr>
          <p:spPr>
            <a:xfrm flipH="1" flipV="1">
              <a:off x="2611051" y="1759464"/>
              <a:ext cx="760384" cy="76187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7D226798-6D78-4F89-9EF5-FA2B8C8FC9B0}"/>
                </a:ext>
              </a:extLst>
            </p:cNvPr>
            <p:cNvGrpSpPr/>
            <p:nvPr/>
          </p:nvGrpSpPr>
          <p:grpSpPr>
            <a:xfrm>
              <a:off x="3279995" y="2429803"/>
              <a:ext cx="182880" cy="182880"/>
              <a:chOff x="3281486" y="2429899"/>
              <a:chExt cx="182880" cy="182880"/>
            </a:xfrm>
          </p:grpSpPr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28E2856E-D870-4CD9-884F-4B010FB4B4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81486" y="2429899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A3D22453-4949-4B5C-A403-D19C2D517870}"/>
                  </a:ext>
                </a:extLst>
              </p:cNvPr>
              <p:cNvCxnSpPr>
                <a:stCxn id="98" idx="3"/>
                <a:endCxn id="98" idx="7"/>
              </p:cNvCxnSpPr>
              <p:nvPr/>
            </p:nvCxnSpPr>
            <p:spPr>
              <a:xfrm flipV="1">
                <a:off x="3308268" y="2456681"/>
                <a:ext cx="129316" cy="129316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81E02AA1-29B7-46BA-9EFC-73542DB6422C}"/>
              </a:ext>
            </a:extLst>
          </p:cNvPr>
          <p:cNvGrpSpPr/>
          <p:nvPr/>
        </p:nvGrpSpPr>
        <p:grpSpPr>
          <a:xfrm>
            <a:off x="6889075" y="1078301"/>
            <a:ext cx="2184974" cy="2520492"/>
            <a:chOff x="2280439" y="1078301"/>
            <a:chExt cx="2184974" cy="2520492"/>
          </a:xfrm>
        </p:grpSpPr>
        <p:sp>
          <p:nvSpPr>
            <p:cNvPr id="101" name="Partial Circle 100">
              <a:extLst>
                <a:ext uri="{FF2B5EF4-FFF2-40B4-BE49-F238E27FC236}">
                  <a16:creationId xmlns:a16="http://schemas.microsoft.com/office/drawing/2014/main" id="{23058981-9281-4411-865B-3C1F3C42B120}"/>
                </a:ext>
              </a:extLst>
            </p:cNvPr>
            <p:cNvSpPr/>
            <p:nvPr/>
          </p:nvSpPr>
          <p:spPr>
            <a:xfrm rot="8100000">
              <a:off x="2280439" y="1443885"/>
              <a:ext cx="2184974" cy="2154908"/>
            </a:xfrm>
            <a:prstGeom prst="pie">
              <a:avLst>
                <a:gd name="adj1" fmla="val 5447178"/>
                <a:gd name="adj2" fmla="val 1083819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86C406FD-6BF2-4DE9-998B-A3A093D328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58527" y="1078301"/>
              <a:ext cx="1828800" cy="18288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Partial Circle 102">
              <a:extLst>
                <a:ext uri="{FF2B5EF4-FFF2-40B4-BE49-F238E27FC236}">
                  <a16:creationId xmlns:a16="http://schemas.microsoft.com/office/drawing/2014/main" id="{98CF9585-55E3-4F35-9A04-877C18FF2CC7}"/>
                </a:ext>
              </a:extLst>
            </p:cNvPr>
            <p:cNvSpPr/>
            <p:nvPr/>
          </p:nvSpPr>
          <p:spPr>
            <a:xfrm rot="10800000">
              <a:off x="2982402" y="2135576"/>
              <a:ext cx="781050" cy="771525"/>
            </a:xfrm>
            <a:prstGeom prst="pie">
              <a:avLst>
                <a:gd name="adj1" fmla="val 0"/>
                <a:gd name="adj2" fmla="val 1083819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5A97536-8839-410F-9DB6-19A5E28D3C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5220" y="1802607"/>
              <a:ext cx="452437" cy="442914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79C436B-7972-4170-A54B-C97908E461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62234" y="1799408"/>
              <a:ext cx="438154" cy="431207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565D675C-65B1-477D-8B89-C3A67738393C}"/>
                </a:ext>
              </a:extLst>
            </p:cNvPr>
            <p:cNvCxnSpPr>
              <a:cxnSpLocks/>
              <a:endCxn id="101" idx="2"/>
            </p:cNvCxnSpPr>
            <p:nvPr/>
          </p:nvCxnSpPr>
          <p:spPr>
            <a:xfrm flipV="1">
              <a:off x="3371435" y="1748834"/>
              <a:ext cx="773996" cy="7725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2EABCFF2-ABA8-49D7-AD7C-E96A348DEA79}"/>
                </a:ext>
              </a:extLst>
            </p:cNvPr>
            <p:cNvGrpSpPr/>
            <p:nvPr/>
          </p:nvGrpSpPr>
          <p:grpSpPr>
            <a:xfrm>
              <a:off x="3279995" y="2429803"/>
              <a:ext cx="182880" cy="182880"/>
              <a:chOff x="3281486" y="2429899"/>
              <a:chExt cx="182880" cy="182880"/>
            </a:xfrm>
          </p:grpSpPr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604BD925-4E1F-4BFC-9D86-38FC335804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81486" y="2429899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B847EEC0-9885-41E6-ACC0-CF32315D445E}"/>
                  </a:ext>
                </a:extLst>
              </p:cNvPr>
              <p:cNvCxnSpPr>
                <a:stCxn id="108" idx="3"/>
                <a:endCxn id="108" idx="7"/>
              </p:cNvCxnSpPr>
              <p:nvPr/>
            </p:nvCxnSpPr>
            <p:spPr>
              <a:xfrm flipV="1">
                <a:off x="3308268" y="2456681"/>
                <a:ext cx="129316" cy="129316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03092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DA7B37D-66EE-47A0-B2C4-0FF00EC7B37A}"/>
              </a:ext>
            </a:extLst>
          </p:cNvPr>
          <p:cNvCxnSpPr>
            <a:cxnSpLocks/>
          </p:cNvCxnSpPr>
          <p:nvPr/>
        </p:nvCxnSpPr>
        <p:spPr>
          <a:xfrm>
            <a:off x="7037237" y="2524394"/>
            <a:ext cx="1804932" cy="857367"/>
          </a:xfrm>
          <a:prstGeom prst="bentConnector3">
            <a:avLst>
              <a:gd name="adj1" fmla="val 10017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C34E760-E898-41AE-A00D-A8A1C67B67D4}"/>
              </a:ext>
            </a:extLst>
          </p:cNvPr>
          <p:cNvCxnSpPr>
            <a:cxnSpLocks/>
            <a:stCxn id="2" idx="2"/>
          </p:cNvCxnSpPr>
          <p:nvPr/>
        </p:nvCxnSpPr>
        <p:spPr>
          <a:xfrm rot="5400000" flipH="1" flipV="1">
            <a:off x="6006642" y="1734941"/>
            <a:ext cx="178801" cy="5492251"/>
          </a:xfrm>
          <a:prstGeom prst="bentConnector4">
            <a:avLst>
              <a:gd name="adj1" fmla="val -390861"/>
              <a:gd name="adj2" fmla="val 9980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492558D-7D1A-4905-B3A7-F380DD78E586}"/>
              </a:ext>
            </a:extLst>
          </p:cNvPr>
          <p:cNvCxnSpPr>
            <a:cxnSpLocks/>
            <a:endCxn id="2" idx="0"/>
          </p:cNvCxnSpPr>
          <p:nvPr/>
        </p:nvCxnSpPr>
        <p:spPr>
          <a:xfrm rot="10800000" flipV="1">
            <a:off x="3349919" y="2524394"/>
            <a:ext cx="1858519" cy="685776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3589B763-75CF-42E6-BDF2-2637ABFD7339}"/>
              </a:ext>
            </a:extLst>
          </p:cNvPr>
          <p:cNvGrpSpPr/>
          <p:nvPr/>
        </p:nvGrpSpPr>
        <p:grpSpPr>
          <a:xfrm>
            <a:off x="1818836" y="3160098"/>
            <a:ext cx="1846354" cy="1410369"/>
            <a:chOff x="1886986" y="3061511"/>
            <a:chExt cx="1846354" cy="141036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2F33778-CD81-40DF-A423-2F2121C44CAE}"/>
                </a:ext>
              </a:extLst>
            </p:cNvPr>
            <p:cNvGrpSpPr/>
            <p:nvPr/>
          </p:nvGrpSpPr>
          <p:grpSpPr>
            <a:xfrm>
              <a:off x="3102795" y="3061511"/>
              <a:ext cx="630545" cy="1410369"/>
              <a:chOff x="6241830" y="2717321"/>
              <a:chExt cx="1320495" cy="2915728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6DE48F1E-7D0E-48F4-8DD3-64A7EDAC1EB9}"/>
                  </a:ext>
                </a:extLst>
              </p:cNvPr>
              <p:cNvSpPr/>
              <p:nvPr/>
            </p:nvSpPr>
            <p:spPr>
              <a:xfrm>
                <a:off x="6603576" y="2717321"/>
                <a:ext cx="597002" cy="28467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1412FBA-9818-431C-875E-AFA27A50E898}"/>
                  </a:ext>
                </a:extLst>
              </p:cNvPr>
              <p:cNvSpPr/>
              <p:nvPr/>
            </p:nvSpPr>
            <p:spPr>
              <a:xfrm>
                <a:off x="6241830" y="2820838"/>
                <a:ext cx="1320495" cy="28122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+</a:t>
                </a:r>
              </a:p>
              <a:p>
                <a:pPr algn="ctr"/>
                <a:endParaRPr lang="en-US" sz="3600" dirty="0"/>
              </a:p>
              <a:p>
                <a:pPr algn="ctr"/>
                <a:r>
                  <a:rPr lang="en-US" sz="3600" dirty="0"/>
                  <a:t>-</a:t>
                </a:r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FB3FE0E-87A9-4531-9B10-FAAB221BAF8B}"/>
                </a:ext>
              </a:extLst>
            </p:cNvPr>
            <p:cNvSpPr txBox="1"/>
            <p:nvPr/>
          </p:nvSpPr>
          <p:spPr>
            <a:xfrm>
              <a:off x="1886986" y="3554814"/>
              <a:ext cx="1207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DC Voltage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9D04F60-D39C-4BEB-9950-72F1C914F582}"/>
              </a:ext>
            </a:extLst>
          </p:cNvPr>
          <p:cNvGrpSpPr/>
          <p:nvPr/>
        </p:nvGrpSpPr>
        <p:grpSpPr>
          <a:xfrm rot="5400000">
            <a:off x="8656008" y="3342213"/>
            <a:ext cx="1002693" cy="1096211"/>
            <a:chOff x="4564215" y="435894"/>
            <a:chExt cx="1002693" cy="1096211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83E2D00-2D18-49DC-870C-2380B0E29F19}"/>
                </a:ext>
              </a:extLst>
            </p:cNvPr>
            <p:cNvGrpSpPr/>
            <p:nvPr/>
          </p:nvGrpSpPr>
          <p:grpSpPr>
            <a:xfrm>
              <a:off x="4564215" y="1072606"/>
              <a:ext cx="1002693" cy="459499"/>
              <a:chOff x="1440507" y="1371598"/>
              <a:chExt cx="1002693" cy="459499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52CFE5D2-25B7-4B31-9F20-55D0101602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7774" y="1371598"/>
                <a:ext cx="134098" cy="226400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F87659C-42A3-43B9-80F6-F20BEC5157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2592" y="1371599"/>
                <a:ext cx="171088" cy="459497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0846B859-AFC4-4449-8F1A-7EDA8CA6DD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3680" y="1371599"/>
                <a:ext cx="225434" cy="459498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8C4E0FE-C1E1-4321-BBF2-0FBD4DB034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9114" y="1371599"/>
                <a:ext cx="169110" cy="459497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A64E8E9C-00E4-4DD3-9CBA-9C9F55AE0E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28224" y="1597998"/>
                <a:ext cx="133109" cy="233098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11B25F79-0034-42FD-B401-B108300161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1333" y="1597998"/>
                <a:ext cx="81867" cy="0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B938AA34-8237-4826-AE57-971D470841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0507" y="1598177"/>
                <a:ext cx="88256" cy="0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FDD241F-D5A4-4FF6-8B0E-64988E73DC32}"/>
                </a:ext>
              </a:extLst>
            </p:cNvPr>
            <p:cNvSpPr txBox="1"/>
            <p:nvPr/>
          </p:nvSpPr>
          <p:spPr>
            <a:xfrm rot="16200000">
              <a:off x="4688341" y="569585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Load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8235D74-44D5-4869-8966-A0E132AB985A}"/>
              </a:ext>
            </a:extLst>
          </p:cNvPr>
          <p:cNvGrpSpPr/>
          <p:nvPr/>
        </p:nvGrpSpPr>
        <p:grpSpPr>
          <a:xfrm>
            <a:off x="7372178" y="2689067"/>
            <a:ext cx="1336007" cy="373746"/>
            <a:chOff x="4390262" y="3043774"/>
            <a:chExt cx="1336007" cy="373746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1FFAB40-634A-4802-A25E-119E9BB72365}"/>
                </a:ext>
              </a:extLst>
            </p:cNvPr>
            <p:cNvCxnSpPr>
              <a:cxnSpLocks/>
            </p:cNvCxnSpPr>
            <p:nvPr/>
          </p:nvCxnSpPr>
          <p:spPr>
            <a:xfrm>
              <a:off x="4478563" y="3043774"/>
              <a:ext cx="1159405" cy="4414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49993C4-9787-41B9-8DAD-2ECE016BC103}"/>
                </a:ext>
              </a:extLst>
            </p:cNvPr>
            <p:cNvSpPr txBox="1"/>
            <p:nvPr/>
          </p:nvSpPr>
          <p:spPr>
            <a:xfrm>
              <a:off x="4390262" y="3048188"/>
              <a:ext cx="1336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current flow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DED6B1-8A26-4EB2-85D6-14C6062466E8}"/>
              </a:ext>
            </a:extLst>
          </p:cNvPr>
          <p:cNvGrpSpPr/>
          <p:nvPr/>
        </p:nvGrpSpPr>
        <p:grpSpPr>
          <a:xfrm>
            <a:off x="5028858" y="1135929"/>
            <a:ext cx="2184974" cy="2994557"/>
            <a:chOff x="5028858" y="1135929"/>
            <a:chExt cx="2184974" cy="2994557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9D64D11-90AC-4AFA-A70F-28AA319B8914}"/>
                </a:ext>
              </a:extLst>
            </p:cNvPr>
            <p:cNvGrpSpPr/>
            <p:nvPr/>
          </p:nvGrpSpPr>
          <p:grpSpPr>
            <a:xfrm>
              <a:off x="5028858" y="1609994"/>
              <a:ext cx="2184974" cy="2520492"/>
              <a:chOff x="2280439" y="1078301"/>
              <a:chExt cx="2184974" cy="2520492"/>
            </a:xfrm>
          </p:grpSpPr>
          <p:sp>
            <p:nvSpPr>
              <p:cNvPr id="45" name="Partial Circle 44">
                <a:extLst>
                  <a:ext uri="{FF2B5EF4-FFF2-40B4-BE49-F238E27FC236}">
                    <a16:creationId xmlns:a16="http://schemas.microsoft.com/office/drawing/2014/main" id="{2A570E47-E0D5-4CB9-90FF-80ACF518DFC8}"/>
                  </a:ext>
                </a:extLst>
              </p:cNvPr>
              <p:cNvSpPr/>
              <p:nvPr/>
            </p:nvSpPr>
            <p:spPr>
              <a:xfrm rot="8100000">
                <a:off x="2280439" y="1443885"/>
                <a:ext cx="2184974" cy="2154908"/>
              </a:xfrm>
              <a:prstGeom prst="pie">
                <a:avLst>
                  <a:gd name="adj1" fmla="val 5447178"/>
                  <a:gd name="adj2" fmla="val 10838196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A336FA5-8F4F-4A75-BCFF-C14D7BCEA5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58527" y="1078301"/>
                <a:ext cx="1828800" cy="1828800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Partial Circle 49">
                <a:extLst>
                  <a:ext uri="{FF2B5EF4-FFF2-40B4-BE49-F238E27FC236}">
                    <a16:creationId xmlns:a16="http://schemas.microsoft.com/office/drawing/2014/main" id="{5EFAA3E8-3514-432F-93A0-06D5BB951644}"/>
                  </a:ext>
                </a:extLst>
              </p:cNvPr>
              <p:cNvSpPr/>
              <p:nvPr/>
            </p:nvSpPr>
            <p:spPr>
              <a:xfrm rot="10800000">
                <a:off x="2982402" y="2135576"/>
                <a:ext cx="781050" cy="771525"/>
              </a:xfrm>
              <a:prstGeom prst="pie">
                <a:avLst>
                  <a:gd name="adj1" fmla="val 0"/>
                  <a:gd name="adj2" fmla="val 10838196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C4B1CF3E-650F-4560-AE42-FD3910DC87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55220" y="1802607"/>
                <a:ext cx="452437" cy="442914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5E70532E-9DFB-450D-A614-FAABAEF338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662234" y="1799408"/>
                <a:ext cx="438154" cy="431207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8A458D67-A038-498A-9177-075485B56FB5}"/>
                  </a:ext>
                </a:extLst>
              </p:cNvPr>
              <p:cNvGrpSpPr/>
              <p:nvPr/>
            </p:nvGrpSpPr>
            <p:grpSpPr>
              <a:xfrm>
                <a:off x="3279995" y="2429803"/>
                <a:ext cx="182880" cy="182880"/>
                <a:chOff x="3281486" y="2429899"/>
                <a:chExt cx="182880" cy="182880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54C00366-A095-4376-B1AA-74F1891DCD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81486" y="2429899"/>
                  <a:ext cx="182880" cy="18288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34A84198-0D06-41B5-A2F1-F12EDE633DC3}"/>
                    </a:ext>
                  </a:extLst>
                </p:cNvPr>
                <p:cNvCxnSpPr>
                  <a:stCxn id="56" idx="3"/>
                  <a:endCxn id="56" idx="7"/>
                </p:cNvCxnSpPr>
                <p:nvPr/>
              </p:nvCxnSpPr>
              <p:spPr>
                <a:xfrm flipV="1">
                  <a:off x="3308268" y="2456681"/>
                  <a:ext cx="129316" cy="129316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8448BF4F-529F-45F6-A699-9B98A57C4D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71435" y="1435994"/>
                <a:ext cx="20340" cy="108534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50E748E-5A84-4760-A9D4-E98CB0149592}"/>
                </a:ext>
              </a:extLst>
            </p:cNvPr>
            <p:cNvSpPr txBox="1"/>
            <p:nvPr/>
          </p:nvSpPr>
          <p:spPr>
            <a:xfrm>
              <a:off x="5432970" y="1135929"/>
              <a:ext cx="1389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DC Ammeter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A9421B69-7ED1-413E-B2B3-5F3B3CBC740B}"/>
              </a:ext>
            </a:extLst>
          </p:cNvPr>
          <p:cNvSpPr txBox="1"/>
          <p:nvPr/>
        </p:nvSpPr>
        <p:spPr>
          <a:xfrm>
            <a:off x="7740233" y="290056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I</a:t>
            </a:r>
            <a:r>
              <a:rPr lang="en-US" i="1" baseline="-25000" dirty="0" err="1"/>
              <a:t>load</a:t>
            </a:r>
            <a:endParaRPr lang="en-US" i="1" baseline="-25000" dirty="0"/>
          </a:p>
        </p:txBody>
      </p:sp>
    </p:spTree>
    <p:extLst>
      <p:ext uri="{BB962C8B-B14F-4D97-AF65-F5344CB8AC3E}">
        <p14:creationId xmlns:p14="http://schemas.microsoft.com/office/powerpoint/2010/main" val="485343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DA7B37D-66EE-47A0-B2C4-0FF00EC7B37A}"/>
              </a:ext>
            </a:extLst>
          </p:cNvPr>
          <p:cNvCxnSpPr>
            <a:cxnSpLocks/>
          </p:cNvCxnSpPr>
          <p:nvPr/>
        </p:nvCxnSpPr>
        <p:spPr>
          <a:xfrm>
            <a:off x="7037237" y="2524394"/>
            <a:ext cx="1804932" cy="857367"/>
          </a:xfrm>
          <a:prstGeom prst="bentConnector3">
            <a:avLst>
              <a:gd name="adj1" fmla="val 10017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C34E760-E898-41AE-A00D-A8A1C67B67D4}"/>
              </a:ext>
            </a:extLst>
          </p:cNvPr>
          <p:cNvCxnSpPr>
            <a:cxnSpLocks/>
            <a:stCxn id="2" idx="2"/>
          </p:cNvCxnSpPr>
          <p:nvPr/>
        </p:nvCxnSpPr>
        <p:spPr>
          <a:xfrm rot="5400000" flipH="1" flipV="1">
            <a:off x="6006642" y="1734941"/>
            <a:ext cx="178801" cy="5492251"/>
          </a:xfrm>
          <a:prstGeom prst="bentConnector4">
            <a:avLst>
              <a:gd name="adj1" fmla="val -390861"/>
              <a:gd name="adj2" fmla="val 9980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492558D-7D1A-4905-B3A7-F380DD78E586}"/>
              </a:ext>
            </a:extLst>
          </p:cNvPr>
          <p:cNvCxnSpPr>
            <a:cxnSpLocks/>
            <a:endCxn id="2" idx="0"/>
          </p:cNvCxnSpPr>
          <p:nvPr/>
        </p:nvCxnSpPr>
        <p:spPr>
          <a:xfrm rot="10800000" flipV="1">
            <a:off x="3349919" y="2524394"/>
            <a:ext cx="1858519" cy="685776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3589B763-75CF-42E6-BDF2-2637ABFD7339}"/>
              </a:ext>
            </a:extLst>
          </p:cNvPr>
          <p:cNvGrpSpPr/>
          <p:nvPr/>
        </p:nvGrpSpPr>
        <p:grpSpPr>
          <a:xfrm>
            <a:off x="1818836" y="3160098"/>
            <a:ext cx="1846354" cy="1410369"/>
            <a:chOff x="1886986" y="3061511"/>
            <a:chExt cx="1846354" cy="141036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2F33778-CD81-40DF-A423-2F2121C44CAE}"/>
                </a:ext>
              </a:extLst>
            </p:cNvPr>
            <p:cNvGrpSpPr/>
            <p:nvPr/>
          </p:nvGrpSpPr>
          <p:grpSpPr>
            <a:xfrm>
              <a:off x="3102795" y="3061511"/>
              <a:ext cx="630545" cy="1410369"/>
              <a:chOff x="6241830" y="2717321"/>
              <a:chExt cx="1320495" cy="2915728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6DE48F1E-7D0E-48F4-8DD3-64A7EDAC1EB9}"/>
                  </a:ext>
                </a:extLst>
              </p:cNvPr>
              <p:cNvSpPr/>
              <p:nvPr/>
            </p:nvSpPr>
            <p:spPr>
              <a:xfrm>
                <a:off x="6603576" y="2717321"/>
                <a:ext cx="597002" cy="28467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1412FBA-9818-431C-875E-AFA27A50E898}"/>
                  </a:ext>
                </a:extLst>
              </p:cNvPr>
              <p:cNvSpPr/>
              <p:nvPr/>
            </p:nvSpPr>
            <p:spPr>
              <a:xfrm>
                <a:off x="6241830" y="2820838"/>
                <a:ext cx="1320495" cy="28122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+</a:t>
                </a:r>
              </a:p>
              <a:p>
                <a:pPr algn="ctr"/>
                <a:endParaRPr lang="en-US" sz="3600" dirty="0"/>
              </a:p>
              <a:p>
                <a:pPr algn="ctr"/>
                <a:r>
                  <a:rPr lang="en-US" sz="3600" dirty="0"/>
                  <a:t>-</a:t>
                </a:r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FB3FE0E-87A9-4531-9B10-FAAB221BAF8B}"/>
                </a:ext>
              </a:extLst>
            </p:cNvPr>
            <p:cNvSpPr txBox="1"/>
            <p:nvPr/>
          </p:nvSpPr>
          <p:spPr>
            <a:xfrm>
              <a:off x="1886986" y="3554814"/>
              <a:ext cx="1207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DC Voltage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9D04F60-D39C-4BEB-9950-72F1C914F582}"/>
              </a:ext>
            </a:extLst>
          </p:cNvPr>
          <p:cNvGrpSpPr/>
          <p:nvPr/>
        </p:nvGrpSpPr>
        <p:grpSpPr>
          <a:xfrm rot="5400000">
            <a:off x="8656008" y="3342213"/>
            <a:ext cx="1002693" cy="1096211"/>
            <a:chOff x="4564215" y="435894"/>
            <a:chExt cx="1002693" cy="1096211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83E2D00-2D18-49DC-870C-2380B0E29F19}"/>
                </a:ext>
              </a:extLst>
            </p:cNvPr>
            <p:cNvGrpSpPr/>
            <p:nvPr/>
          </p:nvGrpSpPr>
          <p:grpSpPr>
            <a:xfrm>
              <a:off x="4564215" y="1072606"/>
              <a:ext cx="1002693" cy="459499"/>
              <a:chOff x="1440507" y="1371598"/>
              <a:chExt cx="1002693" cy="459499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52CFE5D2-25B7-4B31-9F20-55D0101602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7774" y="1371598"/>
                <a:ext cx="134098" cy="226400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F87659C-42A3-43B9-80F6-F20BEC5157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2592" y="1371599"/>
                <a:ext cx="171088" cy="459497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0846B859-AFC4-4449-8F1A-7EDA8CA6DD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3680" y="1371599"/>
                <a:ext cx="225434" cy="459498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8C4E0FE-C1E1-4321-BBF2-0FBD4DB034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9114" y="1371599"/>
                <a:ext cx="169110" cy="459497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A64E8E9C-00E4-4DD3-9CBA-9C9F55AE0E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28224" y="1597998"/>
                <a:ext cx="133109" cy="233098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11B25F79-0034-42FD-B401-B108300161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1333" y="1597998"/>
                <a:ext cx="81867" cy="0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B938AA34-8237-4826-AE57-971D470841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0507" y="1598177"/>
                <a:ext cx="88256" cy="0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FDD241F-D5A4-4FF6-8B0E-64988E73DC32}"/>
                </a:ext>
              </a:extLst>
            </p:cNvPr>
            <p:cNvSpPr txBox="1"/>
            <p:nvPr/>
          </p:nvSpPr>
          <p:spPr>
            <a:xfrm rot="16200000">
              <a:off x="4688341" y="569585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Load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8235D74-44D5-4869-8966-A0E132AB985A}"/>
              </a:ext>
            </a:extLst>
          </p:cNvPr>
          <p:cNvGrpSpPr/>
          <p:nvPr/>
        </p:nvGrpSpPr>
        <p:grpSpPr>
          <a:xfrm>
            <a:off x="7372178" y="2689067"/>
            <a:ext cx="1336007" cy="373746"/>
            <a:chOff x="4390262" y="3043774"/>
            <a:chExt cx="1336007" cy="373746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1FFAB40-634A-4802-A25E-119E9BB72365}"/>
                </a:ext>
              </a:extLst>
            </p:cNvPr>
            <p:cNvCxnSpPr>
              <a:cxnSpLocks/>
            </p:cNvCxnSpPr>
            <p:nvPr/>
          </p:nvCxnSpPr>
          <p:spPr>
            <a:xfrm>
              <a:off x="4478563" y="3043774"/>
              <a:ext cx="1159405" cy="4414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49993C4-9787-41B9-8DAD-2ECE016BC103}"/>
                </a:ext>
              </a:extLst>
            </p:cNvPr>
            <p:cNvSpPr txBox="1"/>
            <p:nvPr/>
          </p:nvSpPr>
          <p:spPr>
            <a:xfrm>
              <a:off x="4390262" y="3048188"/>
              <a:ext cx="1336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current flow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DED6B1-8A26-4EB2-85D6-14C6062466E8}"/>
              </a:ext>
            </a:extLst>
          </p:cNvPr>
          <p:cNvGrpSpPr/>
          <p:nvPr/>
        </p:nvGrpSpPr>
        <p:grpSpPr>
          <a:xfrm>
            <a:off x="5028858" y="1135929"/>
            <a:ext cx="2184974" cy="2994557"/>
            <a:chOff x="5028858" y="1135929"/>
            <a:chExt cx="2184974" cy="2994557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9D64D11-90AC-4AFA-A70F-28AA319B8914}"/>
                </a:ext>
              </a:extLst>
            </p:cNvPr>
            <p:cNvGrpSpPr/>
            <p:nvPr/>
          </p:nvGrpSpPr>
          <p:grpSpPr>
            <a:xfrm>
              <a:off x="5028858" y="1609994"/>
              <a:ext cx="2184974" cy="2520492"/>
              <a:chOff x="2280439" y="1078301"/>
              <a:chExt cx="2184974" cy="2520492"/>
            </a:xfrm>
          </p:grpSpPr>
          <p:sp>
            <p:nvSpPr>
              <p:cNvPr id="45" name="Partial Circle 44">
                <a:extLst>
                  <a:ext uri="{FF2B5EF4-FFF2-40B4-BE49-F238E27FC236}">
                    <a16:creationId xmlns:a16="http://schemas.microsoft.com/office/drawing/2014/main" id="{2A570E47-E0D5-4CB9-90FF-80ACF518DFC8}"/>
                  </a:ext>
                </a:extLst>
              </p:cNvPr>
              <p:cNvSpPr/>
              <p:nvPr/>
            </p:nvSpPr>
            <p:spPr>
              <a:xfrm rot="8100000">
                <a:off x="2280439" y="1443885"/>
                <a:ext cx="2184974" cy="2154908"/>
              </a:xfrm>
              <a:prstGeom prst="pie">
                <a:avLst>
                  <a:gd name="adj1" fmla="val 5447178"/>
                  <a:gd name="adj2" fmla="val 10838196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A336FA5-8F4F-4A75-BCFF-C14D7BCEA5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58527" y="1078301"/>
                <a:ext cx="1828800" cy="1828800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Partial Circle 49">
                <a:extLst>
                  <a:ext uri="{FF2B5EF4-FFF2-40B4-BE49-F238E27FC236}">
                    <a16:creationId xmlns:a16="http://schemas.microsoft.com/office/drawing/2014/main" id="{5EFAA3E8-3514-432F-93A0-06D5BB951644}"/>
                  </a:ext>
                </a:extLst>
              </p:cNvPr>
              <p:cNvSpPr/>
              <p:nvPr/>
            </p:nvSpPr>
            <p:spPr>
              <a:xfrm rot="10800000">
                <a:off x="2982402" y="2135576"/>
                <a:ext cx="781050" cy="771525"/>
              </a:xfrm>
              <a:prstGeom prst="pie">
                <a:avLst>
                  <a:gd name="adj1" fmla="val 0"/>
                  <a:gd name="adj2" fmla="val 10838196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C4B1CF3E-650F-4560-AE42-FD3910DC87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55220" y="1802607"/>
                <a:ext cx="452437" cy="442914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5E70532E-9DFB-450D-A614-FAABAEF338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662234" y="1799408"/>
                <a:ext cx="438154" cy="431207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8A458D67-A038-498A-9177-075485B56FB5}"/>
                  </a:ext>
                </a:extLst>
              </p:cNvPr>
              <p:cNvGrpSpPr/>
              <p:nvPr/>
            </p:nvGrpSpPr>
            <p:grpSpPr>
              <a:xfrm>
                <a:off x="3279995" y="2429803"/>
                <a:ext cx="182880" cy="182880"/>
                <a:chOff x="3281486" y="2429899"/>
                <a:chExt cx="182880" cy="182880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54C00366-A095-4376-B1AA-74F1891DCD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81486" y="2429899"/>
                  <a:ext cx="182880" cy="18288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34A84198-0D06-41B5-A2F1-F12EDE633DC3}"/>
                    </a:ext>
                  </a:extLst>
                </p:cNvPr>
                <p:cNvCxnSpPr>
                  <a:stCxn id="56" idx="3"/>
                  <a:endCxn id="56" idx="7"/>
                </p:cNvCxnSpPr>
                <p:nvPr/>
              </p:nvCxnSpPr>
              <p:spPr>
                <a:xfrm flipV="1">
                  <a:off x="3308268" y="2456681"/>
                  <a:ext cx="129316" cy="129316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8448BF4F-529F-45F6-A699-9B98A57C4D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71435" y="1435994"/>
                <a:ext cx="20340" cy="108534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50E748E-5A84-4760-A9D4-E98CB0149592}"/>
                </a:ext>
              </a:extLst>
            </p:cNvPr>
            <p:cNvSpPr txBox="1"/>
            <p:nvPr/>
          </p:nvSpPr>
          <p:spPr>
            <a:xfrm>
              <a:off x="5432970" y="1135929"/>
              <a:ext cx="1389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DC Ammeter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B44C83DA-CA15-4123-A22B-4FE723C05D7D}"/>
              </a:ext>
            </a:extLst>
          </p:cNvPr>
          <p:cNvSpPr txBox="1"/>
          <p:nvPr/>
        </p:nvSpPr>
        <p:spPr>
          <a:xfrm>
            <a:off x="7740233" y="290056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I</a:t>
            </a:r>
            <a:r>
              <a:rPr lang="en-US" i="1" baseline="-25000" dirty="0" err="1"/>
              <a:t>load</a:t>
            </a:r>
            <a:endParaRPr lang="en-US" i="1" baseline="-25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58E0B1C-9794-42C4-89DB-11A1AB42ADF8}"/>
              </a:ext>
            </a:extLst>
          </p:cNvPr>
          <p:cNvGrpSpPr/>
          <p:nvPr/>
        </p:nvGrpSpPr>
        <p:grpSpPr>
          <a:xfrm>
            <a:off x="5077900" y="1544800"/>
            <a:ext cx="2809633" cy="3276813"/>
            <a:chOff x="5077900" y="1544800"/>
            <a:chExt cx="2809633" cy="327681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1874A01-D2E4-4610-B618-0AF46670E990}"/>
                </a:ext>
              </a:extLst>
            </p:cNvPr>
            <p:cNvGrpSpPr/>
            <p:nvPr/>
          </p:nvGrpSpPr>
          <p:grpSpPr>
            <a:xfrm>
              <a:off x="5206946" y="2298809"/>
              <a:ext cx="1828800" cy="459499"/>
              <a:chOff x="5206946" y="2298809"/>
              <a:chExt cx="1828800" cy="459499"/>
            </a:xfrm>
          </p:grpSpPr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DE921629-3F87-4897-849F-81FE047187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5774" y="2298809"/>
                <a:ext cx="134098" cy="226400"/>
              </a:xfrm>
              <a:prstGeom prst="line">
                <a:avLst/>
              </a:prstGeom>
              <a:ln w="38100" cap="rnd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DB55CFF3-7A61-4E23-9ECB-EC9320543E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40592" y="2298810"/>
                <a:ext cx="171088" cy="459497"/>
              </a:xfrm>
              <a:prstGeom prst="line">
                <a:avLst/>
              </a:prstGeom>
              <a:ln w="38100" cap="rnd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393CF7B0-D788-489E-824D-044C85595D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11680" y="2298810"/>
                <a:ext cx="225434" cy="459498"/>
              </a:xfrm>
              <a:prstGeom prst="line">
                <a:avLst/>
              </a:prstGeom>
              <a:ln w="38100" cap="rnd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B352A231-78FD-411A-A282-F274C1B0FE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7114" y="2298810"/>
                <a:ext cx="169110" cy="459497"/>
              </a:xfrm>
              <a:prstGeom prst="line">
                <a:avLst/>
              </a:prstGeom>
              <a:ln w="38100" cap="rnd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DD833803-F78E-476C-B945-7FEFDC6F4D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06224" y="2525209"/>
                <a:ext cx="133109" cy="233098"/>
              </a:xfrm>
              <a:prstGeom prst="line">
                <a:avLst/>
              </a:prstGeom>
              <a:ln w="38100" cap="rnd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180289B-C412-4D7B-AF50-A1B74F9443F3}"/>
                  </a:ext>
                </a:extLst>
              </p:cNvPr>
              <p:cNvCxnSpPr>
                <a:cxnSpLocks/>
                <a:endCxn id="46" idx="6"/>
              </p:cNvCxnSpPr>
              <p:nvPr/>
            </p:nvCxnSpPr>
            <p:spPr>
              <a:xfrm flipV="1">
                <a:off x="6539333" y="2524394"/>
                <a:ext cx="496413" cy="816"/>
              </a:xfrm>
              <a:prstGeom prst="line">
                <a:avLst/>
              </a:prstGeom>
              <a:ln w="38100" cap="rnd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C9298E4B-7D75-4413-AA70-BD42D4155892}"/>
                  </a:ext>
                </a:extLst>
              </p:cNvPr>
              <p:cNvCxnSpPr>
                <a:cxnSpLocks/>
                <a:stCxn id="46" idx="2"/>
              </p:cNvCxnSpPr>
              <p:nvPr/>
            </p:nvCxnSpPr>
            <p:spPr>
              <a:xfrm>
                <a:off x="5206946" y="2524394"/>
                <a:ext cx="499817" cy="994"/>
              </a:xfrm>
              <a:prstGeom prst="line">
                <a:avLst/>
              </a:prstGeom>
              <a:ln w="38100" cap="rnd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8E302D4-6DB5-4866-BEB8-17B335FEF942}"/>
                </a:ext>
              </a:extLst>
            </p:cNvPr>
            <p:cNvSpPr txBox="1"/>
            <p:nvPr/>
          </p:nvSpPr>
          <p:spPr>
            <a:xfrm>
              <a:off x="7206834" y="1544800"/>
              <a:ext cx="6806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/>
                <a:t>R</a:t>
              </a:r>
              <a:r>
                <a:rPr lang="en-US" i="1" baseline="-25000" dirty="0" err="1"/>
                <a:t>meter</a:t>
              </a:r>
              <a:endParaRPr lang="en-US" i="1" baseline="-250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4238F0-61F8-4600-8417-89441F651D30}"/>
                </a:ext>
              </a:extLst>
            </p:cNvPr>
            <p:cNvCxnSpPr>
              <a:cxnSpLocks/>
              <a:stCxn id="66" idx="1"/>
            </p:cNvCxnSpPr>
            <p:nvPr/>
          </p:nvCxnSpPr>
          <p:spPr>
            <a:xfrm flipH="1">
              <a:off x="6345288" y="1729466"/>
              <a:ext cx="861546" cy="794186"/>
            </a:xfrm>
            <a:prstGeom prst="straightConnector1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D14E0A30-1FF2-47D6-B7C7-7A2264DBD4DC}"/>
                </a:ext>
              </a:extLst>
            </p:cNvPr>
            <p:cNvSpPr/>
            <p:nvPr/>
          </p:nvSpPr>
          <p:spPr>
            <a:xfrm rot="5400000">
              <a:off x="5162777" y="2475370"/>
              <a:ext cx="1959180" cy="2128933"/>
            </a:xfrm>
            <a:prstGeom prst="rightBrace">
              <a:avLst>
                <a:gd name="adj1" fmla="val 15742"/>
                <a:gd name="adj2" fmla="val 51002"/>
              </a:avLst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7D96F55-5C74-4F27-BE92-E9057717FAB8}"/>
                </a:ext>
              </a:extLst>
            </p:cNvPr>
            <p:cNvSpPr txBox="1"/>
            <p:nvPr/>
          </p:nvSpPr>
          <p:spPr>
            <a:xfrm>
              <a:off x="5779728" y="4452281"/>
              <a:ext cx="6802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/>
                <a:t>V</a:t>
              </a:r>
              <a:r>
                <a:rPr lang="en-US" i="1" baseline="-25000" dirty="0" err="1"/>
                <a:t>meter</a:t>
              </a:r>
              <a:endParaRPr lang="en-US" i="1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84986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DA7B37D-66EE-47A0-B2C4-0FF00EC7B37A}"/>
              </a:ext>
            </a:extLst>
          </p:cNvPr>
          <p:cNvCxnSpPr>
            <a:cxnSpLocks/>
            <a:stCxn id="46" idx="6"/>
          </p:cNvCxnSpPr>
          <p:nvPr/>
        </p:nvCxnSpPr>
        <p:spPr>
          <a:xfrm>
            <a:off x="7000910" y="2524394"/>
            <a:ext cx="1841259" cy="857367"/>
          </a:xfrm>
          <a:prstGeom prst="bentConnector3">
            <a:avLst>
              <a:gd name="adj1" fmla="val 9966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C34E760-E898-41AE-A00D-A8A1C67B67D4}"/>
              </a:ext>
            </a:extLst>
          </p:cNvPr>
          <p:cNvCxnSpPr>
            <a:cxnSpLocks/>
            <a:stCxn id="2" idx="2"/>
          </p:cNvCxnSpPr>
          <p:nvPr/>
        </p:nvCxnSpPr>
        <p:spPr>
          <a:xfrm rot="5400000" flipH="1" flipV="1">
            <a:off x="6006642" y="1734941"/>
            <a:ext cx="178801" cy="5492251"/>
          </a:xfrm>
          <a:prstGeom prst="bentConnector4">
            <a:avLst>
              <a:gd name="adj1" fmla="val -390861"/>
              <a:gd name="adj2" fmla="val 9980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492558D-7D1A-4905-B3A7-F380DD78E586}"/>
              </a:ext>
            </a:extLst>
          </p:cNvPr>
          <p:cNvCxnSpPr>
            <a:cxnSpLocks/>
            <a:stCxn id="46" idx="2"/>
            <a:endCxn id="2" idx="0"/>
          </p:cNvCxnSpPr>
          <p:nvPr/>
        </p:nvCxnSpPr>
        <p:spPr>
          <a:xfrm rot="10800000" flipV="1">
            <a:off x="3349918" y="2524394"/>
            <a:ext cx="1822192" cy="685776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3589B763-75CF-42E6-BDF2-2637ABFD7339}"/>
              </a:ext>
            </a:extLst>
          </p:cNvPr>
          <p:cNvGrpSpPr/>
          <p:nvPr/>
        </p:nvGrpSpPr>
        <p:grpSpPr>
          <a:xfrm>
            <a:off x="1818836" y="3160098"/>
            <a:ext cx="1846354" cy="1410369"/>
            <a:chOff x="1886986" y="3061511"/>
            <a:chExt cx="1846354" cy="141036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2F33778-CD81-40DF-A423-2F2121C44CAE}"/>
                </a:ext>
              </a:extLst>
            </p:cNvPr>
            <p:cNvGrpSpPr/>
            <p:nvPr/>
          </p:nvGrpSpPr>
          <p:grpSpPr>
            <a:xfrm>
              <a:off x="3102795" y="3061511"/>
              <a:ext cx="630545" cy="1410369"/>
              <a:chOff x="6241830" y="2717321"/>
              <a:chExt cx="1320495" cy="2915728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6DE48F1E-7D0E-48F4-8DD3-64A7EDAC1EB9}"/>
                  </a:ext>
                </a:extLst>
              </p:cNvPr>
              <p:cNvSpPr/>
              <p:nvPr/>
            </p:nvSpPr>
            <p:spPr>
              <a:xfrm>
                <a:off x="6603576" y="2717321"/>
                <a:ext cx="597002" cy="28467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1412FBA-9818-431C-875E-AFA27A50E898}"/>
                  </a:ext>
                </a:extLst>
              </p:cNvPr>
              <p:cNvSpPr/>
              <p:nvPr/>
            </p:nvSpPr>
            <p:spPr>
              <a:xfrm>
                <a:off x="6241830" y="2820838"/>
                <a:ext cx="1320495" cy="28122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+</a:t>
                </a:r>
              </a:p>
              <a:p>
                <a:pPr algn="ctr"/>
                <a:endParaRPr lang="en-US" sz="3600" dirty="0"/>
              </a:p>
              <a:p>
                <a:pPr algn="ctr"/>
                <a:r>
                  <a:rPr lang="en-US" sz="3600" dirty="0"/>
                  <a:t>-</a:t>
                </a:r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FB3FE0E-87A9-4531-9B10-FAAB221BAF8B}"/>
                </a:ext>
              </a:extLst>
            </p:cNvPr>
            <p:cNvSpPr txBox="1"/>
            <p:nvPr/>
          </p:nvSpPr>
          <p:spPr>
            <a:xfrm>
              <a:off x="1886986" y="3554814"/>
              <a:ext cx="1207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DC Voltage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9D04F60-D39C-4BEB-9950-72F1C914F582}"/>
              </a:ext>
            </a:extLst>
          </p:cNvPr>
          <p:cNvGrpSpPr/>
          <p:nvPr/>
        </p:nvGrpSpPr>
        <p:grpSpPr>
          <a:xfrm rot="5400000">
            <a:off x="8656008" y="3342213"/>
            <a:ext cx="1002693" cy="1096211"/>
            <a:chOff x="4564215" y="435894"/>
            <a:chExt cx="1002693" cy="1096211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83E2D00-2D18-49DC-870C-2380B0E29F19}"/>
                </a:ext>
              </a:extLst>
            </p:cNvPr>
            <p:cNvGrpSpPr/>
            <p:nvPr/>
          </p:nvGrpSpPr>
          <p:grpSpPr>
            <a:xfrm>
              <a:off x="4564215" y="1072606"/>
              <a:ext cx="1002693" cy="459499"/>
              <a:chOff x="1440507" y="1371598"/>
              <a:chExt cx="1002693" cy="459499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52CFE5D2-25B7-4B31-9F20-55D0101602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7774" y="1371598"/>
                <a:ext cx="134098" cy="226400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F87659C-42A3-43B9-80F6-F20BEC5157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2592" y="1371599"/>
                <a:ext cx="171088" cy="459497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0846B859-AFC4-4449-8F1A-7EDA8CA6DD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3680" y="1371599"/>
                <a:ext cx="225434" cy="459498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8C4E0FE-C1E1-4321-BBF2-0FBD4DB034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9114" y="1371599"/>
                <a:ext cx="169110" cy="459497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A64E8E9C-00E4-4DD3-9CBA-9C9F55AE0E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28224" y="1597998"/>
                <a:ext cx="133109" cy="233098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11B25F79-0034-42FD-B401-B108300161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1333" y="1597998"/>
                <a:ext cx="81867" cy="0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B938AA34-8237-4826-AE57-971D470841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0507" y="1598177"/>
                <a:ext cx="88256" cy="0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FDD241F-D5A4-4FF6-8B0E-64988E73DC32}"/>
                </a:ext>
              </a:extLst>
            </p:cNvPr>
            <p:cNvSpPr txBox="1"/>
            <p:nvPr/>
          </p:nvSpPr>
          <p:spPr>
            <a:xfrm rot="16200000">
              <a:off x="4688341" y="569585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Load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9D64D11-90AC-4AFA-A70F-28AA319B8914}"/>
              </a:ext>
            </a:extLst>
          </p:cNvPr>
          <p:cNvGrpSpPr/>
          <p:nvPr/>
        </p:nvGrpSpPr>
        <p:grpSpPr>
          <a:xfrm>
            <a:off x="4994022" y="1609994"/>
            <a:ext cx="2184974" cy="2520492"/>
            <a:chOff x="2280439" y="1078301"/>
            <a:chExt cx="2184974" cy="2520492"/>
          </a:xfrm>
        </p:grpSpPr>
        <p:sp>
          <p:nvSpPr>
            <p:cNvPr id="45" name="Partial Circle 44">
              <a:extLst>
                <a:ext uri="{FF2B5EF4-FFF2-40B4-BE49-F238E27FC236}">
                  <a16:creationId xmlns:a16="http://schemas.microsoft.com/office/drawing/2014/main" id="{2A570E47-E0D5-4CB9-90FF-80ACF518DFC8}"/>
                </a:ext>
              </a:extLst>
            </p:cNvPr>
            <p:cNvSpPr/>
            <p:nvPr/>
          </p:nvSpPr>
          <p:spPr>
            <a:xfrm rot="8100000">
              <a:off x="2280439" y="1443885"/>
              <a:ext cx="2184974" cy="2154908"/>
            </a:xfrm>
            <a:prstGeom prst="pie">
              <a:avLst>
                <a:gd name="adj1" fmla="val 5447178"/>
                <a:gd name="adj2" fmla="val 1083819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A336FA5-8F4F-4A75-BCFF-C14D7BCEA5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58527" y="1078301"/>
              <a:ext cx="1828800" cy="18288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Partial Circle 49">
              <a:extLst>
                <a:ext uri="{FF2B5EF4-FFF2-40B4-BE49-F238E27FC236}">
                  <a16:creationId xmlns:a16="http://schemas.microsoft.com/office/drawing/2014/main" id="{5EFAA3E8-3514-432F-93A0-06D5BB951644}"/>
                </a:ext>
              </a:extLst>
            </p:cNvPr>
            <p:cNvSpPr/>
            <p:nvPr/>
          </p:nvSpPr>
          <p:spPr>
            <a:xfrm rot="10800000">
              <a:off x="2982402" y="2135576"/>
              <a:ext cx="781050" cy="771525"/>
            </a:xfrm>
            <a:prstGeom prst="pie">
              <a:avLst>
                <a:gd name="adj1" fmla="val 0"/>
                <a:gd name="adj2" fmla="val 1083819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4B1CF3E-650F-4560-AE42-FD3910DC87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5220" y="1802607"/>
              <a:ext cx="452437" cy="442914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E70532E-9DFB-450D-A614-FAABAEF338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62234" y="1799408"/>
              <a:ext cx="438154" cy="431207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A458D67-A038-498A-9177-075485B56FB5}"/>
                </a:ext>
              </a:extLst>
            </p:cNvPr>
            <p:cNvGrpSpPr/>
            <p:nvPr/>
          </p:nvGrpSpPr>
          <p:grpSpPr>
            <a:xfrm>
              <a:off x="3279995" y="2429803"/>
              <a:ext cx="182880" cy="182880"/>
              <a:chOff x="3281486" y="2429899"/>
              <a:chExt cx="182880" cy="182880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54C00366-A095-4376-B1AA-74F1891DCD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81486" y="2429899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34A84198-0D06-41B5-A2F1-F12EDE633DC3}"/>
                  </a:ext>
                </a:extLst>
              </p:cNvPr>
              <p:cNvCxnSpPr>
                <a:stCxn id="56" idx="3"/>
                <a:endCxn id="56" idx="7"/>
              </p:cNvCxnSpPr>
              <p:nvPr/>
            </p:nvCxnSpPr>
            <p:spPr>
              <a:xfrm flipV="1">
                <a:off x="3308268" y="2456681"/>
                <a:ext cx="129316" cy="129316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8448BF4F-529F-45F6-A699-9B98A57C4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1435" y="1435994"/>
              <a:ext cx="20340" cy="108534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FF22DDB-967A-413C-84C6-5C3BFF888CB3}"/>
              </a:ext>
            </a:extLst>
          </p:cNvPr>
          <p:cNvGrpSpPr/>
          <p:nvPr/>
        </p:nvGrpSpPr>
        <p:grpSpPr>
          <a:xfrm>
            <a:off x="7460479" y="2667269"/>
            <a:ext cx="1159405" cy="369332"/>
            <a:chOff x="7460479" y="2667269"/>
            <a:chExt cx="1159405" cy="369332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1FFAB40-634A-4802-A25E-119E9BB72365}"/>
                </a:ext>
              </a:extLst>
            </p:cNvPr>
            <p:cNvCxnSpPr>
              <a:cxnSpLocks/>
            </p:cNvCxnSpPr>
            <p:nvPr/>
          </p:nvCxnSpPr>
          <p:spPr>
            <a:xfrm>
              <a:off x="7460479" y="2689067"/>
              <a:ext cx="1159405" cy="4414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44C83DA-CA15-4123-A22B-4FE723C05D7D}"/>
                </a:ext>
              </a:extLst>
            </p:cNvPr>
            <p:cNvSpPr txBox="1"/>
            <p:nvPr/>
          </p:nvSpPr>
          <p:spPr>
            <a:xfrm>
              <a:off x="7770085" y="266726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/>
                <a:t>I</a:t>
              </a:r>
              <a:r>
                <a:rPr lang="en-US" i="1" baseline="-25000" dirty="0" err="1"/>
                <a:t>load</a:t>
              </a:r>
              <a:endParaRPr lang="en-US" i="1" baseline="-25000" dirty="0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FA4D46F-D43E-4ABD-876A-8917A8C847BF}"/>
              </a:ext>
            </a:extLst>
          </p:cNvPr>
          <p:cNvGrpSpPr/>
          <p:nvPr/>
        </p:nvGrpSpPr>
        <p:grpSpPr>
          <a:xfrm>
            <a:off x="5598034" y="4383020"/>
            <a:ext cx="1002693" cy="459499"/>
            <a:chOff x="1440507" y="1371598"/>
            <a:chExt cx="1002693" cy="459499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CB3D3ED-41C4-46C4-9CA1-5EF12355A1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7774" y="1371598"/>
              <a:ext cx="134098" cy="226400"/>
            </a:xfrm>
            <a:prstGeom prst="line">
              <a:avLst/>
            </a:prstGeom>
            <a:ln w="38100" cap="rnd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A3FE6A2-43B9-44C6-B722-650A3BAF140F}"/>
                </a:ext>
              </a:extLst>
            </p:cNvPr>
            <p:cNvCxnSpPr>
              <a:cxnSpLocks/>
            </p:cNvCxnSpPr>
            <p:nvPr/>
          </p:nvCxnSpPr>
          <p:spPr>
            <a:xfrm>
              <a:off x="1662592" y="1371599"/>
              <a:ext cx="171088" cy="459497"/>
            </a:xfrm>
            <a:prstGeom prst="line">
              <a:avLst/>
            </a:prstGeom>
            <a:ln w="38100" cap="rnd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67368F9-6F45-40AA-AF57-C2AB2E03E5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3680" y="1371599"/>
              <a:ext cx="225434" cy="459498"/>
            </a:xfrm>
            <a:prstGeom prst="line">
              <a:avLst/>
            </a:prstGeom>
            <a:ln w="38100" cap="rnd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D4DDC45-7F55-4DFD-A130-05DBFB0CA677}"/>
                </a:ext>
              </a:extLst>
            </p:cNvPr>
            <p:cNvCxnSpPr>
              <a:cxnSpLocks/>
            </p:cNvCxnSpPr>
            <p:nvPr/>
          </p:nvCxnSpPr>
          <p:spPr>
            <a:xfrm>
              <a:off x="2059114" y="1371599"/>
              <a:ext cx="169110" cy="459497"/>
            </a:xfrm>
            <a:prstGeom prst="line">
              <a:avLst/>
            </a:prstGeom>
            <a:ln w="38100" cap="rnd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AF194CB-5ECB-4F30-9725-037F3E36D9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28224" y="1597998"/>
              <a:ext cx="133109" cy="233098"/>
            </a:xfrm>
            <a:prstGeom prst="line">
              <a:avLst/>
            </a:prstGeom>
            <a:ln w="38100" cap="rnd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1C78BB9-26F0-4D58-B685-15C4068FAF08}"/>
                </a:ext>
              </a:extLst>
            </p:cNvPr>
            <p:cNvCxnSpPr>
              <a:cxnSpLocks/>
            </p:cNvCxnSpPr>
            <p:nvPr/>
          </p:nvCxnSpPr>
          <p:spPr>
            <a:xfrm>
              <a:off x="2361333" y="1597998"/>
              <a:ext cx="81867" cy="0"/>
            </a:xfrm>
            <a:prstGeom prst="line">
              <a:avLst/>
            </a:prstGeom>
            <a:ln w="38100" cap="rnd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3A82E47-7103-40BC-97F8-A6A5D478440E}"/>
                </a:ext>
              </a:extLst>
            </p:cNvPr>
            <p:cNvCxnSpPr>
              <a:cxnSpLocks/>
            </p:cNvCxnSpPr>
            <p:nvPr/>
          </p:nvCxnSpPr>
          <p:spPr>
            <a:xfrm>
              <a:off x="1440507" y="1598177"/>
              <a:ext cx="88256" cy="0"/>
            </a:xfrm>
            <a:prstGeom prst="line">
              <a:avLst/>
            </a:prstGeom>
            <a:ln w="38100" cap="rnd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30D8EE62-0C55-4C07-A206-B2DB5895B9F9}"/>
              </a:ext>
            </a:extLst>
          </p:cNvPr>
          <p:cNvCxnSpPr>
            <a:cxnSpLocks/>
          </p:cNvCxnSpPr>
          <p:nvPr/>
        </p:nvCxnSpPr>
        <p:spPr>
          <a:xfrm rot="5400000">
            <a:off x="5936816" y="3181297"/>
            <a:ext cx="2085698" cy="743822"/>
          </a:xfrm>
          <a:prstGeom prst="bentConnector3">
            <a:avLst>
              <a:gd name="adj1" fmla="val 10052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FFAA80F2-7DC4-46D6-A102-17352423C62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39635" y="3161141"/>
            <a:ext cx="2095394" cy="793829"/>
          </a:xfrm>
          <a:prstGeom prst="bentConnector3">
            <a:avLst>
              <a:gd name="adj1" fmla="val 10028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3F6A599-4DBF-407E-A5FE-AFD7F3B53291}"/>
              </a:ext>
            </a:extLst>
          </p:cNvPr>
          <p:cNvGrpSpPr/>
          <p:nvPr/>
        </p:nvGrpSpPr>
        <p:grpSpPr>
          <a:xfrm>
            <a:off x="5516297" y="3974633"/>
            <a:ext cx="1159405" cy="369332"/>
            <a:chOff x="7460479" y="2667269"/>
            <a:chExt cx="1159405" cy="369332"/>
          </a:xfrm>
        </p:grpSpPr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CE7E7DF7-DDCD-4D22-A9B2-85A05B5F51A5}"/>
                </a:ext>
              </a:extLst>
            </p:cNvPr>
            <p:cNvCxnSpPr>
              <a:cxnSpLocks/>
            </p:cNvCxnSpPr>
            <p:nvPr/>
          </p:nvCxnSpPr>
          <p:spPr>
            <a:xfrm>
              <a:off x="7460479" y="2689067"/>
              <a:ext cx="1159405" cy="4414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0A4C25B-A3B4-466C-9957-4722A8974F92}"/>
                </a:ext>
              </a:extLst>
            </p:cNvPr>
            <p:cNvSpPr txBox="1"/>
            <p:nvPr/>
          </p:nvSpPr>
          <p:spPr>
            <a:xfrm>
              <a:off x="7770085" y="2667269"/>
              <a:ext cx="5871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/>
                <a:t>I</a:t>
              </a:r>
              <a:r>
                <a:rPr lang="en-US" i="1" baseline="-25000" dirty="0" err="1"/>
                <a:t>shunt</a:t>
              </a:r>
              <a:endParaRPr lang="en-US" i="1" baseline="-25000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80BD8C5-9386-45CA-9F5C-A00004287DDA}"/>
              </a:ext>
            </a:extLst>
          </p:cNvPr>
          <p:cNvGrpSpPr/>
          <p:nvPr/>
        </p:nvGrpSpPr>
        <p:grpSpPr>
          <a:xfrm>
            <a:off x="5516297" y="1157409"/>
            <a:ext cx="1159405" cy="369332"/>
            <a:chOff x="7460479" y="2667269"/>
            <a:chExt cx="1159405" cy="369332"/>
          </a:xfrm>
        </p:grpSpPr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EF2D01B-7B1D-494E-9B31-D4AD0AC742CA}"/>
                </a:ext>
              </a:extLst>
            </p:cNvPr>
            <p:cNvCxnSpPr>
              <a:cxnSpLocks/>
            </p:cNvCxnSpPr>
            <p:nvPr/>
          </p:nvCxnSpPr>
          <p:spPr>
            <a:xfrm>
              <a:off x="7460479" y="2689067"/>
              <a:ext cx="1159405" cy="4414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8F2760F-1D98-4BED-8607-A45BD430FD82}"/>
                </a:ext>
              </a:extLst>
            </p:cNvPr>
            <p:cNvSpPr txBox="1"/>
            <p:nvPr/>
          </p:nvSpPr>
          <p:spPr>
            <a:xfrm>
              <a:off x="7770085" y="2667269"/>
              <a:ext cx="613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/>
                <a:t>I</a:t>
              </a:r>
              <a:r>
                <a:rPr lang="en-US" i="1" baseline="-25000" dirty="0" err="1"/>
                <a:t>meter</a:t>
              </a:r>
              <a:endParaRPr lang="en-US" i="1" baseline="-25000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F0CEB61-A60D-46F1-B2EF-DBB577738CE5}"/>
              </a:ext>
            </a:extLst>
          </p:cNvPr>
          <p:cNvGrpSpPr/>
          <p:nvPr/>
        </p:nvGrpSpPr>
        <p:grpSpPr>
          <a:xfrm>
            <a:off x="5180819" y="1544800"/>
            <a:ext cx="2680587" cy="1213508"/>
            <a:chOff x="5206946" y="1544800"/>
            <a:chExt cx="2680587" cy="1213508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C8F9570-A587-4852-93C1-F18F4AC86FC3}"/>
                </a:ext>
              </a:extLst>
            </p:cNvPr>
            <p:cNvGrpSpPr/>
            <p:nvPr/>
          </p:nvGrpSpPr>
          <p:grpSpPr>
            <a:xfrm>
              <a:off x="5206946" y="2298809"/>
              <a:ext cx="1828800" cy="459499"/>
              <a:chOff x="5206946" y="2298809"/>
              <a:chExt cx="1828800" cy="459499"/>
            </a:xfrm>
          </p:grpSpPr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5332EE00-1911-415F-A321-E8CF3129E0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5774" y="2298809"/>
                <a:ext cx="134098" cy="226400"/>
              </a:xfrm>
              <a:prstGeom prst="line">
                <a:avLst/>
              </a:prstGeom>
              <a:ln w="38100" cap="rnd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8F61CE15-BC8B-459A-A4D7-B02F19D184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40592" y="2298810"/>
                <a:ext cx="171088" cy="459497"/>
              </a:xfrm>
              <a:prstGeom prst="line">
                <a:avLst/>
              </a:prstGeom>
              <a:ln w="38100" cap="rnd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36712445-47B3-4D25-896F-631DE3BCB8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11680" y="2298810"/>
                <a:ext cx="225434" cy="459498"/>
              </a:xfrm>
              <a:prstGeom prst="line">
                <a:avLst/>
              </a:prstGeom>
              <a:ln w="38100" cap="rnd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A44F01CB-CAB0-40BD-A9FE-B0553BC26A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7114" y="2298810"/>
                <a:ext cx="169110" cy="459497"/>
              </a:xfrm>
              <a:prstGeom prst="line">
                <a:avLst/>
              </a:prstGeom>
              <a:ln w="38100" cap="rnd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2D03CB03-A4F0-4FEF-BDC9-04442F93AC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06224" y="2525209"/>
                <a:ext cx="133109" cy="233098"/>
              </a:xfrm>
              <a:prstGeom prst="line">
                <a:avLst/>
              </a:prstGeom>
              <a:ln w="38100" cap="rnd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0C4732F-F92B-4943-A91E-1F8D721F93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39333" y="2524394"/>
                <a:ext cx="496413" cy="816"/>
              </a:xfrm>
              <a:prstGeom prst="line">
                <a:avLst/>
              </a:prstGeom>
              <a:ln w="38100" cap="rnd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DD83972E-ABBD-45F7-941B-692E75238B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6946" y="2524394"/>
                <a:ext cx="499817" cy="994"/>
              </a:xfrm>
              <a:prstGeom prst="line">
                <a:avLst/>
              </a:prstGeom>
              <a:ln w="38100" cap="rnd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348E5BD-88D1-4D56-91EC-CCF67FB44F1F}"/>
                </a:ext>
              </a:extLst>
            </p:cNvPr>
            <p:cNvSpPr txBox="1"/>
            <p:nvPr/>
          </p:nvSpPr>
          <p:spPr>
            <a:xfrm>
              <a:off x="7206834" y="1544800"/>
              <a:ext cx="6806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/>
                <a:t>R</a:t>
              </a:r>
              <a:r>
                <a:rPr lang="en-US" i="1" baseline="-25000" dirty="0" err="1"/>
                <a:t>meter</a:t>
              </a:r>
              <a:endParaRPr lang="en-US" i="1" baseline="-25000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D900694-0832-443C-8060-2B958095C2F8}"/>
                </a:ext>
              </a:extLst>
            </p:cNvPr>
            <p:cNvCxnSpPr>
              <a:cxnSpLocks/>
              <a:stCxn id="59" idx="1"/>
            </p:cNvCxnSpPr>
            <p:nvPr/>
          </p:nvCxnSpPr>
          <p:spPr>
            <a:xfrm flipH="1">
              <a:off x="6345288" y="1729466"/>
              <a:ext cx="861546" cy="794186"/>
            </a:xfrm>
            <a:prstGeom prst="straightConnector1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55251359-2148-477B-99E0-6B2F679B325D}"/>
              </a:ext>
            </a:extLst>
          </p:cNvPr>
          <p:cNvSpPr txBox="1"/>
          <p:nvPr/>
        </p:nvSpPr>
        <p:spPr>
          <a:xfrm>
            <a:off x="5792176" y="4772078"/>
            <a:ext cx="654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R</a:t>
            </a:r>
            <a:r>
              <a:rPr lang="en-US" i="1" baseline="-25000" dirty="0" err="1"/>
              <a:t>shunt</a:t>
            </a:r>
            <a:endParaRPr lang="en-US" i="1" baseline="-25000" dirty="0"/>
          </a:p>
        </p:txBody>
      </p:sp>
    </p:spTree>
    <p:extLst>
      <p:ext uri="{BB962C8B-B14F-4D97-AF65-F5344CB8AC3E}">
        <p14:creationId xmlns:p14="http://schemas.microsoft.com/office/powerpoint/2010/main" val="2745619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DA7B37D-66EE-47A0-B2C4-0FF00EC7B37A}"/>
              </a:ext>
            </a:extLst>
          </p:cNvPr>
          <p:cNvCxnSpPr>
            <a:cxnSpLocks/>
          </p:cNvCxnSpPr>
          <p:nvPr/>
        </p:nvCxnSpPr>
        <p:spPr>
          <a:xfrm flipV="1">
            <a:off x="6235210" y="2527870"/>
            <a:ext cx="398258" cy="4920"/>
          </a:xfrm>
          <a:prstGeom prst="straightConnector1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C34E760-E898-41AE-A00D-A8A1C67B67D4}"/>
              </a:ext>
            </a:extLst>
          </p:cNvPr>
          <p:cNvCxnSpPr>
            <a:cxnSpLocks/>
            <a:endCxn id="46" idx="6"/>
          </p:cNvCxnSpPr>
          <p:nvPr/>
        </p:nvCxnSpPr>
        <p:spPr>
          <a:xfrm flipV="1">
            <a:off x="4276586" y="2518345"/>
            <a:ext cx="4185682" cy="2564644"/>
          </a:xfrm>
          <a:prstGeom prst="bentConnector3">
            <a:avLst>
              <a:gd name="adj1" fmla="val 10908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492558D-7D1A-4905-B3A7-F380DD78E586}"/>
              </a:ext>
            </a:extLst>
          </p:cNvPr>
          <p:cNvCxnSpPr>
            <a:cxnSpLocks/>
          </p:cNvCxnSpPr>
          <p:nvPr/>
        </p:nvCxnSpPr>
        <p:spPr>
          <a:xfrm rot="10800000" flipV="1">
            <a:off x="4276586" y="2524654"/>
            <a:ext cx="930158" cy="287824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3589B763-75CF-42E6-BDF2-2637ABFD7339}"/>
              </a:ext>
            </a:extLst>
          </p:cNvPr>
          <p:cNvGrpSpPr/>
          <p:nvPr/>
        </p:nvGrpSpPr>
        <p:grpSpPr>
          <a:xfrm>
            <a:off x="1818836" y="3160098"/>
            <a:ext cx="1846354" cy="1410369"/>
            <a:chOff x="1886986" y="3061511"/>
            <a:chExt cx="1846354" cy="141036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2F33778-CD81-40DF-A423-2F2121C44CAE}"/>
                </a:ext>
              </a:extLst>
            </p:cNvPr>
            <p:cNvGrpSpPr/>
            <p:nvPr/>
          </p:nvGrpSpPr>
          <p:grpSpPr>
            <a:xfrm>
              <a:off x="3102795" y="3061511"/>
              <a:ext cx="630545" cy="1410369"/>
              <a:chOff x="6241830" y="2717321"/>
              <a:chExt cx="1320495" cy="2915728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6DE48F1E-7D0E-48F4-8DD3-64A7EDAC1EB9}"/>
                  </a:ext>
                </a:extLst>
              </p:cNvPr>
              <p:cNvSpPr/>
              <p:nvPr/>
            </p:nvSpPr>
            <p:spPr>
              <a:xfrm>
                <a:off x="6603576" y="2717321"/>
                <a:ext cx="597002" cy="28467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1412FBA-9818-431C-875E-AFA27A50E898}"/>
                  </a:ext>
                </a:extLst>
              </p:cNvPr>
              <p:cNvSpPr/>
              <p:nvPr/>
            </p:nvSpPr>
            <p:spPr>
              <a:xfrm>
                <a:off x="6241830" y="2820838"/>
                <a:ext cx="1320495" cy="28122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+</a:t>
                </a:r>
              </a:p>
              <a:p>
                <a:pPr algn="ctr"/>
                <a:endParaRPr lang="en-US" sz="3600" dirty="0"/>
              </a:p>
              <a:p>
                <a:pPr algn="ctr"/>
                <a:r>
                  <a:rPr lang="en-US" sz="3600" dirty="0"/>
                  <a:t>-</a:t>
                </a:r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FB3FE0E-87A9-4531-9B10-FAAB221BAF8B}"/>
                </a:ext>
              </a:extLst>
            </p:cNvPr>
            <p:cNvSpPr txBox="1"/>
            <p:nvPr/>
          </p:nvSpPr>
          <p:spPr>
            <a:xfrm>
              <a:off x="1886986" y="3554814"/>
              <a:ext cx="1207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DC Voltage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9D04F60-D39C-4BEB-9950-72F1C914F582}"/>
              </a:ext>
            </a:extLst>
          </p:cNvPr>
          <p:cNvGrpSpPr/>
          <p:nvPr/>
        </p:nvGrpSpPr>
        <p:grpSpPr>
          <a:xfrm rot="5400000">
            <a:off x="4087076" y="3289961"/>
            <a:ext cx="1002693" cy="1096211"/>
            <a:chOff x="4564215" y="435894"/>
            <a:chExt cx="1002693" cy="1096211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83E2D00-2D18-49DC-870C-2380B0E29F19}"/>
                </a:ext>
              </a:extLst>
            </p:cNvPr>
            <p:cNvGrpSpPr/>
            <p:nvPr/>
          </p:nvGrpSpPr>
          <p:grpSpPr>
            <a:xfrm>
              <a:off x="4564215" y="1072606"/>
              <a:ext cx="1002693" cy="459499"/>
              <a:chOff x="1440507" y="1371598"/>
              <a:chExt cx="1002693" cy="459499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52CFE5D2-25B7-4B31-9F20-55D0101602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7774" y="1371598"/>
                <a:ext cx="134098" cy="226400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F87659C-42A3-43B9-80F6-F20BEC5157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2592" y="1371599"/>
                <a:ext cx="171088" cy="459497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0846B859-AFC4-4449-8F1A-7EDA8CA6DD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3680" y="1371599"/>
                <a:ext cx="225434" cy="459498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8C4E0FE-C1E1-4321-BBF2-0FBD4DB034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9114" y="1371599"/>
                <a:ext cx="169110" cy="459497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A64E8E9C-00E4-4DD3-9CBA-9C9F55AE0E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28224" y="1597998"/>
                <a:ext cx="133109" cy="233098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11B25F79-0034-42FD-B401-B108300161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1333" y="1597998"/>
                <a:ext cx="81867" cy="0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B938AA34-8237-4826-AE57-971D470841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0507" y="1598177"/>
                <a:ext cx="88256" cy="0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FDD241F-D5A4-4FF6-8B0E-64988E73DC32}"/>
                </a:ext>
              </a:extLst>
            </p:cNvPr>
            <p:cNvSpPr txBox="1"/>
            <p:nvPr/>
          </p:nvSpPr>
          <p:spPr>
            <a:xfrm rot="16200000">
              <a:off x="4688341" y="569585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Load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8235D74-44D5-4869-8966-A0E132AB985A}"/>
              </a:ext>
            </a:extLst>
          </p:cNvPr>
          <p:cNvGrpSpPr/>
          <p:nvPr/>
        </p:nvGrpSpPr>
        <p:grpSpPr>
          <a:xfrm>
            <a:off x="5110588" y="2943481"/>
            <a:ext cx="1336007" cy="373746"/>
            <a:chOff x="4390262" y="3043774"/>
            <a:chExt cx="1336007" cy="373746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1FFAB40-634A-4802-A25E-119E9BB72365}"/>
                </a:ext>
              </a:extLst>
            </p:cNvPr>
            <p:cNvCxnSpPr>
              <a:cxnSpLocks/>
            </p:cNvCxnSpPr>
            <p:nvPr/>
          </p:nvCxnSpPr>
          <p:spPr>
            <a:xfrm>
              <a:off x="4478563" y="3043774"/>
              <a:ext cx="1159405" cy="4414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49993C4-9787-41B9-8DAD-2ECE016BC103}"/>
                </a:ext>
              </a:extLst>
            </p:cNvPr>
            <p:cNvSpPr txBox="1"/>
            <p:nvPr/>
          </p:nvSpPr>
          <p:spPr>
            <a:xfrm>
              <a:off x="4390262" y="3048188"/>
              <a:ext cx="1336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current flow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DED6B1-8A26-4EB2-85D6-14C6062466E8}"/>
              </a:ext>
            </a:extLst>
          </p:cNvPr>
          <p:cNvGrpSpPr/>
          <p:nvPr/>
        </p:nvGrpSpPr>
        <p:grpSpPr>
          <a:xfrm>
            <a:off x="6455380" y="1129880"/>
            <a:ext cx="2184974" cy="2994557"/>
            <a:chOff x="5028858" y="1135929"/>
            <a:chExt cx="2184974" cy="2994557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9D64D11-90AC-4AFA-A70F-28AA319B8914}"/>
                </a:ext>
              </a:extLst>
            </p:cNvPr>
            <p:cNvGrpSpPr/>
            <p:nvPr/>
          </p:nvGrpSpPr>
          <p:grpSpPr>
            <a:xfrm>
              <a:off x="5028858" y="1609994"/>
              <a:ext cx="2184974" cy="2520492"/>
              <a:chOff x="2280439" y="1078301"/>
              <a:chExt cx="2184974" cy="2520492"/>
            </a:xfrm>
          </p:grpSpPr>
          <p:sp>
            <p:nvSpPr>
              <p:cNvPr id="45" name="Partial Circle 44">
                <a:extLst>
                  <a:ext uri="{FF2B5EF4-FFF2-40B4-BE49-F238E27FC236}">
                    <a16:creationId xmlns:a16="http://schemas.microsoft.com/office/drawing/2014/main" id="{2A570E47-E0D5-4CB9-90FF-80ACF518DFC8}"/>
                  </a:ext>
                </a:extLst>
              </p:cNvPr>
              <p:cNvSpPr/>
              <p:nvPr/>
            </p:nvSpPr>
            <p:spPr>
              <a:xfrm rot="8100000">
                <a:off x="2280439" y="1443885"/>
                <a:ext cx="2184974" cy="2154908"/>
              </a:xfrm>
              <a:prstGeom prst="pie">
                <a:avLst>
                  <a:gd name="adj1" fmla="val 5447178"/>
                  <a:gd name="adj2" fmla="val 10838196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A336FA5-8F4F-4A75-BCFF-C14D7BCEA5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58527" y="1078301"/>
                <a:ext cx="1828800" cy="1828800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Partial Circle 49">
                <a:extLst>
                  <a:ext uri="{FF2B5EF4-FFF2-40B4-BE49-F238E27FC236}">
                    <a16:creationId xmlns:a16="http://schemas.microsoft.com/office/drawing/2014/main" id="{5EFAA3E8-3514-432F-93A0-06D5BB951644}"/>
                  </a:ext>
                </a:extLst>
              </p:cNvPr>
              <p:cNvSpPr/>
              <p:nvPr/>
            </p:nvSpPr>
            <p:spPr>
              <a:xfrm rot="10800000">
                <a:off x="2982402" y="2135576"/>
                <a:ext cx="781050" cy="771525"/>
              </a:xfrm>
              <a:prstGeom prst="pie">
                <a:avLst>
                  <a:gd name="adj1" fmla="val 0"/>
                  <a:gd name="adj2" fmla="val 10838196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C4B1CF3E-650F-4560-AE42-FD3910DC87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55220" y="1802607"/>
                <a:ext cx="452437" cy="442914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5E70532E-9DFB-450D-A614-FAABAEF338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662234" y="1799408"/>
                <a:ext cx="438154" cy="431207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8448BF4F-529F-45F6-A699-9B98A57C4D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71435" y="1435994"/>
                <a:ext cx="20340" cy="108534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8A458D67-A038-498A-9177-075485B56FB5}"/>
                  </a:ext>
                </a:extLst>
              </p:cNvPr>
              <p:cNvGrpSpPr/>
              <p:nvPr/>
            </p:nvGrpSpPr>
            <p:grpSpPr>
              <a:xfrm>
                <a:off x="3279995" y="2429803"/>
                <a:ext cx="182880" cy="182880"/>
                <a:chOff x="3281486" y="2429899"/>
                <a:chExt cx="182880" cy="182880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54C00366-A095-4376-B1AA-74F1891DCD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81486" y="2429899"/>
                  <a:ext cx="182880" cy="18288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34A84198-0D06-41B5-A2F1-F12EDE633DC3}"/>
                    </a:ext>
                  </a:extLst>
                </p:cNvPr>
                <p:cNvCxnSpPr>
                  <a:stCxn id="56" idx="3"/>
                  <a:endCxn id="56" idx="7"/>
                </p:cNvCxnSpPr>
                <p:nvPr/>
              </p:nvCxnSpPr>
              <p:spPr>
                <a:xfrm flipV="1">
                  <a:off x="3308268" y="2456681"/>
                  <a:ext cx="129316" cy="129316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50E748E-5A84-4760-A9D4-E98CB0149592}"/>
                </a:ext>
              </a:extLst>
            </p:cNvPr>
            <p:cNvSpPr txBox="1"/>
            <p:nvPr/>
          </p:nvSpPr>
          <p:spPr>
            <a:xfrm>
              <a:off x="5432970" y="1135929"/>
              <a:ext cx="1389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DC Ammeter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2BF8DF6-8F4C-4503-B448-4BAFDEE472F8}"/>
              </a:ext>
            </a:extLst>
          </p:cNvPr>
          <p:cNvGrpSpPr/>
          <p:nvPr/>
        </p:nvGrpSpPr>
        <p:grpSpPr>
          <a:xfrm>
            <a:off x="5216562" y="1873371"/>
            <a:ext cx="1018648" cy="879644"/>
            <a:chOff x="4564215" y="652461"/>
            <a:chExt cx="1018648" cy="879644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E08F47D-B93A-4A38-B035-090E39FDFF50}"/>
                </a:ext>
              </a:extLst>
            </p:cNvPr>
            <p:cNvGrpSpPr/>
            <p:nvPr/>
          </p:nvGrpSpPr>
          <p:grpSpPr>
            <a:xfrm>
              <a:off x="4564215" y="1072606"/>
              <a:ext cx="1002693" cy="459499"/>
              <a:chOff x="1440507" y="1371598"/>
              <a:chExt cx="1002693" cy="459499"/>
            </a:xfrm>
          </p:grpSpPr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EAEDDD11-FF28-492F-BED6-11A0D6FA5B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7774" y="1371598"/>
                <a:ext cx="134098" cy="226400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8CC233DF-5509-4713-BBE8-D2CF61F3B8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2592" y="1371599"/>
                <a:ext cx="171088" cy="459497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CAA7B76-F25E-4358-BE82-1AC8EB4854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3680" y="1371599"/>
                <a:ext cx="225434" cy="459498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DF0014D-7159-45DA-B195-DB1FC05BBA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9114" y="1371599"/>
                <a:ext cx="169110" cy="459497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016BEE46-841B-4120-A5CF-D698196665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28224" y="1597998"/>
                <a:ext cx="133109" cy="233098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C1445918-1519-46FE-919A-167DE28A9C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1333" y="1597998"/>
                <a:ext cx="81867" cy="0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91F135CE-5214-43EF-AA67-322317BBCF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0507" y="1598177"/>
                <a:ext cx="88256" cy="0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1F5C572-E4B6-450C-8BFD-207E5BD56F5A}"/>
                </a:ext>
              </a:extLst>
            </p:cNvPr>
            <p:cNvSpPr txBox="1"/>
            <p:nvPr/>
          </p:nvSpPr>
          <p:spPr>
            <a:xfrm>
              <a:off x="4655237" y="652461"/>
              <a:ext cx="927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Resistor</a:t>
              </a:r>
            </a:p>
          </p:txBody>
        </p:sp>
      </p:grpSp>
      <p:cxnSp>
        <p:nvCxnSpPr>
          <p:cNvPr id="65" name="Straight Connector 28">
            <a:extLst>
              <a:ext uri="{FF2B5EF4-FFF2-40B4-BE49-F238E27FC236}">
                <a16:creationId xmlns:a16="http://schemas.microsoft.com/office/drawing/2014/main" id="{DF0B0A56-9877-47FD-9306-83B4519DCAE4}"/>
              </a:ext>
            </a:extLst>
          </p:cNvPr>
          <p:cNvCxnSpPr>
            <a:cxnSpLocks/>
            <a:stCxn id="2" idx="0"/>
          </p:cNvCxnSpPr>
          <p:nvPr/>
        </p:nvCxnSpPr>
        <p:spPr>
          <a:xfrm rot="16200000" flipH="1">
            <a:off x="3752804" y="2807284"/>
            <a:ext cx="114136" cy="919909"/>
          </a:xfrm>
          <a:prstGeom prst="bentConnector4">
            <a:avLst>
              <a:gd name="adj1" fmla="val -611294"/>
              <a:gd name="adj2" fmla="val 10052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28">
            <a:extLst>
              <a:ext uri="{FF2B5EF4-FFF2-40B4-BE49-F238E27FC236}">
                <a16:creationId xmlns:a16="http://schemas.microsoft.com/office/drawing/2014/main" id="{BB520B8A-B99A-4A09-9FFA-DEB2023373EC}"/>
              </a:ext>
            </a:extLst>
          </p:cNvPr>
          <p:cNvCxnSpPr>
            <a:cxnSpLocks/>
            <a:stCxn id="2" idx="2"/>
          </p:cNvCxnSpPr>
          <p:nvPr/>
        </p:nvCxnSpPr>
        <p:spPr>
          <a:xfrm rot="5400000" flipH="1" flipV="1">
            <a:off x="3693129" y="3993529"/>
            <a:ext cx="233727" cy="920150"/>
          </a:xfrm>
          <a:prstGeom prst="bentConnector4">
            <a:avLst>
              <a:gd name="adj1" fmla="val -289344"/>
              <a:gd name="adj2" fmla="val 9990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27FB1FC-714A-412B-B7C9-CEF3C3322FCA}"/>
              </a:ext>
            </a:extLst>
          </p:cNvPr>
          <p:cNvSpPr txBox="1"/>
          <p:nvPr/>
        </p:nvSpPr>
        <p:spPr>
          <a:xfrm>
            <a:off x="5521950" y="3188753"/>
            <a:ext cx="613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I</a:t>
            </a:r>
            <a:r>
              <a:rPr lang="en-US" i="1" baseline="-25000" dirty="0" err="1"/>
              <a:t>meter</a:t>
            </a:r>
            <a:endParaRPr lang="en-US" i="1" baseline="-25000" dirty="0"/>
          </a:p>
        </p:txBody>
      </p:sp>
    </p:spTree>
    <p:extLst>
      <p:ext uri="{BB962C8B-B14F-4D97-AF65-F5344CB8AC3E}">
        <p14:creationId xmlns:p14="http://schemas.microsoft.com/office/powerpoint/2010/main" val="31228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DA7B37D-66EE-47A0-B2C4-0FF00EC7B37A}"/>
              </a:ext>
            </a:extLst>
          </p:cNvPr>
          <p:cNvCxnSpPr>
            <a:cxnSpLocks/>
          </p:cNvCxnSpPr>
          <p:nvPr/>
        </p:nvCxnSpPr>
        <p:spPr>
          <a:xfrm flipV="1">
            <a:off x="6235210" y="2527870"/>
            <a:ext cx="398258" cy="4920"/>
          </a:xfrm>
          <a:prstGeom prst="straightConnector1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C34E760-E898-41AE-A00D-A8A1C67B67D4}"/>
              </a:ext>
            </a:extLst>
          </p:cNvPr>
          <p:cNvCxnSpPr>
            <a:cxnSpLocks/>
          </p:cNvCxnSpPr>
          <p:nvPr/>
        </p:nvCxnSpPr>
        <p:spPr>
          <a:xfrm flipV="1">
            <a:off x="4276586" y="2524734"/>
            <a:ext cx="4185682" cy="2558254"/>
          </a:xfrm>
          <a:prstGeom prst="bentConnector3">
            <a:avLst>
              <a:gd name="adj1" fmla="val 10927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492558D-7D1A-4905-B3A7-F380DD78E586}"/>
              </a:ext>
            </a:extLst>
          </p:cNvPr>
          <p:cNvCxnSpPr>
            <a:cxnSpLocks/>
          </p:cNvCxnSpPr>
          <p:nvPr/>
        </p:nvCxnSpPr>
        <p:spPr>
          <a:xfrm rot="10800000" flipV="1">
            <a:off x="4276586" y="2524654"/>
            <a:ext cx="930158" cy="287824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3589B763-75CF-42E6-BDF2-2637ABFD7339}"/>
              </a:ext>
            </a:extLst>
          </p:cNvPr>
          <p:cNvGrpSpPr/>
          <p:nvPr/>
        </p:nvGrpSpPr>
        <p:grpSpPr>
          <a:xfrm>
            <a:off x="1818836" y="3160098"/>
            <a:ext cx="1846354" cy="1410369"/>
            <a:chOff x="1886986" y="3061511"/>
            <a:chExt cx="1846354" cy="141036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2F33778-CD81-40DF-A423-2F2121C44CAE}"/>
                </a:ext>
              </a:extLst>
            </p:cNvPr>
            <p:cNvGrpSpPr/>
            <p:nvPr/>
          </p:nvGrpSpPr>
          <p:grpSpPr>
            <a:xfrm>
              <a:off x="3102795" y="3061511"/>
              <a:ext cx="630545" cy="1410369"/>
              <a:chOff x="6241830" y="2717321"/>
              <a:chExt cx="1320495" cy="2915728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6DE48F1E-7D0E-48F4-8DD3-64A7EDAC1EB9}"/>
                  </a:ext>
                </a:extLst>
              </p:cNvPr>
              <p:cNvSpPr/>
              <p:nvPr/>
            </p:nvSpPr>
            <p:spPr>
              <a:xfrm>
                <a:off x="6603576" y="2717321"/>
                <a:ext cx="597002" cy="28467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1412FBA-9818-431C-875E-AFA27A50E898}"/>
                  </a:ext>
                </a:extLst>
              </p:cNvPr>
              <p:cNvSpPr/>
              <p:nvPr/>
            </p:nvSpPr>
            <p:spPr>
              <a:xfrm>
                <a:off x="6241830" y="2820838"/>
                <a:ext cx="1320495" cy="28122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+</a:t>
                </a:r>
              </a:p>
              <a:p>
                <a:pPr algn="ctr"/>
                <a:endParaRPr lang="en-US" sz="3600" dirty="0"/>
              </a:p>
              <a:p>
                <a:pPr algn="ctr"/>
                <a:r>
                  <a:rPr lang="en-US" sz="3600" dirty="0"/>
                  <a:t>-</a:t>
                </a:r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FB3FE0E-87A9-4531-9B10-FAAB221BAF8B}"/>
                </a:ext>
              </a:extLst>
            </p:cNvPr>
            <p:cNvSpPr txBox="1"/>
            <p:nvPr/>
          </p:nvSpPr>
          <p:spPr>
            <a:xfrm>
              <a:off x="1886986" y="3554814"/>
              <a:ext cx="1207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DC Voltage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9D04F60-D39C-4BEB-9950-72F1C914F582}"/>
              </a:ext>
            </a:extLst>
          </p:cNvPr>
          <p:cNvGrpSpPr/>
          <p:nvPr/>
        </p:nvGrpSpPr>
        <p:grpSpPr>
          <a:xfrm rot="5400000">
            <a:off x="4087076" y="3289961"/>
            <a:ext cx="1002693" cy="1096211"/>
            <a:chOff x="4564215" y="435894"/>
            <a:chExt cx="1002693" cy="1096211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83E2D00-2D18-49DC-870C-2380B0E29F19}"/>
                </a:ext>
              </a:extLst>
            </p:cNvPr>
            <p:cNvGrpSpPr/>
            <p:nvPr/>
          </p:nvGrpSpPr>
          <p:grpSpPr>
            <a:xfrm>
              <a:off x="4564215" y="1072606"/>
              <a:ext cx="1002693" cy="459499"/>
              <a:chOff x="1440507" y="1371598"/>
              <a:chExt cx="1002693" cy="459499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52CFE5D2-25B7-4B31-9F20-55D0101602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7774" y="1371598"/>
                <a:ext cx="134098" cy="226400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F87659C-42A3-43B9-80F6-F20BEC5157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2592" y="1371599"/>
                <a:ext cx="171088" cy="459497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0846B859-AFC4-4449-8F1A-7EDA8CA6DD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3680" y="1371599"/>
                <a:ext cx="225434" cy="459498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8C4E0FE-C1E1-4321-BBF2-0FBD4DB034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9114" y="1371599"/>
                <a:ext cx="169110" cy="459497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A64E8E9C-00E4-4DD3-9CBA-9C9F55AE0E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28224" y="1597998"/>
                <a:ext cx="133109" cy="233098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11B25F79-0034-42FD-B401-B108300161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1333" y="1597998"/>
                <a:ext cx="81867" cy="0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B938AA34-8237-4826-AE57-971D470841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0507" y="1598177"/>
                <a:ext cx="88256" cy="0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FDD241F-D5A4-4FF6-8B0E-64988E73DC32}"/>
                </a:ext>
              </a:extLst>
            </p:cNvPr>
            <p:cNvSpPr txBox="1"/>
            <p:nvPr/>
          </p:nvSpPr>
          <p:spPr>
            <a:xfrm rot="16200000">
              <a:off x="4688341" y="569585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Load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8235D74-44D5-4869-8966-A0E132AB985A}"/>
              </a:ext>
            </a:extLst>
          </p:cNvPr>
          <p:cNvGrpSpPr/>
          <p:nvPr/>
        </p:nvGrpSpPr>
        <p:grpSpPr>
          <a:xfrm>
            <a:off x="5110588" y="2943481"/>
            <a:ext cx="1336007" cy="373746"/>
            <a:chOff x="4390262" y="3043774"/>
            <a:chExt cx="1336007" cy="373746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1FFAB40-634A-4802-A25E-119E9BB72365}"/>
                </a:ext>
              </a:extLst>
            </p:cNvPr>
            <p:cNvCxnSpPr>
              <a:cxnSpLocks/>
            </p:cNvCxnSpPr>
            <p:nvPr/>
          </p:nvCxnSpPr>
          <p:spPr>
            <a:xfrm>
              <a:off x="4478563" y="3043774"/>
              <a:ext cx="1159405" cy="4414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49993C4-9787-41B9-8DAD-2ECE016BC103}"/>
                </a:ext>
              </a:extLst>
            </p:cNvPr>
            <p:cNvSpPr txBox="1"/>
            <p:nvPr/>
          </p:nvSpPr>
          <p:spPr>
            <a:xfrm>
              <a:off x="4390262" y="3048188"/>
              <a:ext cx="1336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current flow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DED6B1-8A26-4EB2-85D6-14C6062466E8}"/>
              </a:ext>
            </a:extLst>
          </p:cNvPr>
          <p:cNvGrpSpPr/>
          <p:nvPr/>
        </p:nvGrpSpPr>
        <p:grpSpPr>
          <a:xfrm>
            <a:off x="6455380" y="1129880"/>
            <a:ext cx="2184974" cy="2994557"/>
            <a:chOff x="5028858" y="1135929"/>
            <a:chExt cx="2184974" cy="2994557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9D64D11-90AC-4AFA-A70F-28AA319B8914}"/>
                </a:ext>
              </a:extLst>
            </p:cNvPr>
            <p:cNvGrpSpPr/>
            <p:nvPr/>
          </p:nvGrpSpPr>
          <p:grpSpPr>
            <a:xfrm>
              <a:off x="5028858" y="1609994"/>
              <a:ext cx="2184974" cy="2520492"/>
              <a:chOff x="2280439" y="1078301"/>
              <a:chExt cx="2184974" cy="2520492"/>
            </a:xfrm>
          </p:grpSpPr>
          <p:sp>
            <p:nvSpPr>
              <p:cNvPr id="45" name="Partial Circle 44">
                <a:extLst>
                  <a:ext uri="{FF2B5EF4-FFF2-40B4-BE49-F238E27FC236}">
                    <a16:creationId xmlns:a16="http://schemas.microsoft.com/office/drawing/2014/main" id="{2A570E47-E0D5-4CB9-90FF-80ACF518DFC8}"/>
                  </a:ext>
                </a:extLst>
              </p:cNvPr>
              <p:cNvSpPr/>
              <p:nvPr/>
            </p:nvSpPr>
            <p:spPr>
              <a:xfrm rot="8100000">
                <a:off x="2280439" y="1443885"/>
                <a:ext cx="2184974" cy="2154908"/>
              </a:xfrm>
              <a:prstGeom prst="pie">
                <a:avLst>
                  <a:gd name="adj1" fmla="val 5447178"/>
                  <a:gd name="adj2" fmla="val 10838196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A336FA5-8F4F-4A75-BCFF-C14D7BCEA5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58527" y="1078301"/>
                <a:ext cx="1828800" cy="1828800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Partial Circle 49">
                <a:extLst>
                  <a:ext uri="{FF2B5EF4-FFF2-40B4-BE49-F238E27FC236}">
                    <a16:creationId xmlns:a16="http://schemas.microsoft.com/office/drawing/2014/main" id="{5EFAA3E8-3514-432F-93A0-06D5BB951644}"/>
                  </a:ext>
                </a:extLst>
              </p:cNvPr>
              <p:cNvSpPr/>
              <p:nvPr/>
            </p:nvSpPr>
            <p:spPr>
              <a:xfrm rot="10800000">
                <a:off x="2982402" y="2135576"/>
                <a:ext cx="781050" cy="771525"/>
              </a:xfrm>
              <a:prstGeom prst="pie">
                <a:avLst>
                  <a:gd name="adj1" fmla="val 0"/>
                  <a:gd name="adj2" fmla="val 10838196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C4B1CF3E-650F-4560-AE42-FD3910DC87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55220" y="1802607"/>
                <a:ext cx="452437" cy="442914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5E70532E-9DFB-450D-A614-FAABAEF338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662234" y="1799408"/>
                <a:ext cx="438154" cy="431207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8448BF4F-529F-45F6-A699-9B98A57C4D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71435" y="1435994"/>
                <a:ext cx="20340" cy="108534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8A458D67-A038-498A-9177-075485B56FB5}"/>
                  </a:ext>
                </a:extLst>
              </p:cNvPr>
              <p:cNvGrpSpPr/>
              <p:nvPr/>
            </p:nvGrpSpPr>
            <p:grpSpPr>
              <a:xfrm>
                <a:off x="3279995" y="2429803"/>
                <a:ext cx="182880" cy="182880"/>
                <a:chOff x="3281486" y="2429899"/>
                <a:chExt cx="182880" cy="182880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54C00366-A095-4376-B1AA-74F1891DCD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81486" y="2429899"/>
                  <a:ext cx="182880" cy="18288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34A84198-0D06-41B5-A2F1-F12EDE633DC3}"/>
                    </a:ext>
                  </a:extLst>
                </p:cNvPr>
                <p:cNvCxnSpPr>
                  <a:stCxn id="56" idx="3"/>
                  <a:endCxn id="56" idx="7"/>
                </p:cNvCxnSpPr>
                <p:nvPr/>
              </p:nvCxnSpPr>
              <p:spPr>
                <a:xfrm flipV="1">
                  <a:off x="3308268" y="2456681"/>
                  <a:ext cx="129316" cy="129316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50E748E-5A84-4760-A9D4-E98CB0149592}"/>
                </a:ext>
              </a:extLst>
            </p:cNvPr>
            <p:cNvSpPr txBox="1"/>
            <p:nvPr/>
          </p:nvSpPr>
          <p:spPr>
            <a:xfrm>
              <a:off x="5432970" y="1135929"/>
              <a:ext cx="1389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DC Ammeter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2BF8DF6-8F4C-4503-B448-4BAFDEE472F8}"/>
              </a:ext>
            </a:extLst>
          </p:cNvPr>
          <p:cNvGrpSpPr/>
          <p:nvPr/>
        </p:nvGrpSpPr>
        <p:grpSpPr>
          <a:xfrm>
            <a:off x="5216562" y="1873371"/>
            <a:ext cx="1018648" cy="879644"/>
            <a:chOff x="4564215" y="652461"/>
            <a:chExt cx="1018648" cy="879644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E08F47D-B93A-4A38-B035-090E39FDFF50}"/>
                </a:ext>
              </a:extLst>
            </p:cNvPr>
            <p:cNvGrpSpPr/>
            <p:nvPr/>
          </p:nvGrpSpPr>
          <p:grpSpPr>
            <a:xfrm>
              <a:off x="4564215" y="1072606"/>
              <a:ext cx="1002693" cy="459499"/>
              <a:chOff x="1440507" y="1371598"/>
              <a:chExt cx="1002693" cy="459499"/>
            </a:xfrm>
          </p:grpSpPr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EAEDDD11-FF28-492F-BED6-11A0D6FA5B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7774" y="1371598"/>
                <a:ext cx="134098" cy="226400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8CC233DF-5509-4713-BBE8-D2CF61F3B8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2592" y="1371599"/>
                <a:ext cx="171088" cy="459497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CAA7B76-F25E-4358-BE82-1AC8EB4854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3680" y="1371599"/>
                <a:ext cx="225434" cy="459498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DF0014D-7159-45DA-B195-DB1FC05BBA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9114" y="1371599"/>
                <a:ext cx="169110" cy="459497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016BEE46-841B-4120-A5CF-D698196665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28224" y="1597998"/>
                <a:ext cx="133109" cy="233098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C1445918-1519-46FE-919A-167DE28A9C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1333" y="1597998"/>
                <a:ext cx="81867" cy="0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91F135CE-5214-43EF-AA67-322317BBCF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0507" y="1598177"/>
                <a:ext cx="88256" cy="0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1F5C572-E4B6-450C-8BFD-207E5BD56F5A}"/>
                </a:ext>
              </a:extLst>
            </p:cNvPr>
            <p:cNvSpPr txBox="1"/>
            <p:nvPr/>
          </p:nvSpPr>
          <p:spPr>
            <a:xfrm>
              <a:off x="4655237" y="652461"/>
              <a:ext cx="927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Resistor</a:t>
              </a:r>
            </a:p>
          </p:txBody>
        </p:sp>
      </p:grpSp>
      <p:cxnSp>
        <p:nvCxnSpPr>
          <p:cNvPr id="65" name="Straight Connector 28">
            <a:extLst>
              <a:ext uri="{FF2B5EF4-FFF2-40B4-BE49-F238E27FC236}">
                <a16:creationId xmlns:a16="http://schemas.microsoft.com/office/drawing/2014/main" id="{DF0B0A56-9877-47FD-9306-83B4519DCAE4}"/>
              </a:ext>
            </a:extLst>
          </p:cNvPr>
          <p:cNvCxnSpPr>
            <a:cxnSpLocks/>
            <a:stCxn id="2" idx="0"/>
          </p:cNvCxnSpPr>
          <p:nvPr/>
        </p:nvCxnSpPr>
        <p:spPr>
          <a:xfrm rot="16200000" flipH="1">
            <a:off x="3752804" y="2807284"/>
            <a:ext cx="114136" cy="919909"/>
          </a:xfrm>
          <a:prstGeom prst="bentConnector4">
            <a:avLst>
              <a:gd name="adj1" fmla="val -611294"/>
              <a:gd name="adj2" fmla="val 10052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28">
            <a:extLst>
              <a:ext uri="{FF2B5EF4-FFF2-40B4-BE49-F238E27FC236}">
                <a16:creationId xmlns:a16="http://schemas.microsoft.com/office/drawing/2014/main" id="{BB520B8A-B99A-4A09-9FFA-DEB2023373EC}"/>
              </a:ext>
            </a:extLst>
          </p:cNvPr>
          <p:cNvCxnSpPr>
            <a:cxnSpLocks/>
            <a:stCxn id="2" idx="2"/>
          </p:cNvCxnSpPr>
          <p:nvPr/>
        </p:nvCxnSpPr>
        <p:spPr>
          <a:xfrm rot="5400000" flipH="1" flipV="1">
            <a:off x="3693129" y="3993529"/>
            <a:ext cx="233727" cy="920150"/>
          </a:xfrm>
          <a:prstGeom prst="bentConnector4">
            <a:avLst>
              <a:gd name="adj1" fmla="val -289344"/>
              <a:gd name="adj2" fmla="val 9990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71DD5A9-573C-4EDD-AFB3-1533C5A6B773}"/>
              </a:ext>
            </a:extLst>
          </p:cNvPr>
          <p:cNvGrpSpPr/>
          <p:nvPr/>
        </p:nvGrpSpPr>
        <p:grpSpPr>
          <a:xfrm>
            <a:off x="6494337" y="1545504"/>
            <a:ext cx="2809633" cy="3276813"/>
            <a:chOff x="5077900" y="1544800"/>
            <a:chExt cx="2809633" cy="3276813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D0BF2187-5F5E-4409-B0EA-D4E9C185AB04}"/>
                </a:ext>
              </a:extLst>
            </p:cNvPr>
            <p:cNvGrpSpPr/>
            <p:nvPr/>
          </p:nvGrpSpPr>
          <p:grpSpPr>
            <a:xfrm>
              <a:off x="5206946" y="2298809"/>
              <a:ext cx="1828800" cy="459499"/>
              <a:chOff x="5206946" y="2298809"/>
              <a:chExt cx="1828800" cy="459499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2D61D7A2-D086-4727-A8A0-8A91B1AB27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5774" y="2298809"/>
                <a:ext cx="134098" cy="226400"/>
              </a:xfrm>
              <a:prstGeom prst="line">
                <a:avLst/>
              </a:prstGeom>
              <a:ln w="38100" cap="rnd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4D84F3EF-4B20-4098-AE09-9EBE48486D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40592" y="2298810"/>
                <a:ext cx="171088" cy="459497"/>
              </a:xfrm>
              <a:prstGeom prst="line">
                <a:avLst/>
              </a:prstGeom>
              <a:ln w="38100" cap="rnd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7D93C852-0209-4CDD-9D22-6C3A18FE9A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11680" y="2298810"/>
                <a:ext cx="225434" cy="459498"/>
              </a:xfrm>
              <a:prstGeom prst="line">
                <a:avLst/>
              </a:prstGeom>
              <a:ln w="38100" cap="rnd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9E423CEA-618E-45F0-B3D8-5286819A3C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7114" y="2298810"/>
                <a:ext cx="169110" cy="459497"/>
              </a:xfrm>
              <a:prstGeom prst="line">
                <a:avLst/>
              </a:prstGeom>
              <a:ln w="38100" cap="rnd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AA4C0DBA-2ECA-44DA-A6CE-75810A3570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06224" y="2525209"/>
                <a:ext cx="133109" cy="233098"/>
              </a:xfrm>
              <a:prstGeom prst="line">
                <a:avLst/>
              </a:prstGeom>
              <a:ln w="38100" cap="rnd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68B0835F-A433-43D6-8C2F-1F5E8A1442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39333" y="2524394"/>
                <a:ext cx="496413" cy="816"/>
              </a:xfrm>
              <a:prstGeom prst="line">
                <a:avLst/>
              </a:prstGeom>
              <a:ln w="38100" cap="rnd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4A0AA64A-E893-4AEC-BACC-7B2EB66094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6946" y="2524394"/>
                <a:ext cx="499817" cy="994"/>
              </a:xfrm>
              <a:prstGeom prst="line">
                <a:avLst/>
              </a:prstGeom>
              <a:ln w="38100" cap="rnd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B8A64DD-3E93-4004-8F97-CBA666E9C00C}"/>
                </a:ext>
              </a:extLst>
            </p:cNvPr>
            <p:cNvSpPr txBox="1"/>
            <p:nvPr/>
          </p:nvSpPr>
          <p:spPr>
            <a:xfrm>
              <a:off x="7206834" y="1544800"/>
              <a:ext cx="6806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/>
                <a:t>R</a:t>
              </a:r>
              <a:r>
                <a:rPr lang="en-US" i="1" baseline="-25000" dirty="0" err="1"/>
                <a:t>meter</a:t>
              </a:r>
              <a:endParaRPr lang="en-US" i="1" baseline="-25000" dirty="0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86CBFB53-8B15-4040-AA8F-CAA3D6CD6A45}"/>
                </a:ext>
              </a:extLst>
            </p:cNvPr>
            <p:cNvCxnSpPr>
              <a:cxnSpLocks/>
              <a:stCxn id="69" idx="1"/>
            </p:cNvCxnSpPr>
            <p:nvPr/>
          </p:nvCxnSpPr>
          <p:spPr>
            <a:xfrm flipH="1">
              <a:off x="6345288" y="1729466"/>
              <a:ext cx="861546" cy="794186"/>
            </a:xfrm>
            <a:prstGeom prst="straightConnector1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ight Brace 70">
              <a:extLst>
                <a:ext uri="{FF2B5EF4-FFF2-40B4-BE49-F238E27FC236}">
                  <a16:creationId xmlns:a16="http://schemas.microsoft.com/office/drawing/2014/main" id="{C7B23184-2AE3-4FEA-883D-74EF2C5ECE7E}"/>
                </a:ext>
              </a:extLst>
            </p:cNvPr>
            <p:cNvSpPr/>
            <p:nvPr/>
          </p:nvSpPr>
          <p:spPr>
            <a:xfrm rot="5400000">
              <a:off x="5162777" y="2475370"/>
              <a:ext cx="1959180" cy="2128933"/>
            </a:xfrm>
            <a:prstGeom prst="rightBrace">
              <a:avLst>
                <a:gd name="adj1" fmla="val 15742"/>
                <a:gd name="adj2" fmla="val 51002"/>
              </a:avLst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3EBD152-7696-4D9E-862E-76C2911B1595}"/>
                </a:ext>
              </a:extLst>
            </p:cNvPr>
            <p:cNvSpPr txBox="1"/>
            <p:nvPr/>
          </p:nvSpPr>
          <p:spPr>
            <a:xfrm>
              <a:off x="5779728" y="4452281"/>
              <a:ext cx="6802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/>
                <a:t>V</a:t>
              </a:r>
              <a:r>
                <a:rPr lang="en-US" i="1" baseline="-25000" dirty="0" err="1"/>
                <a:t>meter</a:t>
              </a:r>
              <a:endParaRPr lang="en-US" i="1" baseline="-25000" dirty="0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DDE4F46F-5137-4B56-8D77-5F21F5C2C8A7}"/>
              </a:ext>
            </a:extLst>
          </p:cNvPr>
          <p:cNvSpPr txBox="1"/>
          <p:nvPr/>
        </p:nvSpPr>
        <p:spPr>
          <a:xfrm>
            <a:off x="5521950" y="3188753"/>
            <a:ext cx="613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I</a:t>
            </a:r>
            <a:r>
              <a:rPr lang="en-US" i="1" baseline="-25000" dirty="0" err="1"/>
              <a:t>meter</a:t>
            </a:r>
            <a:endParaRPr lang="en-US" i="1" baseline="-25000" dirty="0"/>
          </a:p>
        </p:txBody>
      </p:sp>
    </p:spTree>
    <p:extLst>
      <p:ext uri="{BB962C8B-B14F-4D97-AF65-F5344CB8AC3E}">
        <p14:creationId xmlns:p14="http://schemas.microsoft.com/office/powerpoint/2010/main" val="3197163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DA7B37D-66EE-47A0-B2C4-0FF00EC7B37A}"/>
              </a:ext>
            </a:extLst>
          </p:cNvPr>
          <p:cNvCxnSpPr>
            <a:cxnSpLocks/>
            <a:stCxn id="92" idx="6"/>
          </p:cNvCxnSpPr>
          <p:nvPr/>
        </p:nvCxnSpPr>
        <p:spPr>
          <a:xfrm>
            <a:off x="8341334" y="2519915"/>
            <a:ext cx="753088" cy="2439130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C34E760-E898-41AE-A00D-A8A1C67B67D4}"/>
              </a:ext>
            </a:extLst>
          </p:cNvPr>
          <p:cNvCxnSpPr>
            <a:cxnSpLocks/>
          </p:cNvCxnSpPr>
          <p:nvPr/>
        </p:nvCxnSpPr>
        <p:spPr>
          <a:xfrm>
            <a:off x="5779698" y="2519915"/>
            <a:ext cx="3323151" cy="2439129"/>
          </a:xfrm>
          <a:prstGeom prst="bentConnector3">
            <a:avLst>
              <a:gd name="adj1" fmla="val -243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492558D-7D1A-4905-B3A7-F380DD78E586}"/>
              </a:ext>
            </a:extLst>
          </p:cNvPr>
          <p:cNvCxnSpPr>
            <a:cxnSpLocks/>
            <a:stCxn id="92" idx="2"/>
          </p:cNvCxnSpPr>
          <p:nvPr/>
        </p:nvCxnSpPr>
        <p:spPr>
          <a:xfrm flipH="1">
            <a:off x="5779698" y="2519915"/>
            <a:ext cx="73283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635D67C-06D7-4216-BA4B-6AF843980DC4}"/>
              </a:ext>
            </a:extLst>
          </p:cNvPr>
          <p:cNvSpPr txBox="1"/>
          <p:nvPr/>
        </p:nvSpPr>
        <p:spPr>
          <a:xfrm>
            <a:off x="5293217" y="5080219"/>
            <a:ext cx="4296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Meter terminals connected together</a:t>
            </a:r>
          </a:p>
          <a:p>
            <a:pPr algn="ctr"/>
            <a:r>
              <a:rPr lang="en-US" dirty="0"/>
              <a:t>to limit damage during physical movement.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7B31348-392A-452C-99D7-8F41D1E1CB00}"/>
              </a:ext>
            </a:extLst>
          </p:cNvPr>
          <p:cNvGrpSpPr/>
          <p:nvPr/>
        </p:nvGrpSpPr>
        <p:grpSpPr>
          <a:xfrm>
            <a:off x="6210147" y="1131450"/>
            <a:ext cx="2379900" cy="2994557"/>
            <a:chOff x="6210147" y="1131450"/>
            <a:chExt cx="2379900" cy="2994557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BCC48EDE-6508-4EF9-915B-C56E5D6D1AF6}"/>
                </a:ext>
              </a:extLst>
            </p:cNvPr>
            <p:cNvGrpSpPr/>
            <p:nvPr/>
          </p:nvGrpSpPr>
          <p:grpSpPr>
            <a:xfrm>
              <a:off x="6334446" y="1605515"/>
              <a:ext cx="2184974" cy="2520492"/>
              <a:chOff x="2280439" y="1078301"/>
              <a:chExt cx="2184974" cy="2520492"/>
            </a:xfrm>
          </p:grpSpPr>
          <p:sp>
            <p:nvSpPr>
              <p:cNvPr id="91" name="Partial Circle 90">
                <a:extLst>
                  <a:ext uri="{FF2B5EF4-FFF2-40B4-BE49-F238E27FC236}">
                    <a16:creationId xmlns:a16="http://schemas.microsoft.com/office/drawing/2014/main" id="{E7E49EED-C412-4CAF-AB22-0535FBCF7E5B}"/>
                  </a:ext>
                </a:extLst>
              </p:cNvPr>
              <p:cNvSpPr/>
              <p:nvPr/>
            </p:nvSpPr>
            <p:spPr>
              <a:xfrm rot="8100000">
                <a:off x="2280439" y="1443885"/>
                <a:ext cx="2184974" cy="2154908"/>
              </a:xfrm>
              <a:prstGeom prst="pie">
                <a:avLst>
                  <a:gd name="adj1" fmla="val 5447178"/>
                  <a:gd name="adj2" fmla="val 10838196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D3584F9C-130B-4CAB-8435-E4340666D7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58527" y="1078301"/>
                <a:ext cx="1828800" cy="1828800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Partial Circle 92">
                <a:extLst>
                  <a:ext uri="{FF2B5EF4-FFF2-40B4-BE49-F238E27FC236}">
                    <a16:creationId xmlns:a16="http://schemas.microsoft.com/office/drawing/2014/main" id="{8C94D10D-B75E-4DA2-BE69-2C31FB5BCC1D}"/>
                  </a:ext>
                </a:extLst>
              </p:cNvPr>
              <p:cNvSpPr/>
              <p:nvPr/>
            </p:nvSpPr>
            <p:spPr>
              <a:xfrm rot="10800000">
                <a:off x="2982402" y="2135576"/>
                <a:ext cx="781050" cy="771525"/>
              </a:xfrm>
              <a:prstGeom prst="pie">
                <a:avLst>
                  <a:gd name="adj1" fmla="val 0"/>
                  <a:gd name="adj2" fmla="val 10838196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C5516796-3D38-4D6D-9CC7-56862420D6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55220" y="1802607"/>
                <a:ext cx="452437" cy="442914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D2800E99-F92B-47E0-AB19-365D9F1ECA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662234" y="1799408"/>
                <a:ext cx="438154" cy="431207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6403D74E-66DE-4571-A847-25372FBBBA14}"/>
                  </a:ext>
                </a:extLst>
              </p:cNvPr>
              <p:cNvCxnSpPr>
                <a:cxnSpLocks/>
                <a:endCxn id="91" idx="1"/>
              </p:cNvCxnSpPr>
              <p:nvPr/>
            </p:nvCxnSpPr>
            <p:spPr>
              <a:xfrm flipH="1" flipV="1">
                <a:off x="2611051" y="1759464"/>
                <a:ext cx="760384" cy="76187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7D226798-6D78-4F89-9EF5-FA2B8C8FC9B0}"/>
                  </a:ext>
                </a:extLst>
              </p:cNvPr>
              <p:cNvGrpSpPr/>
              <p:nvPr/>
            </p:nvGrpSpPr>
            <p:grpSpPr>
              <a:xfrm>
                <a:off x="3279995" y="2429803"/>
                <a:ext cx="182880" cy="182880"/>
                <a:chOff x="3281486" y="2429899"/>
                <a:chExt cx="182880" cy="182880"/>
              </a:xfrm>
            </p:grpSpPr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28E2856E-D870-4CD9-884F-4B010FB4B4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81486" y="2429899"/>
                  <a:ext cx="182880" cy="18288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A3D22453-4949-4B5C-A403-D19C2D517870}"/>
                    </a:ext>
                  </a:extLst>
                </p:cNvPr>
                <p:cNvCxnSpPr>
                  <a:stCxn id="98" idx="3"/>
                  <a:endCxn id="98" idx="7"/>
                </p:cNvCxnSpPr>
                <p:nvPr/>
              </p:nvCxnSpPr>
              <p:spPr>
                <a:xfrm flipV="1">
                  <a:off x="3308268" y="2456681"/>
                  <a:ext cx="129316" cy="129316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F442F87-AD8C-417F-9909-EA0A7022A9BB}"/>
                </a:ext>
              </a:extLst>
            </p:cNvPr>
            <p:cNvSpPr txBox="1"/>
            <p:nvPr/>
          </p:nvSpPr>
          <p:spPr>
            <a:xfrm>
              <a:off x="6210147" y="2065012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+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97993BE-4082-4F19-8036-402A4EBAA75E}"/>
                </a:ext>
              </a:extLst>
            </p:cNvPr>
            <p:cNvSpPr txBox="1"/>
            <p:nvPr/>
          </p:nvSpPr>
          <p:spPr>
            <a:xfrm>
              <a:off x="8294773" y="2065012"/>
              <a:ext cx="2952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-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7F906FE-D0A8-447D-A868-F3DFE30120FC}"/>
                </a:ext>
              </a:extLst>
            </p:cNvPr>
            <p:cNvSpPr txBox="1"/>
            <p:nvPr/>
          </p:nvSpPr>
          <p:spPr>
            <a:xfrm>
              <a:off x="6737067" y="1131450"/>
              <a:ext cx="1389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DC Ammeter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9922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F1B094B-2A00-4662-8A01-C3880F4C331E}"/>
              </a:ext>
            </a:extLst>
          </p:cNvPr>
          <p:cNvCxnSpPr>
            <a:cxnSpLocks/>
            <a:stCxn id="2" idx="0"/>
          </p:cNvCxnSpPr>
          <p:nvPr/>
        </p:nvCxnSpPr>
        <p:spPr>
          <a:xfrm rot="5400000" flipH="1" flipV="1">
            <a:off x="3690283" y="2247700"/>
            <a:ext cx="591668" cy="1136098"/>
          </a:xfrm>
          <a:prstGeom prst="bentConnector2">
            <a:avLst/>
          </a:prstGeom>
          <a:ln w="381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DA7B37D-66EE-47A0-B2C4-0FF00EC7B37A}"/>
              </a:ext>
            </a:extLst>
          </p:cNvPr>
          <p:cNvCxnSpPr>
            <a:cxnSpLocks/>
          </p:cNvCxnSpPr>
          <p:nvPr/>
        </p:nvCxnSpPr>
        <p:spPr>
          <a:xfrm>
            <a:off x="8341334" y="2519915"/>
            <a:ext cx="753088" cy="2439130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C34E760-E898-41AE-A00D-A8A1C67B67D4}"/>
              </a:ext>
            </a:extLst>
          </p:cNvPr>
          <p:cNvCxnSpPr>
            <a:cxnSpLocks/>
            <a:stCxn id="2" idx="2"/>
          </p:cNvCxnSpPr>
          <p:nvPr/>
        </p:nvCxnSpPr>
        <p:spPr>
          <a:xfrm rot="16200000" flipH="1">
            <a:off x="6016876" y="1873072"/>
            <a:ext cx="487165" cy="5684780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492558D-7D1A-4905-B3A7-F380DD78E586}"/>
              </a:ext>
            </a:extLst>
          </p:cNvPr>
          <p:cNvCxnSpPr>
            <a:cxnSpLocks/>
          </p:cNvCxnSpPr>
          <p:nvPr/>
        </p:nvCxnSpPr>
        <p:spPr>
          <a:xfrm flipH="1">
            <a:off x="5556859" y="2519915"/>
            <a:ext cx="95567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635D67C-06D7-4216-BA4B-6AF843980DC4}"/>
              </a:ext>
            </a:extLst>
          </p:cNvPr>
          <p:cNvSpPr txBox="1"/>
          <p:nvPr/>
        </p:nvSpPr>
        <p:spPr>
          <a:xfrm>
            <a:off x="2989521" y="5642186"/>
            <a:ext cx="6805454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dirty="0"/>
              <a:t>Complete circuit – current flows through the meter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The meter reads a current value linearly proportional to voltage and resistance and can be calculated with Ohm’s Law.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589B763-75CF-42E6-BDF2-2637ABFD7339}"/>
              </a:ext>
            </a:extLst>
          </p:cNvPr>
          <p:cNvGrpSpPr/>
          <p:nvPr/>
        </p:nvGrpSpPr>
        <p:grpSpPr>
          <a:xfrm>
            <a:off x="1886986" y="3061511"/>
            <a:ext cx="1846354" cy="1410369"/>
            <a:chOff x="1886986" y="3061511"/>
            <a:chExt cx="1846354" cy="141036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2F33778-CD81-40DF-A423-2F2121C44CAE}"/>
                </a:ext>
              </a:extLst>
            </p:cNvPr>
            <p:cNvGrpSpPr/>
            <p:nvPr/>
          </p:nvGrpSpPr>
          <p:grpSpPr>
            <a:xfrm>
              <a:off x="3102795" y="3061511"/>
              <a:ext cx="630545" cy="1410369"/>
              <a:chOff x="6241830" y="2717321"/>
              <a:chExt cx="1320495" cy="2915728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6DE48F1E-7D0E-48F4-8DD3-64A7EDAC1EB9}"/>
                  </a:ext>
                </a:extLst>
              </p:cNvPr>
              <p:cNvSpPr/>
              <p:nvPr/>
            </p:nvSpPr>
            <p:spPr>
              <a:xfrm>
                <a:off x="6603576" y="2717321"/>
                <a:ext cx="597002" cy="28467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1412FBA-9818-431C-875E-AFA27A50E898}"/>
                  </a:ext>
                </a:extLst>
              </p:cNvPr>
              <p:cNvSpPr/>
              <p:nvPr/>
            </p:nvSpPr>
            <p:spPr>
              <a:xfrm>
                <a:off x="6241830" y="2820838"/>
                <a:ext cx="1320495" cy="28122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+</a:t>
                </a:r>
              </a:p>
              <a:p>
                <a:pPr algn="ctr"/>
                <a:endParaRPr lang="en-US" sz="3600" dirty="0"/>
              </a:p>
              <a:p>
                <a:pPr algn="ctr"/>
                <a:r>
                  <a:rPr lang="en-US" sz="3600" dirty="0"/>
                  <a:t>-</a:t>
                </a:r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FB3FE0E-87A9-4531-9B10-FAAB221BAF8B}"/>
                </a:ext>
              </a:extLst>
            </p:cNvPr>
            <p:cNvSpPr txBox="1"/>
            <p:nvPr/>
          </p:nvSpPr>
          <p:spPr>
            <a:xfrm>
              <a:off x="1886986" y="3554814"/>
              <a:ext cx="1207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DC Voltage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31E8C82-44C9-41D8-99D3-8F5A9B3617E0}"/>
              </a:ext>
            </a:extLst>
          </p:cNvPr>
          <p:cNvGrpSpPr/>
          <p:nvPr/>
        </p:nvGrpSpPr>
        <p:grpSpPr>
          <a:xfrm>
            <a:off x="4554166" y="1878185"/>
            <a:ext cx="1018648" cy="879644"/>
            <a:chOff x="4564215" y="652461"/>
            <a:chExt cx="1018648" cy="879644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DBE54EB4-599A-401A-B9C8-6A0CF5B5A59C}"/>
                </a:ext>
              </a:extLst>
            </p:cNvPr>
            <p:cNvGrpSpPr/>
            <p:nvPr/>
          </p:nvGrpSpPr>
          <p:grpSpPr>
            <a:xfrm>
              <a:off x="4564215" y="1072606"/>
              <a:ext cx="1002693" cy="459499"/>
              <a:chOff x="1440507" y="1371598"/>
              <a:chExt cx="1002693" cy="459499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61B274AA-DD0F-429E-8CFA-16A8EBE7FA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7774" y="1371598"/>
                <a:ext cx="134098" cy="226400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B8B2B63F-0BD8-4C31-BB19-E2891F24FE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2592" y="1371599"/>
                <a:ext cx="171088" cy="459497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9EDEF98D-B0F0-4729-B36D-088638C843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3680" y="1371599"/>
                <a:ext cx="225434" cy="459498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CF7A2E67-A1F1-4C89-99BE-5983DDD049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9114" y="1371599"/>
                <a:ext cx="169110" cy="459497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D665805C-7F17-4324-869C-3A9DEDF851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28224" y="1597998"/>
                <a:ext cx="133109" cy="233098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5F81CFA5-F800-4823-A076-AA907B429D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1333" y="1597998"/>
                <a:ext cx="81867" cy="0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38496493-A44E-4C4D-9D99-D05E9B3A24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0507" y="1598177"/>
                <a:ext cx="88256" cy="0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000A04E-164F-48BD-B2BE-9A39D785E2AE}"/>
                </a:ext>
              </a:extLst>
            </p:cNvPr>
            <p:cNvSpPr txBox="1"/>
            <p:nvPr/>
          </p:nvSpPr>
          <p:spPr>
            <a:xfrm>
              <a:off x="4655237" y="652461"/>
              <a:ext cx="927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Resistor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B3F29D-F84C-4FFE-AADD-34DE30E423B7}"/>
              </a:ext>
            </a:extLst>
          </p:cNvPr>
          <p:cNvGrpSpPr/>
          <p:nvPr/>
        </p:nvGrpSpPr>
        <p:grpSpPr>
          <a:xfrm>
            <a:off x="6210147" y="1131450"/>
            <a:ext cx="2379900" cy="1456782"/>
            <a:chOff x="6210147" y="1131450"/>
            <a:chExt cx="2379900" cy="145678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F442F87-AD8C-417F-9909-EA0A7022A9BB}"/>
                </a:ext>
              </a:extLst>
            </p:cNvPr>
            <p:cNvSpPr txBox="1"/>
            <p:nvPr/>
          </p:nvSpPr>
          <p:spPr>
            <a:xfrm>
              <a:off x="6210147" y="2065012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+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97993BE-4082-4F19-8036-402A4EBAA75E}"/>
                </a:ext>
              </a:extLst>
            </p:cNvPr>
            <p:cNvSpPr txBox="1"/>
            <p:nvPr/>
          </p:nvSpPr>
          <p:spPr>
            <a:xfrm>
              <a:off x="8294773" y="2065012"/>
              <a:ext cx="2952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-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7F906FE-D0A8-447D-A868-F3DFE30120FC}"/>
                </a:ext>
              </a:extLst>
            </p:cNvPr>
            <p:cNvSpPr txBox="1"/>
            <p:nvPr/>
          </p:nvSpPr>
          <p:spPr>
            <a:xfrm>
              <a:off x="6737067" y="1131450"/>
              <a:ext cx="1389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DC Ammeter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A5A1470-977B-4DCF-BE54-7B8A8C177ADF}"/>
              </a:ext>
            </a:extLst>
          </p:cNvPr>
          <p:cNvGrpSpPr/>
          <p:nvPr/>
        </p:nvGrpSpPr>
        <p:grpSpPr>
          <a:xfrm>
            <a:off x="6325470" y="1600832"/>
            <a:ext cx="2184974" cy="2520492"/>
            <a:chOff x="2280439" y="1078301"/>
            <a:chExt cx="2184974" cy="2520492"/>
          </a:xfrm>
        </p:grpSpPr>
        <p:sp>
          <p:nvSpPr>
            <p:cNvPr id="39" name="Partial Circle 38">
              <a:extLst>
                <a:ext uri="{FF2B5EF4-FFF2-40B4-BE49-F238E27FC236}">
                  <a16:creationId xmlns:a16="http://schemas.microsoft.com/office/drawing/2014/main" id="{5185B065-15A1-41AB-A7AA-56F31B4DBCAE}"/>
                </a:ext>
              </a:extLst>
            </p:cNvPr>
            <p:cNvSpPr/>
            <p:nvPr/>
          </p:nvSpPr>
          <p:spPr>
            <a:xfrm rot="8100000">
              <a:off x="2280439" y="1443885"/>
              <a:ext cx="2184974" cy="2154908"/>
            </a:xfrm>
            <a:prstGeom prst="pie">
              <a:avLst>
                <a:gd name="adj1" fmla="val 5447178"/>
                <a:gd name="adj2" fmla="val 1083819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1444B44-91A2-4C5E-8FDA-D2CDCE103E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58527" y="1078301"/>
              <a:ext cx="1828800" cy="18288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Partial Circle 41">
              <a:extLst>
                <a:ext uri="{FF2B5EF4-FFF2-40B4-BE49-F238E27FC236}">
                  <a16:creationId xmlns:a16="http://schemas.microsoft.com/office/drawing/2014/main" id="{DF37C751-A391-4025-BCFB-C173F9D4CF93}"/>
                </a:ext>
              </a:extLst>
            </p:cNvPr>
            <p:cNvSpPr/>
            <p:nvPr/>
          </p:nvSpPr>
          <p:spPr>
            <a:xfrm rot="10800000">
              <a:off x="2982402" y="2135576"/>
              <a:ext cx="781050" cy="771525"/>
            </a:xfrm>
            <a:prstGeom prst="pie">
              <a:avLst>
                <a:gd name="adj1" fmla="val 0"/>
                <a:gd name="adj2" fmla="val 1083819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1B7279B-CD90-4EA8-9AF9-D564EE4DFC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5220" y="1802607"/>
              <a:ext cx="452437" cy="442914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B7830FD-07FD-45BB-9DE4-19A19C2749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62234" y="1799408"/>
              <a:ext cx="438154" cy="431207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0A1BC2D-8240-4279-8364-8B03011AB5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1435" y="1435994"/>
              <a:ext cx="20340" cy="108534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573E9DF-85A6-4E38-AF72-81E9A7F9EE45}"/>
                </a:ext>
              </a:extLst>
            </p:cNvPr>
            <p:cNvGrpSpPr/>
            <p:nvPr/>
          </p:nvGrpSpPr>
          <p:grpSpPr>
            <a:xfrm>
              <a:off x="3279995" y="2429803"/>
              <a:ext cx="182880" cy="182880"/>
              <a:chOff x="3281486" y="2429899"/>
              <a:chExt cx="182880" cy="182880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F9B3F18-BA95-4199-8564-C6445181E9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81486" y="2429899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FD8770FD-B7D8-482D-A0FC-22F838A31975}"/>
                  </a:ext>
                </a:extLst>
              </p:cNvPr>
              <p:cNvCxnSpPr>
                <a:stCxn id="47" idx="3"/>
                <a:endCxn id="47" idx="7"/>
              </p:cNvCxnSpPr>
              <p:nvPr/>
            </p:nvCxnSpPr>
            <p:spPr>
              <a:xfrm flipV="1">
                <a:off x="3308268" y="2456681"/>
                <a:ext cx="129316" cy="129316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AB1247D-AB44-4D0F-B02F-CDC229F45C60}"/>
              </a:ext>
            </a:extLst>
          </p:cNvPr>
          <p:cNvGrpSpPr/>
          <p:nvPr/>
        </p:nvGrpSpPr>
        <p:grpSpPr>
          <a:xfrm>
            <a:off x="4291710" y="3043774"/>
            <a:ext cx="1762125" cy="373746"/>
            <a:chOff x="4291710" y="3043774"/>
            <a:chExt cx="1762125" cy="373746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38B4128-19AE-423B-95A6-58C75637B82D}"/>
                </a:ext>
              </a:extLst>
            </p:cNvPr>
            <p:cNvCxnSpPr/>
            <p:nvPr/>
          </p:nvCxnSpPr>
          <p:spPr>
            <a:xfrm>
              <a:off x="4291710" y="3043774"/>
              <a:ext cx="1762125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6EFF71-73FC-4555-BA90-E20059FC1060}"/>
                </a:ext>
              </a:extLst>
            </p:cNvPr>
            <p:cNvSpPr txBox="1"/>
            <p:nvPr/>
          </p:nvSpPr>
          <p:spPr>
            <a:xfrm>
              <a:off x="4488813" y="3048188"/>
              <a:ext cx="1336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current flow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50E5396F-C55A-40CA-B370-2B53406A3536}"/>
              </a:ext>
            </a:extLst>
          </p:cNvPr>
          <p:cNvSpPr txBox="1"/>
          <p:nvPr/>
        </p:nvSpPr>
        <p:spPr>
          <a:xfrm>
            <a:off x="8442410" y="5667686"/>
            <a:ext cx="35886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                                 DC Voltage - </a:t>
            </a:r>
            <a:r>
              <a:rPr lang="en-US" b="1" dirty="0" err="1"/>
              <a:t>Vm</a:t>
            </a:r>
            <a:endParaRPr lang="en-US" b="1" dirty="0"/>
          </a:p>
          <a:p>
            <a:r>
              <a:rPr lang="en-US" b="1" dirty="0"/>
              <a:t>Meter Current =   -----------------------</a:t>
            </a:r>
          </a:p>
          <a:p>
            <a:r>
              <a:rPr lang="en-US" b="1" dirty="0"/>
              <a:t>                                  Resistor Value </a:t>
            </a:r>
          </a:p>
        </p:txBody>
      </p:sp>
    </p:spTree>
    <p:extLst>
      <p:ext uri="{BB962C8B-B14F-4D97-AF65-F5344CB8AC3E}">
        <p14:creationId xmlns:p14="http://schemas.microsoft.com/office/powerpoint/2010/main" val="444037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F1B094B-2A00-4662-8A01-C3880F4C331E}"/>
              </a:ext>
            </a:extLst>
          </p:cNvPr>
          <p:cNvCxnSpPr>
            <a:cxnSpLocks/>
            <a:stCxn id="2" idx="0"/>
          </p:cNvCxnSpPr>
          <p:nvPr/>
        </p:nvCxnSpPr>
        <p:spPr>
          <a:xfrm rot="5400000" flipH="1" flipV="1">
            <a:off x="3690283" y="2247700"/>
            <a:ext cx="591668" cy="1136098"/>
          </a:xfrm>
          <a:prstGeom prst="bentConnector2">
            <a:avLst/>
          </a:prstGeom>
          <a:ln w="381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DA7B37D-66EE-47A0-B2C4-0FF00EC7B37A}"/>
              </a:ext>
            </a:extLst>
          </p:cNvPr>
          <p:cNvCxnSpPr>
            <a:cxnSpLocks/>
          </p:cNvCxnSpPr>
          <p:nvPr/>
        </p:nvCxnSpPr>
        <p:spPr>
          <a:xfrm>
            <a:off x="8341334" y="2519915"/>
            <a:ext cx="753088" cy="2439130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C34E760-E898-41AE-A00D-A8A1C67B67D4}"/>
              </a:ext>
            </a:extLst>
          </p:cNvPr>
          <p:cNvCxnSpPr>
            <a:cxnSpLocks/>
            <a:stCxn id="2" idx="2"/>
          </p:cNvCxnSpPr>
          <p:nvPr/>
        </p:nvCxnSpPr>
        <p:spPr>
          <a:xfrm rot="16200000" flipH="1">
            <a:off x="6016876" y="1873072"/>
            <a:ext cx="487165" cy="5684780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492558D-7D1A-4905-B3A7-F380DD78E586}"/>
              </a:ext>
            </a:extLst>
          </p:cNvPr>
          <p:cNvCxnSpPr>
            <a:cxnSpLocks/>
          </p:cNvCxnSpPr>
          <p:nvPr/>
        </p:nvCxnSpPr>
        <p:spPr>
          <a:xfrm flipH="1">
            <a:off x="5556859" y="2519915"/>
            <a:ext cx="95567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635D67C-06D7-4216-BA4B-6AF843980DC4}"/>
              </a:ext>
            </a:extLst>
          </p:cNvPr>
          <p:cNvSpPr txBox="1"/>
          <p:nvPr/>
        </p:nvSpPr>
        <p:spPr>
          <a:xfrm>
            <a:off x="4027081" y="6138731"/>
            <a:ext cx="4730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Increasing the voltage or reducing the resistance</a:t>
            </a:r>
          </a:p>
          <a:p>
            <a:pPr algn="ctr"/>
            <a:r>
              <a:rPr lang="en-US" dirty="0"/>
              <a:t>will linearly increase the meter current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589B763-75CF-42E6-BDF2-2637ABFD7339}"/>
              </a:ext>
            </a:extLst>
          </p:cNvPr>
          <p:cNvGrpSpPr/>
          <p:nvPr/>
        </p:nvGrpSpPr>
        <p:grpSpPr>
          <a:xfrm>
            <a:off x="2398311" y="3061511"/>
            <a:ext cx="1335029" cy="1410369"/>
            <a:chOff x="2398311" y="3061511"/>
            <a:chExt cx="1335029" cy="141036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2F33778-CD81-40DF-A423-2F2121C44CAE}"/>
                </a:ext>
              </a:extLst>
            </p:cNvPr>
            <p:cNvGrpSpPr/>
            <p:nvPr/>
          </p:nvGrpSpPr>
          <p:grpSpPr>
            <a:xfrm>
              <a:off x="3102795" y="3061511"/>
              <a:ext cx="630545" cy="1410369"/>
              <a:chOff x="6241830" y="2717321"/>
              <a:chExt cx="1320495" cy="2915728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6DE48F1E-7D0E-48F4-8DD3-64A7EDAC1EB9}"/>
                  </a:ext>
                </a:extLst>
              </p:cNvPr>
              <p:cNvSpPr/>
              <p:nvPr/>
            </p:nvSpPr>
            <p:spPr>
              <a:xfrm>
                <a:off x="6603576" y="2717321"/>
                <a:ext cx="597002" cy="28467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1412FBA-9818-431C-875E-AFA27A50E898}"/>
                  </a:ext>
                </a:extLst>
              </p:cNvPr>
              <p:cNvSpPr/>
              <p:nvPr/>
            </p:nvSpPr>
            <p:spPr>
              <a:xfrm>
                <a:off x="6241830" y="2820838"/>
                <a:ext cx="1320495" cy="28122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+</a:t>
                </a:r>
              </a:p>
              <a:p>
                <a:pPr algn="ctr"/>
                <a:endParaRPr lang="en-US" sz="3600" dirty="0"/>
              </a:p>
              <a:p>
                <a:pPr algn="ctr"/>
                <a:r>
                  <a:rPr lang="en-US" sz="3600" dirty="0"/>
                  <a:t>-</a:t>
                </a:r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FB3FE0E-87A9-4531-9B10-FAAB221BAF8B}"/>
                </a:ext>
              </a:extLst>
            </p:cNvPr>
            <p:cNvSpPr txBox="1"/>
            <p:nvPr/>
          </p:nvSpPr>
          <p:spPr>
            <a:xfrm>
              <a:off x="2398311" y="3554814"/>
              <a:ext cx="184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31E8C82-44C9-41D8-99D3-8F5A9B3617E0}"/>
              </a:ext>
            </a:extLst>
          </p:cNvPr>
          <p:cNvGrpSpPr/>
          <p:nvPr/>
        </p:nvGrpSpPr>
        <p:grpSpPr>
          <a:xfrm>
            <a:off x="4554166" y="1878185"/>
            <a:ext cx="1018648" cy="879644"/>
            <a:chOff x="4564215" y="652461"/>
            <a:chExt cx="1018648" cy="879644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DBE54EB4-599A-401A-B9C8-6A0CF5B5A59C}"/>
                </a:ext>
              </a:extLst>
            </p:cNvPr>
            <p:cNvGrpSpPr/>
            <p:nvPr/>
          </p:nvGrpSpPr>
          <p:grpSpPr>
            <a:xfrm>
              <a:off x="4564215" y="1072606"/>
              <a:ext cx="1002693" cy="459499"/>
              <a:chOff x="1440507" y="1371598"/>
              <a:chExt cx="1002693" cy="459499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61B274AA-DD0F-429E-8CFA-16A8EBE7FA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7774" y="1371598"/>
                <a:ext cx="134098" cy="226400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B8B2B63F-0BD8-4C31-BB19-E2891F24FE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2592" y="1371599"/>
                <a:ext cx="171088" cy="459497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9EDEF98D-B0F0-4729-B36D-088638C843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3680" y="1371599"/>
                <a:ext cx="225434" cy="459498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CF7A2E67-A1F1-4C89-99BE-5983DDD049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9114" y="1371599"/>
                <a:ext cx="169110" cy="459497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D665805C-7F17-4324-869C-3A9DEDF851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28224" y="1597998"/>
                <a:ext cx="133109" cy="233098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5F81CFA5-F800-4823-A076-AA907B429D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1333" y="1597998"/>
                <a:ext cx="81867" cy="0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38496493-A44E-4C4D-9D99-D05E9B3A24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0507" y="1598177"/>
                <a:ext cx="88256" cy="0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000A04E-164F-48BD-B2BE-9A39D785E2AE}"/>
                </a:ext>
              </a:extLst>
            </p:cNvPr>
            <p:cNvSpPr txBox="1"/>
            <p:nvPr/>
          </p:nvSpPr>
          <p:spPr>
            <a:xfrm>
              <a:off x="4655237" y="652461"/>
              <a:ext cx="927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Resistor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B3F29D-F84C-4FFE-AADD-34DE30E423B7}"/>
              </a:ext>
            </a:extLst>
          </p:cNvPr>
          <p:cNvGrpSpPr/>
          <p:nvPr/>
        </p:nvGrpSpPr>
        <p:grpSpPr>
          <a:xfrm>
            <a:off x="6210147" y="1131450"/>
            <a:ext cx="2379900" cy="1456782"/>
            <a:chOff x="6210147" y="1131450"/>
            <a:chExt cx="2379900" cy="145678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F442F87-AD8C-417F-9909-EA0A7022A9BB}"/>
                </a:ext>
              </a:extLst>
            </p:cNvPr>
            <p:cNvSpPr txBox="1"/>
            <p:nvPr/>
          </p:nvSpPr>
          <p:spPr>
            <a:xfrm>
              <a:off x="6210147" y="2065012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+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97993BE-4082-4F19-8036-402A4EBAA75E}"/>
                </a:ext>
              </a:extLst>
            </p:cNvPr>
            <p:cNvSpPr txBox="1"/>
            <p:nvPr/>
          </p:nvSpPr>
          <p:spPr>
            <a:xfrm>
              <a:off x="8294773" y="2065012"/>
              <a:ext cx="2952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-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7F906FE-D0A8-447D-A868-F3DFE30120FC}"/>
                </a:ext>
              </a:extLst>
            </p:cNvPr>
            <p:cNvSpPr txBox="1"/>
            <p:nvPr/>
          </p:nvSpPr>
          <p:spPr>
            <a:xfrm>
              <a:off x="6737067" y="1131450"/>
              <a:ext cx="1389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DC Ammeter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38B4128-19AE-423B-95A6-58C75637B82D}"/>
              </a:ext>
            </a:extLst>
          </p:cNvPr>
          <p:cNvCxnSpPr/>
          <p:nvPr/>
        </p:nvCxnSpPr>
        <p:spPr>
          <a:xfrm>
            <a:off x="4291710" y="3043774"/>
            <a:ext cx="1762125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36EFF71-73FC-4555-BA90-E20059FC1060}"/>
              </a:ext>
            </a:extLst>
          </p:cNvPr>
          <p:cNvSpPr txBox="1"/>
          <p:nvPr/>
        </p:nvSpPr>
        <p:spPr>
          <a:xfrm>
            <a:off x="4488813" y="3048188"/>
            <a:ext cx="1336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current flow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6B2E627-8BDE-4A08-87B4-7C96A9FCBD82}"/>
              </a:ext>
            </a:extLst>
          </p:cNvPr>
          <p:cNvGrpSpPr/>
          <p:nvPr/>
        </p:nvGrpSpPr>
        <p:grpSpPr>
          <a:xfrm>
            <a:off x="6328021" y="1600832"/>
            <a:ext cx="2184974" cy="2520492"/>
            <a:chOff x="2280439" y="1078301"/>
            <a:chExt cx="2184974" cy="2520492"/>
          </a:xfrm>
        </p:grpSpPr>
        <p:sp>
          <p:nvSpPr>
            <p:cNvPr id="50" name="Partial Circle 49">
              <a:extLst>
                <a:ext uri="{FF2B5EF4-FFF2-40B4-BE49-F238E27FC236}">
                  <a16:creationId xmlns:a16="http://schemas.microsoft.com/office/drawing/2014/main" id="{8EAF131B-09EC-4873-91E8-2C5E1C31A2DC}"/>
                </a:ext>
              </a:extLst>
            </p:cNvPr>
            <p:cNvSpPr/>
            <p:nvPr/>
          </p:nvSpPr>
          <p:spPr>
            <a:xfrm rot="8100000">
              <a:off x="2280439" y="1443885"/>
              <a:ext cx="2184974" cy="2154908"/>
            </a:xfrm>
            <a:prstGeom prst="pie">
              <a:avLst>
                <a:gd name="adj1" fmla="val 5447178"/>
                <a:gd name="adj2" fmla="val 1083819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4D105FB-5432-4FB9-8579-957E486BF6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58527" y="1078301"/>
              <a:ext cx="1828800" cy="18288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Partial Circle 52">
              <a:extLst>
                <a:ext uri="{FF2B5EF4-FFF2-40B4-BE49-F238E27FC236}">
                  <a16:creationId xmlns:a16="http://schemas.microsoft.com/office/drawing/2014/main" id="{68E2FD49-7B4B-4994-B399-7FC04AFB13B7}"/>
                </a:ext>
              </a:extLst>
            </p:cNvPr>
            <p:cNvSpPr/>
            <p:nvPr/>
          </p:nvSpPr>
          <p:spPr>
            <a:xfrm rot="10800000">
              <a:off x="2982402" y="2135576"/>
              <a:ext cx="781050" cy="771525"/>
            </a:xfrm>
            <a:prstGeom prst="pie">
              <a:avLst>
                <a:gd name="adj1" fmla="val 0"/>
                <a:gd name="adj2" fmla="val 1083819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DF63941-7160-4ED1-8FB8-738852380C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5220" y="1802607"/>
              <a:ext cx="452437" cy="442914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3B4BE2A-9F02-40AE-8718-7197192151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62234" y="1799408"/>
              <a:ext cx="438154" cy="431207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BE86B4F-5598-4254-A4C3-2685EA52290E}"/>
                </a:ext>
              </a:extLst>
            </p:cNvPr>
            <p:cNvCxnSpPr>
              <a:cxnSpLocks/>
              <a:endCxn id="50" idx="2"/>
            </p:cNvCxnSpPr>
            <p:nvPr/>
          </p:nvCxnSpPr>
          <p:spPr>
            <a:xfrm flipV="1">
              <a:off x="3371435" y="1748834"/>
              <a:ext cx="773996" cy="7725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CD8B3AED-8180-477E-8EAD-EF6220F47F26}"/>
                </a:ext>
              </a:extLst>
            </p:cNvPr>
            <p:cNvGrpSpPr/>
            <p:nvPr/>
          </p:nvGrpSpPr>
          <p:grpSpPr>
            <a:xfrm>
              <a:off x="3279995" y="2429803"/>
              <a:ext cx="182880" cy="182880"/>
              <a:chOff x="3281486" y="2429899"/>
              <a:chExt cx="182880" cy="182880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FF295C4F-6BFC-4EB0-B000-0B754A5F56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81486" y="2429899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C3CDACE4-E164-4F7B-8FBA-2316DEA8B5AF}"/>
                  </a:ext>
                </a:extLst>
              </p:cNvPr>
              <p:cNvCxnSpPr>
                <a:stCxn id="58" idx="3"/>
                <a:endCxn id="58" idx="7"/>
              </p:cNvCxnSpPr>
              <p:nvPr/>
            </p:nvCxnSpPr>
            <p:spPr>
              <a:xfrm flipV="1">
                <a:off x="3308268" y="2456681"/>
                <a:ext cx="129316" cy="129316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43396725-AEBF-43A3-BE0D-D804BC1BBA07}"/>
              </a:ext>
            </a:extLst>
          </p:cNvPr>
          <p:cNvCxnSpPr>
            <a:cxnSpLocks/>
            <a:stCxn id="64" idx="0"/>
          </p:cNvCxnSpPr>
          <p:nvPr/>
        </p:nvCxnSpPr>
        <p:spPr>
          <a:xfrm rot="5400000" flipH="1" flipV="1">
            <a:off x="2704533" y="2397337"/>
            <a:ext cx="590956" cy="836113"/>
          </a:xfrm>
          <a:prstGeom prst="bentConnector2">
            <a:avLst/>
          </a:prstGeom>
          <a:ln w="381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A3AF3185-3462-4C3B-B9DA-DB2AD58B6308}"/>
              </a:ext>
            </a:extLst>
          </p:cNvPr>
          <p:cNvCxnSpPr>
            <a:cxnSpLocks/>
            <a:stCxn id="64" idx="2"/>
          </p:cNvCxnSpPr>
          <p:nvPr/>
        </p:nvCxnSpPr>
        <p:spPr>
          <a:xfrm rot="16200000" flipH="1">
            <a:off x="2756073" y="4297050"/>
            <a:ext cx="487877" cy="836112"/>
          </a:xfrm>
          <a:prstGeom prst="bentConnector2">
            <a:avLst/>
          </a:prstGeom>
          <a:ln w="381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761020A-FB14-42FA-BD1B-6B0AC57B428D}"/>
              </a:ext>
            </a:extLst>
          </p:cNvPr>
          <p:cNvGrpSpPr/>
          <p:nvPr/>
        </p:nvGrpSpPr>
        <p:grpSpPr>
          <a:xfrm>
            <a:off x="1050873" y="3060799"/>
            <a:ext cx="1846354" cy="1410369"/>
            <a:chOff x="1886986" y="3061511"/>
            <a:chExt cx="1846354" cy="1410369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C4B2125A-9051-44AE-9CF9-0FC29C099664}"/>
                </a:ext>
              </a:extLst>
            </p:cNvPr>
            <p:cNvGrpSpPr/>
            <p:nvPr/>
          </p:nvGrpSpPr>
          <p:grpSpPr>
            <a:xfrm>
              <a:off x="3102795" y="3061511"/>
              <a:ext cx="630545" cy="1410369"/>
              <a:chOff x="6241830" y="2717321"/>
              <a:chExt cx="1320495" cy="2915728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DE5A86CE-1CB7-473B-98A5-026143D18888}"/>
                  </a:ext>
                </a:extLst>
              </p:cNvPr>
              <p:cNvSpPr/>
              <p:nvPr/>
            </p:nvSpPr>
            <p:spPr>
              <a:xfrm>
                <a:off x="6603576" y="2717321"/>
                <a:ext cx="597002" cy="28467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48B165A0-32FD-44AA-AC9D-833D2CE65DF0}"/>
                  </a:ext>
                </a:extLst>
              </p:cNvPr>
              <p:cNvSpPr/>
              <p:nvPr/>
            </p:nvSpPr>
            <p:spPr>
              <a:xfrm>
                <a:off x="6241830" y="2820837"/>
                <a:ext cx="1320495" cy="281221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+</a:t>
                </a:r>
              </a:p>
              <a:p>
                <a:pPr algn="ctr"/>
                <a:endParaRPr lang="en-US" sz="3600" dirty="0"/>
              </a:p>
              <a:p>
                <a:pPr algn="ctr"/>
                <a:r>
                  <a:rPr lang="en-US" sz="3600" dirty="0"/>
                  <a:t>-</a:t>
                </a: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742AE7B-3F91-4A77-91CE-B97F73423C1E}"/>
                </a:ext>
              </a:extLst>
            </p:cNvPr>
            <p:cNvSpPr txBox="1"/>
            <p:nvPr/>
          </p:nvSpPr>
          <p:spPr>
            <a:xfrm>
              <a:off x="1886986" y="3554814"/>
              <a:ext cx="1207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DC Voltage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DAF49AEF-825A-4E94-A635-4CB739FD399A}"/>
              </a:ext>
            </a:extLst>
          </p:cNvPr>
          <p:cNvSpPr txBox="1"/>
          <p:nvPr/>
        </p:nvSpPr>
        <p:spPr>
          <a:xfrm>
            <a:off x="8441418" y="5871842"/>
            <a:ext cx="35886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                                 DC Voltage - </a:t>
            </a:r>
            <a:r>
              <a:rPr lang="en-US" b="1" dirty="0" err="1"/>
              <a:t>Vm</a:t>
            </a:r>
            <a:endParaRPr lang="en-US" b="1" dirty="0"/>
          </a:p>
          <a:p>
            <a:r>
              <a:rPr lang="en-US" b="1" dirty="0"/>
              <a:t>Meter Current =   -----------------------</a:t>
            </a:r>
          </a:p>
          <a:p>
            <a:r>
              <a:rPr lang="en-US" b="1" dirty="0"/>
              <a:t>                                  Resistor Value 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B859CBD-9AB7-4E4D-92C6-48206450A27A}"/>
              </a:ext>
            </a:extLst>
          </p:cNvPr>
          <p:cNvCxnSpPr/>
          <p:nvPr/>
        </p:nvCxnSpPr>
        <p:spPr>
          <a:xfrm>
            <a:off x="4291710" y="2853274"/>
            <a:ext cx="1762125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052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297</Words>
  <Application>Microsoft Office PowerPoint</Application>
  <PresentationFormat>Widescreen</PresentationFormat>
  <Paragraphs>134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Goolsbey</dc:creator>
  <cp:lastModifiedBy>Jan Goolsbey</cp:lastModifiedBy>
  <cp:revision>30</cp:revision>
  <dcterms:created xsi:type="dcterms:W3CDTF">2018-09-05T16:59:59Z</dcterms:created>
  <dcterms:modified xsi:type="dcterms:W3CDTF">2018-11-14T06:20:03Z</dcterms:modified>
</cp:coreProperties>
</file>