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5D123EF-9699-4017-AECC-13E97E128F92}"/>
              </a:ext>
            </a:extLst>
          </p:cNvPr>
          <p:cNvCxnSpPr>
            <a:cxnSpLocks/>
          </p:cNvCxnSpPr>
          <p:nvPr/>
        </p:nvCxnSpPr>
        <p:spPr>
          <a:xfrm>
            <a:off x="9454924" y="643108"/>
            <a:ext cx="7214" cy="580633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9C1A2A1-446B-4298-88BE-D3F2C94D2FDB}"/>
              </a:ext>
            </a:extLst>
          </p:cNvPr>
          <p:cNvSpPr/>
          <p:nvPr/>
        </p:nvSpPr>
        <p:spPr>
          <a:xfrm rot="5400000">
            <a:off x="4390254" y="1978469"/>
            <a:ext cx="1410789" cy="1227909"/>
          </a:xfrm>
          <a:prstGeom prst="triangl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5337FE-EF30-4FE9-B31E-97F5FF81ED0E}"/>
              </a:ext>
            </a:extLst>
          </p:cNvPr>
          <p:cNvCxnSpPr>
            <a:cxnSpLocks/>
            <a:stCxn id="68" idx="3"/>
            <a:endCxn id="8" idx="3"/>
          </p:cNvCxnSpPr>
          <p:nvPr/>
        </p:nvCxnSpPr>
        <p:spPr>
          <a:xfrm flipV="1">
            <a:off x="3233627" y="2592424"/>
            <a:ext cx="1248067" cy="745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AB9B1F-4F26-4D88-AAB6-204CA1630BFB}"/>
              </a:ext>
            </a:extLst>
          </p:cNvPr>
          <p:cNvCxnSpPr>
            <a:cxnSpLocks/>
            <a:stCxn id="8" idx="0"/>
            <a:endCxn id="77" idx="0"/>
          </p:cNvCxnSpPr>
          <p:nvPr/>
        </p:nvCxnSpPr>
        <p:spPr>
          <a:xfrm>
            <a:off x="5709603" y="2592424"/>
            <a:ext cx="4929712" cy="2241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F9D0F3-97F3-429F-B89F-42B9B41429C9}"/>
              </a:ext>
            </a:extLst>
          </p:cNvPr>
          <p:cNvGrpSpPr/>
          <p:nvPr/>
        </p:nvGrpSpPr>
        <p:grpSpPr>
          <a:xfrm>
            <a:off x="5318254" y="1069569"/>
            <a:ext cx="2250603" cy="1069928"/>
            <a:chOff x="6041893" y="2825153"/>
            <a:chExt cx="2250603" cy="106992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122071B-BF78-4961-9272-13AFDEF4E178}"/>
                </a:ext>
              </a:extLst>
            </p:cNvPr>
            <p:cNvCxnSpPr/>
            <p:nvPr/>
          </p:nvCxnSpPr>
          <p:spPr>
            <a:xfrm>
              <a:off x="6617883" y="3739552"/>
              <a:ext cx="1665227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28845E-8E72-4DCD-9AE3-ECB7847EDE7F}"/>
                </a:ext>
              </a:extLst>
            </p:cNvPr>
            <p:cNvCxnSpPr/>
            <p:nvPr/>
          </p:nvCxnSpPr>
          <p:spPr>
            <a:xfrm>
              <a:off x="6617883" y="2980681"/>
              <a:ext cx="1665227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6FBBD6-06AC-4509-84A4-1D3C4C0ED4AA}"/>
                </a:ext>
              </a:extLst>
            </p:cNvPr>
            <p:cNvCxnSpPr/>
            <p:nvPr/>
          </p:nvCxnSpPr>
          <p:spPr>
            <a:xfrm>
              <a:off x="6683581" y="2825153"/>
              <a:ext cx="0" cy="10699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68C524-B86E-4BE6-8390-EAD5A08210D8}"/>
                </a:ext>
              </a:extLst>
            </p:cNvPr>
            <p:cNvCxnSpPr/>
            <p:nvPr/>
          </p:nvCxnSpPr>
          <p:spPr>
            <a:xfrm>
              <a:off x="6627269" y="3361457"/>
              <a:ext cx="1665227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5D0262-2DDB-4EC8-A286-2D746B545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3581" y="2983364"/>
              <a:ext cx="388819" cy="378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F3445DB-8EF7-462A-AB6A-973627A8D2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2400" y="2983363"/>
              <a:ext cx="378097" cy="378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12553D-8DD4-4C59-BCA9-F27F857A0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565" y="3361458"/>
              <a:ext cx="388819" cy="378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D13446D-8FAE-4F18-AD8F-8CA5704B52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0497" y="3361457"/>
              <a:ext cx="378097" cy="378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032B2A-4CF7-46C0-9ACE-01E579E3E453}"/>
                </a:ext>
              </a:extLst>
            </p:cNvPr>
            <p:cNvSpPr txBox="1"/>
            <p:nvPr/>
          </p:nvSpPr>
          <p:spPr>
            <a:xfrm>
              <a:off x="6041893" y="2832940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+3.30v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9C8F93-4A58-4BFB-B726-31ED6871AE00}"/>
                </a:ext>
              </a:extLst>
            </p:cNvPr>
            <p:cNvSpPr txBox="1"/>
            <p:nvPr/>
          </p:nvSpPr>
          <p:spPr>
            <a:xfrm>
              <a:off x="6088309" y="3211034"/>
              <a:ext cx="591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-1.65v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7D6904-7C28-4B5E-801F-5665310DD8DF}"/>
                </a:ext>
              </a:extLst>
            </p:cNvPr>
            <p:cNvSpPr txBox="1"/>
            <p:nvPr/>
          </p:nvSpPr>
          <p:spPr>
            <a:xfrm>
              <a:off x="6343867" y="358754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0v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D30AA2-9E21-4922-BE0C-B6768176325E}"/>
              </a:ext>
            </a:extLst>
          </p:cNvPr>
          <p:cNvGrpSpPr/>
          <p:nvPr/>
        </p:nvGrpSpPr>
        <p:grpSpPr>
          <a:xfrm>
            <a:off x="1907901" y="1069569"/>
            <a:ext cx="2131746" cy="1071399"/>
            <a:chOff x="1912307" y="1459115"/>
            <a:chExt cx="2131746" cy="107139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63DC7CC-57FD-4C43-9C59-8EC173BCBD9D}"/>
                </a:ext>
              </a:extLst>
            </p:cNvPr>
            <p:cNvCxnSpPr/>
            <p:nvPr/>
          </p:nvCxnSpPr>
          <p:spPr>
            <a:xfrm>
              <a:off x="2369440" y="2374985"/>
              <a:ext cx="1665227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4FE724-8AE9-4059-A294-918E408AAAE9}"/>
                </a:ext>
              </a:extLst>
            </p:cNvPr>
            <p:cNvCxnSpPr/>
            <p:nvPr/>
          </p:nvCxnSpPr>
          <p:spPr>
            <a:xfrm>
              <a:off x="2369440" y="1616114"/>
              <a:ext cx="1665227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DE2CBA-4815-42BA-99BE-2FAF1B3BE395}"/>
                </a:ext>
              </a:extLst>
            </p:cNvPr>
            <p:cNvCxnSpPr/>
            <p:nvPr/>
          </p:nvCxnSpPr>
          <p:spPr>
            <a:xfrm>
              <a:off x="2435138" y="1460586"/>
              <a:ext cx="0" cy="106992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4ABCFDB-60CA-484A-9139-8F2E7DBCDDC8}"/>
                </a:ext>
              </a:extLst>
            </p:cNvPr>
            <p:cNvCxnSpPr/>
            <p:nvPr/>
          </p:nvCxnSpPr>
          <p:spPr>
            <a:xfrm>
              <a:off x="2378826" y="1996890"/>
              <a:ext cx="166522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2D4B3DF-80CE-4DAA-B675-D6A7450FB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5138" y="1618797"/>
              <a:ext cx="388819" cy="378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942B3A-4A85-44DD-B64C-A58958519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3957" y="1618796"/>
              <a:ext cx="378097" cy="378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CC6E29-A591-4C40-95C4-097870358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6122" y="1996891"/>
              <a:ext cx="388819" cy="378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ADF80B-479C-458A-AB49-36B340FC87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2054" y="1996890"/>
              <a:ext cx="378097" cy="378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966140-2D12-450C-92FC-9101682C08F4}"/>
                </a:ext>
              </a:extLst>
            </p:cNvPr>
            <p:cNvSpPr txBox="1"/>
            <p:nvPr/>
          </p:nvSpPr>
          <p:spPr>
            <a:xfrm>
              <a:off x="1912307" y="145911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+10v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08564-0310-4C1C-B45A-1D04EF8F1A8E}"/>
                </a:ext>
              </a:extLst>
            </p:cNvPr>
            <p:cNvSpPr txBox="1"/>
            <p:nvPr/>
          </p:nvSpPr>
          <p:spPr>
            <a:xfrm>
              <a:off x="1929940" y="221798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-10v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15C20FF-EEFB-4519-8F56-FE3411E1D8B8}"/>
                </a:ext>
              </a:extLst>
            </p:cNvPr>
            <p:cNvSpPr txBox="1"/>
            <p:nvPr/>
          </p:nvSpPr>
          <p:spPr>
            <a:xfrm>
              <a:off x="2102215" y="184499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0v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B6A6A48-A999-43F6-9D71-93EF56D10684}"/>
              </a:ext>
            </a:extLst>
          </p:cNvPr>
          <p:cNvSpPr txBox="1"/>
          <p:nvPr/>
        </p:nvSpPr>
        <p:spPr>
          <a:xfrm>
            <a:off x="4770065" y="3079914"/>
            <a:ext cx="2008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Buffer Amplifier</a:t>
            </a:r>
          </a:p>
          <a:p>
            <a:r>
              <a:rPr lang="en-US" sz="1600" dirty="0"/>
              <a:t>Gain = 0.165</a:t>
            </a:r>
          </a:p>
          <a:p>
            <a:r>
              <a:rPr lang="en-US" sz="1600" dirty="0"/>
              <a:t>Final Offset = +1.65v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15C132-A736-4EE0-97D1-CCFCE6F31D40}"/>
              </a:ext>
            </a:extLst>
          </p:cNvPr>
          <p:cNvSpPr txBox="1"/>
          <p:nvPr/>
        </p:nvSpPr>
        <p:spPr>
          <a:xfrm>
            <a:off x="2351654" y="2430605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CV Input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ABAC34-6B90-49A5-BD2E-3EE69972BB20}"/>
              </a:ext>
            </a:extLst>
          </p:cNvPr>
          <p:cNvSpPr txBox="1"/>
          <p:nvPr/>
        </p:nvSpPr>
        <p:spPr>
          <a:xfrm>
            <a:off x="9428113" y="2611385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A2</a:t>
            </a:r>
          </a:p>
          <a:p>
            <a:r>
              <a:rPr lang="en-US" sz="1600" dirty="0"/>
              <a:t>Analog Input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69B943-7418-46D9-BFAD-1DD10D174785}"/>
              </a:ext>
            </a:extLst>
          </p:cNvPr>
          <p:cNvGrpSpPr/>
          <p:nvPr/>
        </p:nvGrpSpPr>
        <p:grpSpPr>
          <a:xfrm>
            <a:off x="10639315" y="4450334"/>
            <a:ext cx="712875" cy="719986"/>
            <a:chOff x="9569261" y="4581726"/>
            <a:chExt cx="712875" cy="719986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7ECE557F-429E-4317-A06A-69522783B57A}"/>
                </a:ext>
              </a:extLst>
            </p:cNvPr>
            <p:cNvSpPr/>
            <p:nvPr/>
          </p:nvSpPr>
          <p:spPr>
            <a:xfrm rot="16200000">
              <a:off x="9522595" y="4628393"/>
              <a:ext cx="719985" cy="626654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0BFF65-F09D-4AF3-AB05-B592FA51F4A4}"/>
                </a:ext>
              </a:extLst>
            </p:cNvPr>
            <p:cNvSpPr/>
            <p:nvPr/>
          </p:nvSpPr>
          <p:spPr>
            <a:xfrm>
              <a:off x="10195915" y="4581726"/>
              <a:ext cx="86221" cy="7199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CFE106-D783-4A89-A6A7-2A238042F6B6}"/>
              </a:ext>
            </a:extLst>
          </p:cNvPr>
          <p:cNvGrpSpPr/>
          <p:nvPr/>
        </p:nvGrpSpPr>
        <p:grpSpPr>
          <a:xfrm>
            <a:off x="10639315" y="2234671"/>
            <a:ext cx="712875" cy="719986"/>
            <a:chOff x="9569261" y="4581726"/>
            <a:chExt cx="712875" cy="719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D7F9CE-FF67-487F-895E-757085E457CC}"/>
                </a:ext>
              </a:extLst>
            </p:cNvPr>
            <p:cNvSpPr/>
            <p:nvPr/>
          </p:nvSpPr>
          <p:spPr>
            <a:xfrm rot="16200000">
              <a:off x="9522595" y="4628393"/>
              <a:ext cx="719985" cy="626654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758AB87-530C-4448-90DA-1F25FDB0E9EF}"/>
                </a:ext>
              </a:extLst>
            </p:cNvPr>
            <p:cNvSpPr/>
            <p:nvPr/>
          </p:nvSpPr>
          <p:spPr>
            <a:xfrm>
              <a:off x="10195915" y="4581726"/>
              <a:ext cx="86221" cy="7199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0E1AE23E-AC1E-41C8-B38E-C85C59B1360E}"/>
              </a:ext>
            </a:extLst>
          </p:cNvPr>
          <p:cNvSpPr/>
          <p:nvPr/>
        </p:nvSpPr>
        <p:spPr>
          <a:xfrm>
            <a:off x="2574799" y="4124527"/>
            <a:ext cx="1371600" cy="1371600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709A5D-84C7-451D-8F8A-D9D4E59CD55B}"/>
              </a:ext>
            </a:extLst>
          </p:cNvPr>
          <p:cNvCxnSpPr>
            <a:cxnSpLocks/>
            <a:endCxn id="86" idx="6"/>
          </p:cNvCxnSpPr>
          <p:nvPr/>
        </p:nvCxnSpPr>
        <p:spPr>
          <a:xfrm flipH="1">
            <a:off x="3946399" y="4801310"/>
            <a:ext cx="1348598" cy="9017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C90012F-95AD-4C70-8A78-86450F26E8EB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052129" y="4804823"/>
            <a:ext cx="4587186" cy="5505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F9D9E9F-2E84-4623-952B-F5ED0F34543B}"/>
              </a:ext>
            </a:extLst>
          </p:cNvPr>
          <p:cNvSpPr txBox="1"/>
          <p:nvPr/>
        </p:nvSpPr>
        <p:spPr>
          <a:xfrm>
            <a:off x="9470174" y="4830174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A0</a:t>
            </a:r>
          </a:p>
          <a:p>
            <a:r>
              <a:rPr lang="en-US" sz="1600" dirty="0"/>
              <a:t>Analog Output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023EFB-EB03-42F8-BF52-94D35C86B5A7}"/>
              </a:ext>
            </a:extLst>
          </p:cNvPr>
          <p:cNvSpPr txBox="1"/>
          <p:nvPr/>
        </p:nvSpPr>
        <p:spPr>
          <a:xfrm>
            <a:off x="9979361" y="5810038"/>
            <a:ext cx="18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Feather M0 or M4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30AF54-A7E9-4F2D-8318-2782FF635C7F}"/>
              </a:ext>
            </a:extLst>
          </p:cNvPr>
          <p:cNvSpPr txBox="1"/>
          <p:nvPr/>
        </p:nvSpPr>
        <p:spPr>
          <a:xfrm>
            <a:off x="6825907" y="5793813"/>
            <a:ext cx="215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Retro CV Meter Wing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59AEDA-334B-486E-828B-E5FB8D8D847A}"/>
              </a:ext>
            </a:extLst>
          </p:cNvPr>
          <p:cNvSpPr txBox="1"/>
          <p:nvPr/>
        </p:nvSpPr>
        <p:spPr>
          <a:xfrm>
            <a:off x="10826425" y="4674018"/>
            <a:ext cx="43954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05917CB-305D-4C20-8F64-602E1B7BFF4C}"/>
              </a:ext>
            </a:extLst>
          </p:cNvPr>
          <p:cNvSpPr txBox="1"/>
          <p:nvPr/>
        </p:nvSpPr>
        <p:spPr>
          <a:xfrm>
            <a:off x="10794402" y="2455229"/>
            <a:ext cx="4299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ADC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07BBA1-1CA3-41AC-BBF9-9F69CD6B0D61}"/>
              </a:ext>
            </a:extLst>
          </p:cNvPr>
          <p:cNvSpPr txBox="1"/>
          <p:nvPr/>
        </p:nvSpPr>
        <p:spPr>
          <a:xfrm>
            <a:off x="5050482" y="5029531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Series Meter</a:t>
            </a:r>
          </a:p>
          <a:p>
            <a:pPr algn="ctr"/>
            <a:r>
              <a:rPr lang="en-US" sz="1600" dirty="0"/>
              <a:t>Resistor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9D4D13-1F9E-428D-80E8-523B4F97ACB3}"/>
              </a:ext>
            </a:extLst>
          </p:cNvPr>
          <p:cNvSpPr txBox="1"/>
          <p:nvPr/>
        </p:nvSpPr>
        <p:spPr>
          <a:xfrm>
            <a:off x="8400952" y="446753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to +3.3v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D44785B-AB36-42D1-BD69-117A6A43028E}"/>
              </a:ext>
            </a:extLst>
          </p:cNvPr>
          <p:cNvSpPr txBox="1"/>
          <p:nvPr/>
        </p:nvSpPr>
        <p:spPr>
          <a:xfrm>
            <a:off x="8361944" y="2264902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to +3.3v</a:t>
            </a:r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853AC508-25DE-43AA-A49B-FB824A208426}"/>
              </a:ext>
            </a:extLst>
          </p:cNvPr>
          <p:cNvSpPr/>
          <p:nvPr/>
        </p:nvSpPr>
        <p:spPr>
          <a:xfrm>
            <a:off x="2737051" y="5156716"/>
            <a:ext cx="1054274" cy="1109052"/>
          </a:xfrm>
          <a:prstGeom prst="arc">
            <a:avLst>
              <a:gd name="adj1" fmla="val 13271839"/>
              <a:gd name="adj2" fmla="val 1916216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B3C710E-B2ED-499B-9ADA-DB1FCB1816CE}"/>
              </a:ext>
            </a:extLst>
          </p:cNvPr>
          <p:cNvCxnSpPr>
            <a:cxnSpLocks/>
          </p:cNvCxnSpPr>
          <p:nvPr/>
        </p:nvCxnSpPr>
        <p:spPr>
          <a:xfrm flipV="1">
            <a:off x="3260599" y="4510088"/>
            <a:ext cx="0" cy="646629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01D0AB9-4769-4958-9709-C57F237E64F2}"/>
              </a:ext>
            </a:extLst>
          </p:cNvPr>
          <p:cNvSpPr txBox="1"/>
          <p:nvPr/>
        </p:nvSpPr>
        <p:spPr>
          <a:xfrm>
            <a:off x="2653702" y="5541965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DC Ammeter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CF2B26A-A9FC-4E1B-8C53-214E1DFF566E}"/>
              </a:ext>
            </a:extLst>
          </p:cNvPr>
          <p:cNvGrpSpPr/>
          <p:nvPr/>
        </p:nvGrpSpPr>
        <p:grpSpPr>
          <a:xfrm>
            <a:off x="5294998" y="4649656"/>
            <a:ext cx="762215" cy="305348"/>
            <a:chOff x="6096000" y="4194127"/>
            <a:chExt cx="762215" cy="3053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7D9979F-150B-434A-8FD9-8B7F46B4A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194127"/>
              <a:ext cx="73819" cy="1516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69A7573-9562-459F-B742-2FD34FF12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9819" y="4194127"/>
              <a:ext cx="158801" cy="305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64CC5D6-7FA9-47C7-B350-10AFCC0DC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765" y="4194127"/>
              <a:ext cx="158801" cy="305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BC357F1-3677-4BC2-8E42-754C3A2C6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1587" y="4194127"/>
              <a:ext cx="158801" cy="305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CDE0753-EFF3-4746-9AB1-E533C3883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3950" y="4194127"/>
              <a:ext cx="158801" cy="305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5190198-324C-4A62-942B-393E7EBB70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8165" y="4204050"/>
              <a:ext cx="90050" cy="15267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60B3ECA5-5989-4BFE-B274-310EAB65A954}"/>
              </a:ext>
            </a:extLst>
          </p:cNvPr>
          <p:cNvSpPr txBox="1"/>
          <p:nvPr/>
        </p:nvSpPr>
        <p:spPr>
          <a:xfrm>
            <a:off x="2945746" y="5573"/>
            <a:ext cx="6300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Retro CV Meter Wing Analog Section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4D1ED-9649-4AE9-A2A3-1F12A926F440}"/>
              </a:ext>
            </a:extLst>
          </p:cNvPr>
          <p:cNvGrpSpPr/>
          <p:nvPr/>
        </p:nvGrpSpPr>
        <p:grpSpPr>
          <a:xfrm>
            <a:off x="11327103" y="6288849"/>
            <a:ext cx="848374" cy="533548"/>
            <a:chOff x="4671461" y="5771254"/>
            <a:chExt cx="848374" cy="53354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4DA817-5EF3-4352-8AB3-7019B50BAABE}"/>
                </a:ext>
              </a:extLst>
            </p:cNvPr>
            <p:cNvSpPr/>
            <p:nvPr/>
          </p:nvSpPr>
          <p:spPr>
            <a:xfrm>
              <a:off x="4710032" y="5953723"/>
              <a:ext cx="771231" cy="3172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BA1513-D0A8-4176-86BB-8C677D99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71461" y="5771254"/>
              <a:ext cx="848374" cy="533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74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5D123EF-9699-4017-AECC-13E97E128F92}"/>
              </a:ext>
            </a:extLst>
          </p:cNvPr>
          <p:cNvCxnSpPr>
            <a:cxnSpLocks/>
          </p:cNvCxnSpPr>
          <p:nvPr/>
        </p:nvCxnSpPr>
        <p:spPr>
          <a:xfrm>
            <a:off x="9452626" y="367469"/>
            <a:ext cx="9512" cy="6081969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5337FE-EF30-4FE9-B31E-97F5FF81ED0E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4653117" y="1216200"/>
            <a:ext cx="518808" cy="102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AB9B1F-4F26-4D88-AAB6-204CA1630BFB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7623742" y="3030322"/>
            <a:ext cx="1833640" cy="989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BABAC34-6B90-49A5-BD2E-3EE69972BB20}"/>
              </a:ext>
            </a:extLst>
          </p:cNvPr>
          <p:cNvSpPr txBox="1"/>
          <p:nvPr/>
        </p:nvSpPr>
        <p:spPr>
          <a:xfrm>
            <a:off x="9468644" y="631425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D5</a:t>
            </a:r>
          </a:p>
          <a:p>
            <a:r>
              <a:rPr lang="en-US" sz="1600" dirty="0"/>
              <a:t>PWM (Digital) Output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3D7F9CE-FF67-487F-895E-757085E457CC}"/>
              </a:ext>
            </a:extLst>
          </p:cNvPr>
          <p:cNvSpPr/>
          <p:nvPr/>
        </p:nvSpPr>
        <p:spPr>
          <a:xfrm rot="16200000">
            <a:off x="5125259" y="903893"/>
            <a:ext cx="719985" cy="626654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F9D9E9F-2E84-4623-952B-F5ED0F34543B}"/>
              </a:ext>
            </a:extLst>
          </p:cNvPr>
          <p:cNvSpPr txBox="1"/>
          <p:nvPr/>
        </p:nvSpPr>
        <p:spPr>
          <a:xfrm>
            <a:off x="9452626" y="4838493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A3</a:t>
            </a:r>
          </a:p>
          <a:p>
            <a:r>
              <a:rPr lang="en-US" sz="1600" dirty="0"/>
              <a:t>Analog Input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023EFB-EB03-42F8-BF52-94D35C86B5A7}"/>
              </a:ext>
            </a:extLst>
          </p:cNvPr>
          <p:cNvSpPr txBox="1"/>
          <p:nvPr/>
        </p:nvSpPr>
        <p:spPr>
          <a:xfrm>
            <a:off x="9979361" y="5810038"/>
            <a:ext cx="18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Feather M0 or M4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30AF54-A7E9-4F2D-8318-2782FF635C7F}"/>
              </a:ext>
            </a:extLst>
          </p:cNvPr>
          <p:cNvSpPr txBox="1"/>
          <p:nvPr/>
        </p:nvSpPr>
        <p:spPr>
          <a:xfrm>
            <a:off x="6825907" y="5803541"/>
            <a:ext cx="215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Retro CV Meter Wing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1D0AB9-4769-4958-9709-C57F237E64F2}"/>
              </a:ext>
            </a:extLst>
          </p:cNvPr>
          <p:cNvSpPr txBox="1"/>
          <p:nvPr/>
        </p:nvSpPr>
        <p:spPr>
          <a:xfrm>
            <a:off x="3781036" y="5118777"/>
            <a:ext cx="1298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Range</a:t>
            </a:r>
          </a:p>
          <a:p>
            <a:pPr algn="r"/>
            <a:r>
              <a:rPr lang="en-US" sz="1600" dirty="0"/>
              <a:t>Potentiometer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B3ECA5-5989-4BFE-B274-310EAB65A954}"/>
              </a:ext>
            </a:extLst>
          </p:cNvPr>
          <p:cNvSpPr txBox="1"/>
          <p:nvPr/>
        </p:nvSpPr>
        <p:spPr>
          <a:xfrm>
            <a:off x="3073658" y="3269"/>
            <a:ext cx="605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Retro CV Meter Wing GPIO Section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4D1ED-9649-4AE9-A2A3-1F12A926F440}"/>
              </a:ext>
            </a:extLst>
          </p:cNvPr>
          <p:cNvGrpSpPr/>
          <p:nvPr/>
        </p:nvGrpSpPr>
        <p:grpSpPr>
          <a:xfrm>
            <a:off x="11327103" y="6288849"/>
            <a:ext cx="848374" cy="533548"/>
            <a:chOff x="4671461" y="5771254"/>
            <a:chExt cx="848374" cy="53354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4DA817-5EF3-4352-8AB3-7019B50BAABE}"/>
                </a:ext>
              </a:extLst>
            </p:cNvPr>
            <p:cNvSpPr/>
            <p:nvPr/>
          </p:nvSpPr>
          <p:spPr>
            <a:xfrm>
              <a:off x="4710032" y="5953723"/>
              <a:ext cx="771231" cy="3172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BA1513-D0A8-4176-86BB-8C677D99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71461" y="5771254"/>
              <a:ext cx="848374" cy="533548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FF19DC-ACEE-43BB-84F7-D99F6A687C5B}"/>
              </a:ext>
            </a:extLst>
          </p:cNvPr>
          <p:cNvGrpSpPr/>
          <p:nvPr/>
        </p:nvGrpSpPr>
        <p:grpSpPr>
          <a:xfrm>
            <a:off x="2947413" y="1064546"/>
            <a:ext cx="1720257" cy="1389199"/>
            <a:chOff x="2939849" y="2365471"/>
            <a:chExt cx="1720257" cy="138919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F073CDC-2D3A-4E95-B7A5-80BE644979AF}"/>
                </a:ext>
              </a:extLst>
            </p:cNvPr>
            <p:cNvGrpSpPr/>
            <p:nvPr/>
          </p:nvGrpSpPr>
          <p:grpSpPr>
            <a:xfrm>
              <a:off x="3901605" y="2365471"/>
              <a:ext cx="758501" cy="305348"/>
              <a:chOff x="6102135" y="4194127"/>
              <a:chExt cx="758501" cy="3053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638D49B-3260-46D8-805D-4EBAB78B8C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2135" y="4194127"/>
                <a:ext cx="67684" cy="1516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CCDA9F1-F445-4396-B229-79C43E8B52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9819" y="4194127"/>
                <a:ext cx="158801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4F3EA48-E93F-4FAE-A24E-E65C79A86C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6878" y="4194127"/>
                <a:ext cx="143733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1BB2F58-5157-4962-8A6F-BAC3F17F6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70612" y="4194127"/>
                <a:ext cx="149777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6CB96C-80CB-4850-8C27-6C3E194F55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9358" y="4194127"/>
                <a:ext cx="153393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495394D-138A-40CC-8479-9588CD5E7F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72752" y="4194129"/>
                <a:ext cx="87884" cy="151652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32BD20F-9146-45D6-9E1B-1747BBDB3EAE}"/>
                </a:ext>
              </a:extLst>
            </p:cNvPr>
            <p:cNvGrpSpPr/>
            <p:nvPr/>
          </p:nvGrpSpPr>
          <p:grpSpPr>
            <a:xfrm>
              <a:off x="2939849" y="2529993"/>
              <a:ext cx="605014" cy="1224677"/>
              <a:chOff x="3018215" y="2512448"/>
              <a:chExt cx="491659" cy="77843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8CA316F-C772-47B8-A1B2-4D1E5627994A}"/>
                  </a:ext>
                </a:extLst>
              </p:cNvPr>
              <p:cNvGrpSpPr/>
              <p:nvPr/>
            </p:nvGrpSpPr>
            <p:grpSpPr>
              <a:xfrm>
                <a:off x="3201076" y="2512448"/>
                <a:ext cx="308798" cy="778434"/>
                <a:chOff x="3201076" y="2512448"/>
                <a:chExt cx="308798" cy="778434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CED1ACD-CB2E-4CC9-8F29-87E307E83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5475" y="2512448"/>
                  <a:ext cx="1" cy="683712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23822F79-6906-4225-B254-4BBAFF27449C}"/>
                    </a:ext>
                  </a:extLst>
                </p:cNvPr>
                <p:cNvSpPr/>
                <p:nvPr/>
              </p:nvSpPr>
              <p:spPr>
                <a:xfrm rot="10800000">
                  <a:off x="3201076" y="2758450"/>
                  <a:ext cx="308797" cy="184626"/>
                </a:xfrm>
                <a:prstGeom prst="triangle">
                  <a:avLst>
                    <a:gd name="adj" fmla="val 512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40FB4BF-0273-43CE-A775-17434E4B2DD7}"/>
                    </a:ext>
                  </a:extLst>
                </p:cNvPr>
                <p:cNvSpPr/>
                <p:nvPr/>
              </p:nvSpPr>
              <p:spPr>
                <a:xfrm>
                  <a:off x="3201077" y="2929379"/>
                  <a:ext cx="308797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116002B-EB1C-49C5-B236-31F1D587F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322" y="3196160"/>
                  <a:ext cx="228306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55EB336-7736-4026-AB13-C95604141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8275" y="3227734"/>
                  <a:ext cx="15439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586EA0C-8CD5-4C39-B2F7-3E63BFF3C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6874" y="3259308"/>
                  <a:ext cx="7719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574DA89-7B89-4977-A881-B434B6CE3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569" y="3290882"/>
                  <a:ext cx="2113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F512DE9-4934-4DC6-B6DA-C4D9580E0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467" y="2758451"/>
                <a:ext cx="138503" cy="958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3B78781-9A92-4F0B-9E18-9895B074D0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18215" y="2806378"/>
                <a:ext cx="138503" cy="958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37F5E9E-A8DE-4500-AE88-DDF6C642F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570" y="2510360"/>
              <a:ext cx="557649" cy="2089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AD8D7E7-E4BA-4849-8D7A-1CB440D48C4E}"/>
              </a:ext>
            </a:extLst>
          </p:cNvPr>
          <p:cNvCxnSpPr>
            <a:cxnSpLocks/>
            <a:stCxn id="112" idx="0"/>
          </p:cNvCxnSpPr>
          <p:nvPr/>
        </p:nvCxnSpPr>
        <p:spPr>
          <a:xfrm flipH="1" flipV="1">
            <a:off x="5550730" y="2135619"/>
            <a:ext cx="518808" cy="102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C851F8D-FCFA-4390-84ED-34CDF74D8095}"/>
              </a:ext>
            </a:extLst>
          </p:cNvPr>
          <p:cNvSpPr/>
          <p:nvPr/>
        </p:nvSpPr>
        <p:spPr>
          <a:xfrm rot="16200000">
            <a:off x="6022872" y="1823312"/>
            <a:ext cx="719985" cy="626654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B4F982-369B-4EE6-A592-6E43D3ACE72D}"/>
              </a:ext>
            </a:extLst>
          </p:cNvPr>
          <p:cNvGrpSpPr/>
          <p:nvPr/>
        </p:nvGrpSpPr>
        <p:grpSpPr>
          <a:xfrm>
            <a:off x="3845026" y="1983965"/>
            <a:ext cx="1720257" cy="1389199"/>
            <a:chOff x="2939849" y="2365471"/>
            <a:chExt cx="1720257" cy="138919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C94EA72-086B-48C2-858C-1D2D841A5392}"/>
                </a:ext>
              </a:extLst>
            </p:cNvPr>
            <p:cNvGrpSpPr/>
            <p:nvPr/>
          </p:nvGrpSpPr>
          <p:grpSpPr>
            <a:xfrm>
              <a:off x="3901605" y="2365471"/>
              <a:ext cx="758501" cy="305348"/>
              <a:chOff x="6102135" y="4194127"/>
              <a:chExt cx="758501" cy="3053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BAF1E53-D7CC-486B-AE8D-13217AE8D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2135" y="4194127"/>
                <a:ext cx="67684" cy="1516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3A32536-18F4-4CBB-9988-CCF62F83E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9819" y="4194127"/>
                <a:ext cx="158801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A557BE2-B9EC-43C0-A028-573C0B788E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6878" y="4194127"/>
                <a:ext cx="143733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CA36785-628F-4163-A798-65CAF88ED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70612" y="4194127"/>
                <a:ext cx="149777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9819CE-0829-4B26-A929-E832CEF4F5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9358" y="4194127"/>
                <a:ext cx="153393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E65E137-EB21-4AB5-A92C-F9AA18030A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72752" y="4194129"/>
                <a:ext cx="87884" cy="151652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0C2CA7E-A1F5-4E10-AFE7-DF5483982B14}"/>
                </a:ext>
              </a:extLst>
            </p:cNvPr>
            <p:cNvGrpSpPr/>
            <p:nvPr/>
          </p:nvGrpSpPr>
          <p:grpSpPr>
            <a:xfrm>
              <a:off x="2939849" y="2529993"/>
              <a:ext cx="605014" cy="1224677"/>
              <a:chOff x="3018215" y="2512448"/>
              <a:chExt cx="491659" cy="778434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D642AC3-82BF-46D3-9660-F7AD1009FB80}"/>
                  </a:ext>
                </a:extLst>
              </p:cNvPr>
              <p:cNvGrpSpPr/>
              <p:nvPr/>
            </p:nvGrpSpPr>
            <p:grpSpPr>
              <a:xfrm>
                <a:off x="3201076" y="2512448"/>
                <a:ext cx="308798" cy="778434"/>
                <a:chOff x="3201076" y="2512448"/>
                <a:chExt cx="308798" cy="778434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0558A39-7BEA-4436-9B79-9AC1C8785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5475" y="2512448"/>
                  <a:ext cx="1" cy="683712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Isosceles Triangle 123">
                  <a:extLst>
                    <a:ext uri="{FF2B5EF4-FFF2-40B4-BE49-F238E27FC236}">
                      <a16:creationId xmlns:a16="http://schemas.microsoft.com/office/drawing/2014/main" id="{D192F0FC-ED79-408F-9156-4D94A8DE0B32}"/>
                    </a:ext>
                  </a:extLst>
                </p:cNvPr>
                <p:cNvSpPr/>
                <p:nvPr/>
              </p:nvSpPr>
              <p:spPr>
                <a:xfrm rot="10800000">
                  <a:off x="3201076" y="2758450"/>
                  <a:ext cx="308797" cy="184626"/>
                </a:xfrm>
                <a:prstGeom prst="triangle">
                  <a:avLst>
                    <a:gd name="adj" fmla="val 512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A8D678-D220-4606-8334-6683072D64A2}"/>
                    </a:ext>
                  </a:extLst>
                </p:cNvPr>
                <p:cNvSpPr/>
                <p:nvPr/>
              </p:nvSpPr>
              <p:spPr>
                <a:xfrm>
                  <a:off x="3201077" y="2929379"/>
                  <a:ext cx="308797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E986EFD-334B-40A8-B3FF-8960F18074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322" y="3196160"/>
                  <a:ext cx="228306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1C7BF6-F27A-4CD2-BC39-603E5FA7B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8275" y="3227734"/>
                  <a:ext cx="15439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FF41A67-00E7-4C8D-83AA-7707D4280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6874" y="3259308"/>
                  <a:ext cx="7719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F17DE157-F4E7-4261-8D81-F77C87EA47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569" y="3290882"/>
                  <a:ext cx="2113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83A3584-C80E-4F4C-9084-991313F68E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467" y="2758451"/>
                <a:ext cx="138503" cy="958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4E2DEA1-54CD-4B47-9313-16072C3D23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18215" y="2806378"/>
                <a:ext cx="138503" cy="958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78BD5C9-0A6C-47AB-B74B-C23F6DB33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570" y="2510360"/>
              <a:ext cx="557649" cy="2089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F7AA62F-EFEB-47DC-A414-C1609E69460E}"/>
              </a:ext>
            </a:extLst>
          </p:cNvPr>
          <p:cNvCxnSpPr>
            <a:cxnSpLocks/>
            <a:stCxn id="142" idx="0"/>
          </p:cNvCxnSpPr>
          <p:nvPr/>
        </p:nvCxnSpPr>
        <p:spPr>
          <a:xfrm flipH="1" flipV="1">
            <a:off x="6478280" y="3029302"/>
            <a:ext cx="518808" cy="102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8BD3A19C-3B74-4AF0-88FF-FC74E9EE69DA}"/>
              </a:ext>
            </a:extLst>
          </p:cNvPr>
          <p:cNvSpPr/>
          <p:nvPr/>
        </p:nvSpPr>
        <p:spPr>
          <a:xfrm rot="16200000">
            <a:off x="6950422" y="2716995"/>
            <a:ext cx="719985" cy="626654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397CF9-B22D-4919-80FA-A9FE5A08B0E6}"/>
              </a:ext>
            </a:extLst>
          </p:cNvPr>
          <p:cNvGrpSpPr/>
          <p:nvPr/>
        </p:nvGrpSpPr>
        <p:grpSpPr>
          <a:xfrm>
            <a:off x="4772576" y="2877648"/>
            <a:ext cx="1720257" cy="1389199"/>
            <a:chOff x="2939849" y="2365471"/>
            <a:chExt cx="1720257" cy="138919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D801E70-8B69-4080-BE5C-F83EBA751DA3}"/>
                </a:ext>
              </a:extLst>
            </p:cNvPr>
            <p:cNvGrpSpPr/>
            <p:nvPr/>
          </p:nvGrpSpPr>
          <p:grpSpPr>
            <a:xfrm>
              <a:off x="3901605" y="2365471"/>
              <a:ext cx="758501" cy="305348"/>
              <a:chOff x="6102135" y="4194127"/>
              <a:chExt cx="758501" cy="3053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8C77BDA-8A7B-42E8-B2C4-5A403EA8D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2135" y="4194127"/>
                <a:ext cx="67684" cy="1516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BE8D5FC-8425-4F3F-8BAA-87EECA3D1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9819" y="4194127"/>
                <a:ext cx="158801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466F382-C3B5-479D-9DAE-0F35E066D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6878" y="4194127"/>
                <a:ext cx="143733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FA04094-12B7-485B-BA6F-685B38B6F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70612" y="4194127"/>
                <a:ext cx="149777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53FB3D44-A643-4EC5-A284-FBB52FD2CD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9358" y="4194127"/>
                <a:ext cx="153393" cy="305348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FAF8B85-0326-4773-936E-32BD0AD7F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72752" y="4194129"/>
                <a:ext cx="87884" cy="151652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F47FB4A-A01E-44CD-93F3-3F2CFA8541E7}"/>
                </a:ext>
              </a:extLst>
            </p:cNvPr>
            <p:cNvGrpSpPr/>
            <p:nvPr/>
          </p:nvGrpSpPr>
          <p:grpSpPr>
            <a:xfrm>
              <a:off x="2939849" y="2529993"/>
              <a:ext cx="605014" cy="1224677"/>
              <a:chOff x="3018215" y="2512448"/>
              <a:chExt cx="491659" cy="778434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1A13256-B209-47E7-89A3-D433D78AF21B}"/>
                  </a:ext>
                </a:extLst>
              </p:cNvPr>
              <p:cNvGrpSpPr/>
              <p:nvPr/>
            </p:nvGrpSpPr>
            <p:grpSpPr>
              <a:xfrm>
                <a:off x="3201076" y="2512448"/>
                <a:ext cx="308798" cy="778434"/>
                <a:chOff x="3201076" y="2512448"/>
                <a:chExt cx="308798" cy="778434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1503D1F-3371-4391-8972-0CF178123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5475" y="2512448"/>
                  <a:ext cx="1" cy="683712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Isosceles Triangle 153">
                  <a:extLst>
                    <a:ext uri="{FF2B5EF4-FFF2-40B4-BE49-F238E27FC236}">
                      <a16:creationId xmlns:a16="http://schemas.microsoft.com/office/drawing/2014/main" id="{284A0606-7653-4AD3-B0BE-52E1BF75A936}"/>
                    </a:ext>
                  </a:extLst>
                </p:cNvPr>
                <p:cNvSpPr/>
                <p:nvPr/>
              </p:nvSpPr>
              <p:spPr>
                <a:xfrm rot="10800000">
                  <a:off x="3201076" y="2758450"/>
                  <a:ext cx="308797" cy="184626"/>
                </a:xfrm>
                <a:prstGeom prst="triangle">
                  <a:avLst>
                    <a:gd name="adj" fmla="val 5124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FDCC7B9-E4B8-42FA-8275-8B7AF082C271}"/>
                    </a:ext>
                  </a:extLst>
                </p:cNvPr>
                <p:cNvSpPr/>
                <p:nvPr/>
              </p:nvSpPr>
              <p:spPr>
                <a:xfrm>
                  <a:off x="3201077" y="2929379"/>
                  <a:ext cx="308797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79401D6D-6DFB-4F9B-98A1-4899FBE9B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322" y="3196160"/>
                  <a:ext cx="228306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085AAE9C-F598-4AD5-B5D6-C1A558F2F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8275" y="3227734"/>
                  <a:ext cx="15439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D83BFEA-4B27-45D6-8896-B1117DB23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6874" y="3259308"/>
                  <a:ext cx="7719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C02FF02F-6797-4639-A160-54F787177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3569" y="3290882"/>
                  <a:ext cx="21139" cy="0"/>
                </a:xfrm>
                <a:prstGeom prst="line">
                  <a:avLst/>
                </a:prstGeom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35FE213-1C4F-4921-A91F-0A9A4B220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467" y="2758451"/>
                <a:ext cx="138503" cy="958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A8E4CE3-CE95-4EBB-BE88-95DA99AEC2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18215" y="2806378"/>
                <a:ext cx="138503" cy="95854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9C44F2-481D-4062-A2FE-55693206F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3570" y="2510360"/>
              <a:ext cx="557649" cy="2089"/>
            </a:xfrm>
            <a:prstGeom prst="straightConnector1">
              <a:avLst/>
            </a:prstGeom>
            <a:ln w="25400"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C4A3E38F-5096-49DF-BF7A-B2AC4F65930C}"/>
              </a:ext>
            </a:extLst>
          </p:cNvPr>
          <p:cNvSpPr txBox="1"/>
          <p:nvPr/>
        </p:nvSpPr>
        <p:spPr>
          <a:xfrm>
            <a:off x="9468644" y="1543597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D6</a:t>
            </a:r>
          </a:p>
          <a:p>
            <a:r>
              <a:rPr lang="en-US" sz="1600" dirty="0"/>
              <a:t>PWM (Digital) Output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420E447-85CC-4543-BEC1-DADE268EE303}"/>
              </a:ext>
            </a:extLst>
          </p:cNvPr>
          <p:cNvSpPr txBox="1"/>
          <p:nvPr/>
        </p:nvSpPr>
        <p:spPr>
          <a:xfrm>
            <a:off x="9468644" y="2457267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D9</a:t>
            </a:r>
          </a:p>
          <a:p>
            <a:r>
              <a:rPr lang="en-US" sz="1600" dirty="0"/>
              <a:t>PWM (Digital) Output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446C122-E5CC-4B17-9C13-74163069C2AF}"/>
              </a:ext>
            </a:extLst>
          </p:cNvPr>
          <p:cNvSpPr txBox="1"/>
          <p:nvPr/>
        </p:nvSpPr>
        <p:spPr>
          <a:xfrm>
            <a:off x="5358784" y="3419296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A73D65-5D51-4BCF-BDFE-CC33D987A60B}"/>
              </a:ext>
            </a:extLst>
          </p:cNvPr>
          <p:cNvSpPr txBox="1"/>
          <p:nvPr/>
        </p:nvSpPr>
        <p:spPr>
          <a:xfrm>
            <a:off x="4443796" y="2530841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9D97343-6C7B-4DF1-9945-A0543FCABA59}"/>
              </a:ext>
            </a:extLst>
          </p:cNvPr>
          <p:cNvSpPr txBox="1"/>
          <p:nvPr/>
        </p:nvSpPr>
        <p:spPr>
          <a:xfrm>
            <a:off x="3549277" y="1606268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LED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A554EA9-E59B-450C-A195-99D441FF8205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>
            <a:off x="6696192" y="2128319"/>
            <a:ext cx="2761190" cy="832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C3D516E-669A-4CA9-A01B-E797C3BD13C0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5798579" y="1213353"/>
            <a:ext cx="3651997" cy="3867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444A2CF1-B597-413A-AB78-0DFA98ED4815}"/>
              </a:ext>
            </a:extLst>
          </p:cNvPr>
          <p:cNvSpPr txBox="1"/>
          <p:nvPr/>
        </p:nvSpPr>
        <p:spPr>
          <a:xfrm>
            <a:off x="3848117" y="78089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220 ohms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5D6A08A-FEF2-4CB7-9A13-CBFB9CCFFC6F}"/>
              </a:ext>
            </a:extLst>
          </p:cNvPr>
          <p:cNvSpPr txBox="1"/>
          <p:nvPr/>
        </p:nvSpPr>
        <p:spPr>
          <a:xfrm>
            <a:off x="4735073" y="172415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220 ohms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1F0E6F0-DDCB-4069-A2DF-F57051FF51A1}"/>
              </a:ext>
            </a:extLst>
          </p:cNvPr>
          <p:cNvSpPr txBox="1"/>
          <p:nvPr/>
        </p:nvSpPr>
        <p:spPr>
          <a:xfrm>
            <a:off x="5664709" y="259887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220 ohms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45EF103-EC94-489A-BFA5-CC5D239B35B4}"/>
              </a:ext>
            </a:extLst>
          </p:cNvPr>
          <p:cNvSpPr/>
          <p:nvPr/>
        </p:nvSpPr>
        <p:spPr>
          <a:xfrm>
            <a:off x="7559302" y="4152206"/>
            <a:ext cx="731520" cy="731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3E9C257-5D2A-45F4-B9D9-EE20DE1EEB30}"/>
              </a:ext>
            </a:extLst>
          </p:cNvPr>
          <p:cNvSpPr txBox="1"/>
          <p:nvPr/>
        </p:nvSpPr>
        <p:spPr>
          <a:xfrm>
            <a:off x="9468644" y="392641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D10</a:t>
            </a:r>
          </a:p>
          <a:p>
            <a:r>
              <a:rPr lang="en-US" sz="1600" dirty="0"/>
              <a:t>PWM </a:t>
            </a:r>
            <a:r>
              <a:rPr lang="en-US" sz="1600"/>
              <a:t>(Digital) Output</a:t>
            </a:r>
            <a:endParaRPr lang="en-US" sz="1600" dirty="0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751B578-D549-4141-A314-28735A523D35}"/>
              </a:ext>
            </a:extLst>
          </p:cNvPr>
          <p:cNvCxnSpPr>
            <a:cxnSpLocks/>
            <a:endCxn id="183" idx="3"/>
          </p:cNvCxnSpPr>
          <p:nvPr/>
        </p:nvCxnSpPr>
        <p:spPr>
          <a:xfrm flipH="1">
            <a:off x="8290822" y="4516327"/>
            <a:ext cx="1171316" cy="1639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B6EEFDB-0E44-46C1-AA6F-A3DB87869090}"/>
              </a:ext>
            </a:extLst>
          </p:cNvPr>
          <p:cNvSpPr txBox="1"/>
          <p:nvPr/>
        </p:nvSpPr>
        <p:spPr>
          <a:xfrm>
            <a:off x="6747029" y="4225578"/>
            <a:ext cx="874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Piezo</a:t>
            </a:r>
          </a:p>
          <a:p>
            <a:pPr algn="r"/>
            <a:r>
              <a:rPr lang="en-US" sz="1600" dirty="0"/>
              <a:t>Speaker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154A5CB-B008-4E62-BAA1-D71F1F02E74A}"/>
              </a:ext>
            </a:extLst>
          </p:cNvPr>
          <p:cNvSpPr txBox="1"/>
          <p:nvPr/>
        </p:nvSpPr>
        <p:spPr>
          <a:xfrm>
            <a:off x="5704950" y="5115491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to +3.3v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6C73D79-B4AF-4D4E-9A65-2B34257667F6}"/>
              </a:ext>
            </a:extLst>
          </p:cNvPr>
          <p:cNvGrpSpPr/>
          <p:nvPr/>
        </p:nvGrpSpPr>
        <p:grpSpPr>
          <a:xfrm>
            <a:off x="5043062" y="6111808"/>
            <a:ext cx="280943" cy="149022"/>
            <a:chOff x="1998241" y="4532407"/>
            <a:chExt cx="280943" cy="149022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39F7613-F7B2-4581-B51C-CFD6F24622A5}"/>
                </a:ext>
              </a:extLst>
            </p:cNvPr>
            <p:cNvCxnSpPr>
              <a:cxnSpLocks/>
            </p:cNvCxnSpPr>
            <p:nvPr/>
          </p:nvCxnSpPr>
          <p:spPr>
            <a:xfrm>
              <a:off x="1998241" y="4532407"/>
              <a:ext cx="280943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AB34975-532B-4AF0-85C2-CDB83DE9E0FE}"/>
                </a:ext>
              </a:extLst>
            </p:cNvPr>
            <p:cNvCxnSpPr>
              <a:cxnSpLocks/>
            </p:cNvCxnSpPr>
            <p:nvPr/>
          </p:nvCxnSpPr>
          <p:spPr>
            <a:xfrm>
              <a:off x="2043714" y="4582081"/>
              <a:ext cx="189997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C1E8692-1E7D-40BD-ACAB-F1AEACA62D2C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12" y="4631755"/>
              <a:ext cx="94998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B1C14CC-E707-44C1-ABFC-0FEB83C0AF8E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62" y="4681429"/>
              <a:ext cx="26013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E758086-0722-4B51-84B8-A0BF2CEA3E12}"/>
              </a:ext>
            </a:extLst>
          </p:cNvPr>
          <p:cNvCxnSpPr>
            <a:cxnSpLocks/>
          </p:cNvCxnSpPr>
          <p:nvPr/>
        </p:nvCxnSpPr>
        <p:spPr>
          <a:xfrm flipH="1">
            <a:off x="5331660" y="5423268"/>
            <a:ext cx="4136984" cy="0"/>
          </a:xfrm>
          <a:prstGeom prst="straightConnector1">
            <a:avLst/>
          </a:prstGeom>
          <a:ln w="25400"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9F5E165-6E43-4736-9F93-F520D4ADAF9B}"/>
              </a:ext>
            </a:extLst>
          </p:cNvPr>
          <p:cNvGrpSpPr/>
          <p:nvPr/>
        </p:nvGrpSpPr>
        <p:grpSpPr>
          <a:xfrm rot="5400000">
            <a:off x="4803986" y="5282574"/>
            <a:ext cx="758501" cy="305348"/>
            <a:chOff x="6102135" y="4194127"/>
            <a:chExt cx="758501" cy="3053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82A26E3-52A5-4AF7-9371-F330E9792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2135" y="4194127"/>
              <a:ext cx="67684" cy="151654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FC8C91C-92D0-4CE4-955A-053A14A4A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9819" y="4194127"/>
              <a:ext cx="158801" cy="305348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2D2E8ED-1231-4DB4-927F-5919398AD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878" y="4194127"/>
              <a:ext cx="143733" cy="305348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182D30A-8A38-4FC0-9367-34B10A2F74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0612" y="4194127"/>
              <a:ext cx="149777" cy="305348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EDB285C-4D6D-40CC-9BB5-A3F70B8CB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358" y="4194127"/>
              <a:ext cx="153393" cy="305348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D43399F-D614-4D8A-B861-D0E0954C6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752" y="4194129"/>
              <a:ext cx="87884" cy="15165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C34FCE5-E861-4FC0-BC95-67507CD11B4C}"/>
              </a:ext>
            </a:extLst>
          </p:cNvPr>
          <p:cNvCxnSpPr>
            <a:cxnSpLocks/>
          </p:cNvCxnSpPr>
          <p:nvPr/>
        </p:nvCxnSpPr>
        <p:spPr>
          <a:xfrm flipV="1">
            <a:off x="5181889" y="5814499"/>
            <a:ext cx="0" cy="2973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93A9D7F0-E18E-4876-B857-F1F6259DFF8B}"/>
              </a:ext>
            </a:extLst>
          </p:cNvPr>
          <p:cNvCxnSpPr>
            <a:cxnSpLocks/>
          </p:cNvCxnSpPr>
          <p:nvPr/>
        </p:nvCxnSpPr>
        <p:spPr>
          <a:xfrm flipV="1">
            <a:off x="5186940" y="4758689"/>
            <a:ext cx="0" cy="2973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77677A8B-38EE-47BE-B507-F000703F4080}"/>
              </a:ext>
            </a:extLst>
          </p:cNvPr>
          <p:cNvSpPr txBox="1"/>
          <p:nvPr/>
        </p:nvSpPr>
        <p:spPr>
          <a:xfrm>
            <a:off x="4857794" y="449411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+3.3v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A9D0D13-0279-4281-A507-10414297431B}"/>
              </a:ext>
            </a:extLst>
          </p:cNvPr>
          <p:cNvCxnSpPr>
            <a:cxnSpLocks/>
          </p:cNvCxnSpPr>
          <p:nvPr/>
        </p:nvCxnSpPr>
        <p:spPr>
          <a:xfrm>
            <a:off x="9462138" y="5419991"/>
            <a:ext cx="334365" cy="327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E130407-1EA1-4C73-AE2B-CCAAA87FE4D8}"/>
              </a:ext>
            </a:extLst>
          </p:cNvPr>
          <p:cNvCxnSpPr>
            <a:cxnSpLocks/>
          </p:cNvCxnSpPr>
          <p:nvPr/>
        </p:nvCxnSpPr>
        <p:spPr>
          <a:xfrm flipH="1">
            <a:off x="9446119" y="4513048"/>
            <a:ext cx="334365" cy="327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6E916205-B767-4321-B7F0-30224D45EBD2}"/>
              </a:ext>
            </a:extLst>
          </p:cNvPr>
          <p:cNvCxnSpPr>
            <a:cxnSpLocks/>
          </p:cNvCxnSpPr>
          <p:nvPr/>
        </p:nvCxnSpPr>
        <p:spPr>
          <a:xfrm flipH="1">
            <a:off x="9446120" y="3035267"/>
            <a:ext cx="334365" cy="327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96CDA528-7C69-4E8B-8F51-0BAA25380667}"/>
              </a:ext>
            </a:extLst>
          </p:cNvPr>
          <p:cNvCxnSpPr>
            <a:cxnSpLocks/>
          </p:cNvCxnSpPr>
          <p:nvPr/>
        </p:nvCxnSpPr>
        <p:spPr>
          <a:xfrm flipH="1">
            <a:off x="9457382" y="2128040"/>
            <a:ext cx="334365" cy="327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4CB78317-83D5-43C1-B584-468A06437E97}"/>
              </a:ext>
            </a:extLst>
          </p:cNvPr>
          <p:cNvCxnSpPr>
            <a:cxnSpLocks/>
          </p:cNvCxnSpPr>
          <p:nvPr/>
        </p:nvCxnSpPr>
        <p:spPr>
          <a:xfrm flipH="1">
            <a:off x="9450575" y="1211524"/>
            <a:ext cx="334365" cy="327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68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117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14</cp:revision>
  <dcterms:created xsi:type="dcterms:W3CDTF">2018-10-23T06:04:49Z</dcterms:created>
  <dcterms:modified xsi:type="dcterms:W3CDTF">2018-10-27T02:03:42Z</dcterms:modified>
</cp:coreProperties>
</file>