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6565-43F0-486E-948D-74A3291C9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71145-58D5-46D5-813F-C62A87FB8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FA5F-D791-4686-B519-078AA8F5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D3BA-129F-467A-84BA-0FAF283C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5184E-1A3F-46A4-A891-99810A4D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1989-3945-48D8-9B38-70EF4C2C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6FE12-6F98-4C1E-A2B1-0DA37FB5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AD65-61D9-4ADF-98F6-A30AFFAD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9895-7BD4-4170-AC0D-80886294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4EC0-5DCA-4E90-A898-A3C66BA6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51B45-DBAC-4C02-A004-478947494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DFEE7-347C-43D3-A57E-318659D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3ADF-8090-4114-88D8-28CD0657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0068-ED0F-4F5F-8C03-98AF3528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0DE5-1A45-4A9D-B384-587E253D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9CB7-2794-4BAC-9615-028F22A1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8C2E-1CB5-4CEA-BA52-B13973E4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B9DF-B6E4-4A2D-944B-94B7404F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914C-CE27-4B5B-B36F-47A19B35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0AB8-F4E6-4FAD-B430-9D8712F7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465F-6902-4EE5-97B9-7F1FB6A6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1FD14-9198-4635-BAE3-7EB929D7B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AEB8-0E86-4CD5-B3C0-FCA19356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0A9C-A5E4-4EC5-92AC-68D02456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CBF6-01F5-4266-B749-78D1A79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3D6F-89CB-4C73-986A-01DCAF0E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411C-2D61-4DD7-8201-36D45701D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CD25-BE33-43B4-8E17-1BF549CB0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A4201-3186-4AB4-B710-A08738D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F8C0-2678-4B00-A4B1-0E64CE1E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8FDF7-D740-4735-BDF5-02602A99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BA3C-640F-4816-B9FC-18B3266E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98CEB-D22C-4552-B489-1D048D7CE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33FD1-919E-427F-8BCB-5CF7EC4B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EAEC4-B841-4D9D-9A4D-F78C3FE06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7F8BC-9DCB-4549-B1E2-4994515BC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32B25-4C51-4102-B6B9-77421611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0196D-CC3C-4E6E-8FBF-C1C4E2D6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F6D4C-6847-4589-AE3E-F17E535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B571-F3FE-44B6-8816-9A367E11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1DEE2-7C58-4FCA-A3C7-6FD87254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160D-AADC-4D72-8ABC-A055FA8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B8C5F-12C7-49CC-97BC-4807F99D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3BE6A-79DE-40EE-901A-64F6ACE5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12F5C-F6A4-4E8F-A226-9AB3B5BE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1C24D-8A96-4C51-AEEC-C0873251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9EA9-5E66-4ECE-BA17-64539BF2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FDE5-D75B-4729-811A-329DA282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BD089-2AC8-42AC-9822-14FD9A83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113F-7811-4744-9F14-29C877DC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AB781-650F-4A8B-BBF0-1FF59099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75459-97DC-4335-AF12-C837DC08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5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DBB-AB35-4FC9-841F-3AFD669C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E2BE-2B39-4636-9E8C-BC4167BF4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63EEC-EA67-4725-8C08-71C00FC8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9FA91-9894-45AD-A917-57906BCE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D0C63-8376-4550-A6D8-1E3A9A27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1FC7B-200C-4993-B89C-B3B25EE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87748-73D5-4D3B-9FAE-6F10A60C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A3E5-ADF9-4337-964B-3E54B54E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8FFA-BD98-411C-90BD-0A6C94A27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BB61A-0952-40D5-9812-F4001EE652F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18C53-7574-48F3-B3B1-E9B81BDB6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91A2-9B31-4CFB-97B8-AEA6CD71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7F54276-062A-4B15-82D8-61DC3E8E9513}"/>
              </a:ext>
            </a:extLst>
          </p:cNvPr>
          <p:cNvGrpSpPr/>
          <p:nvPr/>
        </p:nvGrpSpPr>
        <p:grpSpPr>
          <a:xfrm>
            <a:off x="8665480" y="1472846"/>
            <a:ext cx="2798248" cy="2205587"/>
            <a:chOff x="8441971" y="234207"/>
            <a:chExt cx="2798248" cy="220558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2EC7AAD-F0A4-4018-9608-C7C4DB359776}"/>
                </a:ext>
              </a:extLst>
            </p:cNvPr>
            <p:cNvGrpSpPr/>
            <p:nvPr/>
          </p:nvGrpSpPr>
          <p:grpSpPr>
            <a:xfrm>
              <a:off x="9730775" y="388096"/>
              <a:ext cx="1220639" cy="1897810"/>
              <a:chOff x="2803584" y="1319842"/>
              <a:chExt cx="1220639" cy="1897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C7F481-132D-48DA-BDDE-841924B769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3584" y="1319842"/>
                <a:ext cx="417288" cy="9489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EEB5DF8-95FC-49A0-A4FA-C2C7283F02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29497" y="1319842"/>
                <a:ext cx="377438" cy="18978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C4E741-EAC1-40F0-9A81-4B1DE5B62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6935" y="2268746"/>
                <a:ext cx="417288" cy="9489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CB0FA5-08DF-4EC6-BB7E-E3FB45BBD2AE}"/>
                </a:ext>
              </a:extLst>
            </p:cNvPr>
            <p:cNvCxnSpPr>
              <a:cxnSpLocks/>
            </p:cNvCxnSpPr>
            <p:nvPr/>
          </p:nvCxnSpPr>
          <p:spPr>
            <a:xfrm>
              <a:off x="9677215" y="388096"/>
              <a:ext cx="1563004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8B62D01-5DE5-4A8B-B449-90437674E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941" y="1318957"/>
              <a:ext cx="1561278" cy="9503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B95CBEE-1728-4075-9B78-1A8D2BEFA66F}"/>
                </a:ext>
              </a:extLst>
            </p:cNvPr>
            <p:cNvCxnSpPr>
              <a:cxnSpLocks/>
            </p:cNvCxnSpPr>
            <p:nvPr/>
          </p:nvCxnSpPr>
          <p:spPr>
            <a:xfrm>
              <a:off x="9677215" y="2285908"/>
              <a:ext cx="1563004" cy="853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76022-ECFF-45E7-9C67-0B6BBF4103DB}"/>
                </a:ext>
              </a:extLst>
            </p:cNvPr>
            <p:cNvCxnSpPr>
              <a:cxnSpLocks/>
            </p:cNvCxnSpPr>
            <p:nvPr/>
          </p:nvCxnSpPr>
          <p:spPr>
            <a:xfrm>
              <a:off x="9730775" y="280329"/>
              <a:ext cx="0" cy="2159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CE8408-ECDA-447C-AA53-F3887AE84E70}"/>
                </a:ext>
              </a:extLst>
            </p:cNvPr>
            <p:cNvSpPr txBox="1"/>
            <p:nvPr/>
          </p:nvSpPr>
          <p:spPr>
            <a:xfrm>
              <a:off x="9113236" y="23420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+3.3v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B84992E-632F-4D03-9413-CC1701338A33}"/>
                </a:ext>
              </a:extLst>
            </p:cNvPr>
            <p:cNvSpPr txBox="1"/>
            <p:nvPr/>
          </p:nvSpPr>
          <p:spPr>
            <a:xfrm>
              <a:off x="9108427" y="117457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+1.65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4DDD54-4D41-455C-8148-4779ED901670}"/>
                </a:ext>
              </a:extLst>
            </p:cNvPr>
            <p:cNvSpPr txBox="1"/>
            <p:nvPr/>
          </p:nvSpPr>
          <p:spPr>
            <a:xfrm>
              <a:off x="9265686" y="2132017"/>
              <a:ext cx="357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0v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CB9914-64EA-4FB1-B8DE-7DA3CBC107C8}"/>
                </a:ext>
              </a:extLst>
            </p:cNvPr>
            <p:cNvSpPr txBox="1"/>
            <p:nvPr/>
          </p:nvSpPr>
          <p:spPr>
            <a:xfrm>
              <a:off x="8441971" y="1066849"/>
              <a:ext cx="685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to DAC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D71822-B7BC-467D-8193-360530B2E824}"/>
              </a:ext>
            </a:extLst>
          </p:cNvPr>
          <p:cNvGrpSpPr/>
          <p:nvPr/>
        </p:nvGrpSpPr>
        <p:grpSpPr>
          <a:xfrm>
            <a:off x="551022" y="1487673"/>
            <a:ext cx="2538812" cy="2222054"/>
            <a:chOff x="618456" y="234207"/>
            <a:chExt cx="2538812" cy="22220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C5A70C-8F00-4C20-88A4-B505CFA5D2EC}"/>
                </a:ext>
              </a:extLst>
            </p:cNvPr>
            <p:cNvGrpSpPr/>
            <p:nvPr/>
          </p:nvGrpSpPr>
          <p:grpSpPr>
            <a:xfrm rot="10800000" flipV="1">
              <a:off x="1818753" y="379554"/>
              <a:ext cx="1220639" cy="1897810"/>
              <a:chOff x="2803584" y="1319842"/>
              <a:chExt cx="1220639" cy="1897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26DCC59-5DA1-4FAA-8A15-FF3686BB92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3584" y="1319842"/>
                <a:ext cx="417288" cy="9489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1960580-468F-4E34-A567-8D97BDADA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29497" y="1319842"/>
                <a:ext cx="377438" cy="18978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A4A9E8F-FF72-4071-B755-92E4AA9FEB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6935" y="2268746"/>
                <a:ext cx="417288" cy="9489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A61741-C249-4A05-99AF-69014F2815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9308" y="371012"/>
              <a:ext cx="1467382" cy="8541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18769D-5C3A-4069-B561-ACA38452D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4884" y="1318957"/>
              <a:ext cx="1442384" cy="5698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D9CC06-753A-413B-9A3B-8BD163687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4884" y="2277364"/>
              <a:ext cx="1442384" cy="8541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14E575-F109-4F97-897D-A23AD3FA9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752" y="299806"/>
              <a:ext cx="0" cy="2139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43200C-71C0-40FC-9DF3-0B09AF9937C3}"/>
                </a:ext>
              </a:extLst>
            </p:cNvPr>
            <p:cNvSpPr txBox="1"/>
            <p:nvPr/>
          </p:nvSpPr>
          <p:spPr>
            <a:xfrm>
              <a:off x="1261439" y="2148484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-10v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BAC681-0DA8-4BE6-A1DE-7218B9EE361B}"/>
                </a:ext>
              </a:extLst>
            </p:cNvPr>
            <p:cNvSpPr txBox="1"/>
            <p:nvPr/>
          </p:nvSpPr>
          <p:spPr>
            <a:xfrm>
              <a:off x="1379092" y="1165069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0v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4E431-3CC5-4105-BC78-B212457A8417}"/>
                </a:ext>
              </a:extLst>
            </p:cNvPr>
            <p:cNvSpPr txBox="1"/>
            <p:nvPr/>
          </p:nvSpPr>
          <p:spPr>
            <a:xfrm>
              <a:off x="1175953" y="234207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+10v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ACC908-6C26-4D74-85E1-2DF5F684EAB3}"/>
                </a:ext>
              </a:extLst>
            </p:cNvPr>
            <p:cNvSpPr txBox="1"/>
            <p:nvPr/>
          </p:nvSpPr>
          <p:spPr>
            <a:xfrm>
              <a:off x="618456" y="1165069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CV input</a:t>
              </a: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E56F7ED9-D6EE-445E-9E05-16D65745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0958" y="1360061"/>
            <a:ext cx="5881441" cy="41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7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4</cp:revision>
  <dcterms:created xsi:type="dcterms:W3CDTF">2018-08-25T02:35:29Z</dcterms:created>
  <dcterms:modified xsi:type="dcterms:W3CDTF">2018-09-03T23:33:41Z</dcterms:modified>
</cp:coreProperties>
</file>