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6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D979-7A2B-4B44-B938-6B0F079CED1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7F89D-3DC1-4D79-B23F-AF8F0DF22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D7DA9-B3AE-47D7-8F68-A2500718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5" y="2094402"/>
            <a:ext cx="3320330" cy="26691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961705-5C66-4BFA-8434-12EF85E20996}"/>
              </a:ext>
            </a:extLst>
          </p:cNvPr>
          <p:cNvSpPr/>
          <p:nvPr/>
        </p:nvSpPr>
        <p:spPr>
          <a:xfrm>
            <a:off x="4694809" y="2258898"/>
            <a:ext cx="434539" cy="6904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D8E8B-91BF-41BA-A1E9-E4CFD858DC41}"/>
              </a:ext>
            </a:extLst>
          </p:cNvPr>
          <p:cNvSpPr/>
          <p:nvPr/>
        </p:nvSpPr>
        <p:spPr>
          <a:xfrm>
            <a:off x="4310743" y="3844867"/>
            <a:ext cx="683190" cy="78809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1898662" y="1313559"/>
            <a:ext cx="6443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PWR_SW:</a:t>
            </a:r>
          </a:p>
          <a:p>
            <a:r>
              <a:rPr lang="en-US" dirty="0"/>
              <a:t>Power switch pins in series with the positive battery input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F00DA-266B-476B-9D08-B4768FF28732}"/>
              </a:ext>
            </a:extLst>
          </p:cNvPr>
          <p:cNvSpPr txBox="1"/>
          <p:nvPr/>
        </p:nvSpPr>
        <p:spPr>
          <a:xfrm>
            <a:off x="2000991" y="4906097"/>
            <a:ext cx="6256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OUT:</a:t>
            </a:r>
          </a:p>
          <a:p>
            <a:r>
              <a:rPr lang="en-US" dirty="0"/>
              <a:t>Analog output to meter (</a:t>
            </a:r>
            <a:r>
              <a:rPr lang="en-US" b="1" dirty="0"/>
              <a:t>M</a:t>
            </a:r>
            <a:r>
              <a:rPr lang="en-US" dirty="0"/>
              <a:t> = +, </a:t>
            </a:r>
            <a:r>
              <a:rPr lang="en-US" b="1" dirty="0"/>
              <a:t>G</a:t>
            </a:r>
            <a:r>
              <a:rPr lang="en-US" dirty="0"/>
              <a:t> = -)</a:t>
            </a:r>
          </a:p>
          <a:p>
            <a:endParaRPr lang="en-US" dirty="0"/>
          </a:p>
          <a:p>
            <a:r>
              <a:rPr lang="en-US" dirty="0"/>
              <a:t>R9:</a:t>
            </a:r>
          </a:p>
          <a:p>
            <a:r>
              <a:rPr lang="en-US" dirty="0"/>
              <a:t>Series resistance matched to meter full-scale current at +3.3volts</a:t>
            </a:r>
          </a:p>
        </p:txBody>
      </p:sp>
    </p:spTree>
    <p:extLst>
      <p:ext uri="{BB962C8B-B14F-4D97-AF65-F5344CB8AC3E}">
        <p14:creationId xmlns:p14="http://schemas.microsoft.com/office/powerpoint/2010/main" val="648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A31C4-64E3-4356-A81F-64490C9D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5" y="2094402"/>
            <a:ext cx="3320330" cy="26691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12DEA7-BD82-405A-8D44-74AF81C45A4E}"/>
              </a:ext>
            </a:extLst>
          </p:cNvPr>
          <p:cNvSpPr/>
          <p:nvPr/>
        </p:nvSpPr>
        <p:spPr>
          <a:xfrm>
            <a:off x="4971252" y="3778230"/>
            <a:ext cx="967909" cy="85591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7B2EC0-FED5-448E-A427-E9CDB0A880DF}"/>
              </a:ext>
            </a:extLst>
          </p:cNvPr>
          <p:cNvSpPr txBox="1"/>
          <p:nvPr/>
        </p:nvSpPr>
        <p:spPr>
          <a:xfrm>
            <a:off x="1777236" y="831429"/>
            <a:ext cx="6694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SenseBit</a:t>
            </a:r>
            <a:r>
              <a:rPr lang="en-US" dirty="0"/>
              <a:t> Inputs/Outputs:</a:t>
            </a:r>
          </a:p>
          <a:p>
            <a:r>
              <a:rPr lang="en-US" dirty="0"/>
              <a:t>Unbuffered GPIO directly connected to the Trinket M0</a:t>
            </a:r>
          </a:p>
          <a:p>
            <a:r>
              <a:rPr lang="en-US" dirty="0"/>
              <a:t>(connect input/output signal to upper pin; </a:t>
            </a:r>
          </a:p>
          <a:p>
            <a:r>
              <a:rPr lang="en-US" dirty="0"/>
              <a:t>   +3.3 volts power and ground available on the remaining two pins)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9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4C972-FD47-44FC-BC8D-5AB82853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5" y="2094402"/>
            <a:ext cx="3320330" cy="26691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84EBAB-B31D-4132-975B-109E8702D690}"/>
              </a:ext>
            </a:extLst>
          </p:cNvPr>
          <p:cNvSpPr/>
          <p:nvPr/>
        </p:nvSpPr>
        <p:spPr>
          <a:xfrm rot="5400000">
            <a:off x="5317352" y="2284512"/>
            <a:ext cx="686903" cy="57447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5722-8741-42A5-9D15-FCDA6239064B}"/>
              </a:ext>
            </a:extLst>
          </p:cNvPr>
          <p:cNvSpPr txBox="1"/>
          <p:nvPr/>
        </p:nvSpPr>
        <p:spPr>
          <a:xfrm>
            <a:off x="1828800" y="1348869"/>
            <a:ext cx="639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INPUT:</a:t>
            </a:r>
          </a:p>
          <a:p>
            <a:r>
              <a:rPr lang="en-US" dirty="0"/>
              <a:t>-10 volt to +10 volt control voltage input to signal processing stage</a:t>
            </a:r>
          </a:p>
        </p:txBody>
      </p:sp>
    </p:spTree>
    <p:extLst>
      <p:ext uri="{BB962C8B-B14F-4D97-AF65-F5344CB8AC3E}">
        <p14:creationId xmlns:p14="http://schemas.microsoft.com/office/powerpoint/2010/main" val="122656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95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9</cp:revision>
  <dcterms:created xsi:type="dcterms:W3CDTF">2018-10-17T01:42:24Z</dcterms:created>
  <dcterms:modified xsi:type="dcterms:W3CDTF">2018-10-18T03:12:46Z</dcterms:modified>
</cp:coreProperties>
</file>