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6565-43F0-486E-948D-74A3291C9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71145-58D5-46D5-813F-C62A87FB8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FA5F-D791-4686-B519-078AA8F5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D3BA-129F-467A-84BA-0FAF283C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5184E-1A3F-46A4-A891-99810A4D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1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1989-3945-48D8-9B38-70EF4C2C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6FE12-6F98-4C1E-A2B1-0DA37FB5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AD65-61D9-4ADF-98F6-A30AFFAD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9895-7BD4-4170-AC0D-80886294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4EC0-5DCA-4E90-A898-A3C66BA6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51B45-DBAC-4C02-A004-478947494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DFEE7-347C-43D3-A57E-318659D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3ADF-8090-4114-88D8-28CD0657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0068-ED0F-4F5F-8C03-98AF3528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0DE5-1A45-4A9D-B384-587E253D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9CB7-2794-4BAC-9615-028F22A1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8C2E-1CB5-4CEA-BA52-B13973E4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B9DF-B6E4-4A2D-944B-94B7404F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914C-CE27-4B5B-B36F-47A19B35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0AB8-F4E6-4FAD-B430-9D8712F7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465F-6902-4EE5-97B9-7F1FB6A6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1FD14-9198-4635-BAE3-7EB929D7B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AEB8-0E86-4CD5-B3C0-FCA19356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0A9C-A5E4-4EC5-92AC-68D02456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CBF6-01F5-4266-B749-78D1A792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3D6F-89CB-4C73-986A-01DCAF0E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411C-2D61-4DD7-8201-36D45701D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CD25-BE33-43B4-8E17-1BF549CB0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A4201-3186-4AB4-B710-A08738D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F8C0-2678-4B00-A4B1-0E64CE1E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8FDF7-D740-4735-BDF5-02602A99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BA3C-640F-4816-B9FC-18B3266E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98CEB-D22C-4552-B489-1D048D7CE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33FD1-919E-427F-8BCB-5CF7EC4B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EAEC4-B841-4D9D-9A4D-F78C3FE06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7F8BC-9DCB-4549-B1E2-4994515BC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32B25-4C51-4102-B6B9-77421611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0196D-CC3C-4E6E-8FBF-C1C4E2D6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F6D4C-6847-4589-AE3E-F17E535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0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B571-F3FE-44B6-8816-9A367E11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1DEE2-7C58-4FCA-A3C7-6FD87254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160D-AADC-4D72-8ABC-A055FA8F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B8C5F-12C7-49CC-97BC-4807F99D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3BE6A-79DE-40EE-901A-64F6ACE5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12F5C-F6A4-4E8F-A226-9AB3B5BE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1C24D-8A96-4C51-AEEC-C0873251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9EA9-5E66-4ECE-BA17-64539BF2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FDE5-D75B-4729-811A-329DA282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BD089-2AC8-42AC-9822-14FD9A83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2113F-7811-4744-9F14-29C877DC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AB781-650F-4A8B-BBF0-1FF59099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75459-97DC-4335-AF12-C837DC08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5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DBB-AB35-4FC9-841F-3AFD669C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E2BE-2B39-4636-9E8C-BC4167BF4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63EEC-EA67-4725-8C08-71C00FC8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9FA91-9894-45AD-A917-57906BCE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D0C63-8376-4550-A6D8-1E3A9A27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1FC7B-200C-4993-B89C-B3B25EE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87748-73D5-4D3B-9FAE-6F10A60C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7A3E5-ADF9-4337-964B-3E54B54E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8FFA-BD98-411C-90BD-0A6C94A27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BB61A-0952-40D5-9812-F4001EE652F0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18C53-7574-48F3-B3B1-E9B81BDB6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91A2-9B31-4CFB-97B8-AEA6CD71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F2A6E-E138-463D-A7D5-6979094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2EC7AAD-F0A4-4018-9608-C7C4DB359776}"/>
              </a:ext>
            </a:extLst>
          </p:cNvPr>
          <p:cNvGrpSpPr/>
          <p:nvPr/>
        </p:nvGrpSpPr>
        <p:grpSpPr>
          <a:xfrm>
            <a:off x="2622609" y="1968591"/>
            <a:ext cx="1220639" cy="1897810"/>
            <a:chOff x="2803584" y="1319842"/>
            <a:chExt cx="1220639" cy="18978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C7F481-132D-48DA-BDDE-841924B76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3584" y="1319842"/>
              <a:ext cx="417288" cy="9489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EB5DF8-95FC-49A0-A4FA-C2C7283F0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9497" y="1319842"/>
              <a:ext cx="377438" cy="18978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C4E741-EAC1-40F0-9A81-4B1DE5B62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6935" y="2268746"/>
              <a:ext cx="417288" cy="9489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C5A70C-8F00-4C20-88A4-B505CFA5D2EC}"/>
              </a:ext>
            </a:extLst>
          </p:cNvPr>
          <p:cNvGrpSpPr/>
          <p:nvPr/>
        </p:nvGrpSpPr>
        <p:grpSpPr>
          <a:xfrm rot="5400000" flipV="1">
            <a:off x="4190459" y="3527816"/>
            <a:ext cx="1220639" cy="1897810"/>
            <a:chOff x="2803584" y="1319842"/>
            <a:chExt cx="1220639" cy="18978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6DCC59-5DA1-4FAA-8A15-FF3686BB9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3584" y="1319842"/>
              <a:ext cx="417288" cy="9489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960580-468F-4E34-A567-8D97BDADA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9497" y="1319842"/>
              <a:ext cx="377438" cy="18978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4A9E8F-FF72-4071-B755-92E4AA9F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6935" y="2268746"/>
              <a:ext cx="417288" cy="9489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21DDFF-A58E-4BC9-96DB-846628F052AF}"/>
              </a:ext>
            </a:extLst>
          </p:cNvPr>
          <p:cNvCxnSpPr>
            <a:cxnSpLocks/>
          </p:cNvCxnSpPr>
          <p:nvPr/>
        </p:nvCxnSpPr>
        <p:spPr>
          <a:xfrm>
            <a:off x="3640398" y="1747394"/>
            <a:ext cx="2431344" cy="2429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CB0FA5-08DF-4EC6-BB7E-E3FB45BBD2AE}"/>
              </a:ext>
            </a:extLst>
          </p:cNvPr>
          <p:cNvCxnSpPr/>
          <p:nvPr/>
        </p:nvCxnSpPr>
        <p:spPr>
          <a:xfrm>
            <a:off x="2569049" y="1968591"/>
            <a:ext cx="128282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B62D01-5DE5-4A8B-B449-90437674EC44}"/>
              </a:ext>
            </a:extLst>
          </p:cNvPr>
          <p:cNvCxnSpPr>
            <a:cxnSpLocks/>
          </p:cNvCxnSpPr>
          <p:nvPr/>
        </p:nvCxnSpPr>
        <p:spPr>
          <a:xfrm>
            <a:off x="2570775" y="2908955"/>
            <a:ext cx="2239022" cy="854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95CBEE-1728-4075-9B78-1A8D2BEFA66F}"/>
              </a:ext>
            </a:extLst>
          </p:cNvPr>
          <p:cNvCxnSpPr>
            <a:cxnSpLocks/>
          </p:cNvCxnSpPr>
          <p:nvPr/>
        </p:nvCxnSpPr>
        <p:spPr>
          <a:xfrm flipV="1">
            <a:off x="2569049" y="3866401"/>
            <a:ext cx="3177777" cy="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A61741-C249-4A05-99AF-69014F28158E}"/>
              </a:ext>
            </a:extLst>
          </p:cNvPr>
          <p:cNvCxnSpPr>
            <a:cxnSpLocks/>
          </p:cNvCxnSpPr>
          <p:nvPr/>
        </p:nvCxnSpPr>
        <p:spPr>
          <a:xfrm rot="5400000">
            <a:off x="5105416" y="4507812"/>
            <a:ext cx="128282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18769D-5C3A-4069-B561-ACA38452DA81}"/>
              </a:ext>
            </a:extLst>
          </p:cNvPr>
          <p:cNvCxnSpPr>
            <a:cxnSpLocks/>
          </p:cNvCxnSpPr>
          <p:nvPr/>
        </p:nvCxnSpPr>
        <p:spPr>
          <a:xfrm>
            <a:off x="4800777" y="2917495"/>
            <a:ext cx="0" cy="223172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D9CC06-753A-413B-9A3B-8BD163687098}"/>
              </a:ext>
            </a:extLst>
          </p:cNvPr>
          <p:cNvCxnSpPr>
            <a:cxnSpLocks/>
          </p:cNvCxnSpPr>
          <p:nvPr/>
        </p:nvCxnSpPr>
        <p:spPr>
          <a:xfrm>
            <a:off x="3843248" y="1968591"/>
            <a:ext cx="18041" cy="318063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F76022-ECFF-45E7-9C67-0B6BBF4103DB}"/>
              </a:ext>
            </a:extLst>
          </p:cNvPr>
          <p:cNvCxnSpPr>
            <a:cxnSpLocks/>
          </p:cNvCxnSpPr>
          <p:nvPr/>
        </p:nvCxnSpPr>
        <p:spPr>
          <a:xfrm>
            <a:off x="2622609" y="1563151"/>
            <a:ext cx="0" cy="3586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14E575-F109-4F97-897D-A23AD3FA9FF1}"/>
              </a:ext>
            </a:extLst>
          </p:cNvPr>
          <p:cNvCxnSpPr>
            <a:cxnSpLocks/>
          </p:cNvCxnSpPr>
          <p:nvPr/>
        </p:nvCxnSpPr>
        <p:spPr>
          <a:xfrm flipH="1">
            <a:off x="2569049" y="5087041"/>
            <a:ext cx="3664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CE8408-ECDA-447C-AA53-F3887AE84E70}"/>
              </a:ext>
            </a:extLst>
          </p:cNvPr>
          <p:cNvSpPr txBox="1"/>
          <p:nvPr/>
        </p:nvSpPr>
        <p:spPr>
          <a:xfrm>
            <a:off x="2005070" y="181470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+3.3v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84992E-632F-4D03-9413-CC1701338A33}"/>
              </a:ext>
            </a:extLst>
          </p:cNvPr>
          <p:cNvSpPr txBox="1"/>
          <p:nvPr/>
        </p:nvSpPr>
        <p:spPr>
          <a:xfrm>
            <a:off x="2000261" y="275506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+1.65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4DDD54-4D41-455C-8148-4779ED901670}"/>
              </a:ext>
            </a:extLst>
          </p:cNvPr>
          <p:cNvSpPr txBox="1"/>
          <p:nvPr/>
        </p:nvSpPr>
        <p:spPr>
          <a:xfrm>
            <a:off x="2118082" y="3712512"/>
            <a:ext cx="357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0v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43200C-71C0-40FC-9DF3-0B09AF9937C3}"/>
              </a:ext>
            </a:extLst>
          </p:cNvPr>
          <p:cNvSpPr txBox="1"/>
          <p:nvPr/>
        </p:nvSpPr>
        <p:spPr>
          <a:xfrm>
            <a:off x="3591824" y="516643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-10v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BAC681-0DA8-4BE6-A1DE-7218B9EE361B}"/>
              </a:ext>
            </a:extLst>
          </p:cNvPr>
          <p:cNvSpPr txBox="1"/>
          <p:nvPr/>
        </p:nvSpPr>
        <p:spPr>
          <a:xfrm>
            <a:off x="4606690" y="51664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0v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F4E431-3CC5-4105-BC78-B212457A8417}"/>
              </a:ext>
            </a:extLst>
          </p:cNvPr>
          <p:cNvSpPr txBox="1"/>
          <p:nvPr/>
        </p:nvSpPr>
        <p:spPr>
          <a:xfrm>
            <a:off x="5440417" y="5166437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+10v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CB9914-64EA-4FB1-B8DE-7DA3CBC107C8}"/>
              </a:ext>
            </a:extLst>
          </p:cNvPr>
          <p:cNvSpPr txBox="1"/>
          <p:nvPr/>
        </p:nvSpPr>
        <p:spPr>
          <a:xfrm>
            <a:off x="1333805" y="2647344"/>
            <a:ext cx="68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output</a:t>
            </a:r>
          </a:p>
          <a:p>
            <a:pPr algn="ctr"/>
            <a:r>
              <a:rPr lang="en-US" sz="1400" dirty="0"/>
              <a:t>to DAC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ACC908-6C26-4D74-85E1-2DF5F684EAB3}"/>
              </a:ext>
            </a:extLst>
          </p:cNvPr>
          <p:cNvSpPr txBox="1"/>
          <p:nvPr/>
        </p:nvSpPr>
        <p:spPr>
          <a:xfrm>
            <a:off x="4380666" y="546447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CV input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56F7ED9-D6EE-445E-9E05-16D65745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5709" y="1337001"/>
            <a:ext cx="5881441" cy="41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7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3</cp:revision>
  <dcterms:created xsi:type="dcterms:W3CDTF">2018-08-25T02:35:29Z</dcterms:created>
  <dcterms:modified xsi:type="dcterms:W3CDTF">2018-08-25T02:51:42Z</dcterms:modified>
</cp:coreProperties>
</file>