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4EC"/>
    <a:srgbClr val="E96335"/>
    <a:srgbClr val="505256"/>
    <a:srgbClr val="AEA365"/>
    <a:srgbClr val="CD3B2D"/>
    <a:srgbClr val="82C9C5"/>
    <a:srgbClr val="81CD3A"/>
    <a:srgbClr val="F3F1F1"/>
    <a:srgbClr val="E7B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349F-747F-40A7-83A8-CF1092A90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95F3-5E9F-46AE-935B-C4F8129F9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5676-7D17-4A73-A460-4E238402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149B-6AE1-4DBB-957C-4F5CD96E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8359-7C45-48A8-A997-01E58629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92B-1F99-4CC1-BA97-F5840AE6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6E988-B39C-4FF9-91AA-7E6F3938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FA64-17D0-4CED-8576-714F75C7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6A2E-E1EA-4998-8B18-E8DF356B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2B87-4D26-4417-9950-DAE247BD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40C05-0E49-40D2-92F4-3350BCDFC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CFE49-E888-4AC6-883B-DA68ADBCC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CB71-8C62-4BD2-A667-46765D7C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3C45-AD70-4530-AFAE-0F9F5008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818E-D0CD-40F8-B6CB-08975053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DC63-A27B-4BA0-8D7B-E9A3EC7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9DA9-78B1-471B-8DEE-E5C2F11C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5DA7-4EC3-4A3D-8E4A-92E5212F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CFC4-7641-4AB1-9BAD-602E776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AF6C-A98B-4955-BD26-B1AB5AAF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85A1-39D4-4738-BC9C-14BF3751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63236-2C3E-424D-9B79-2E9DAC96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44D9-D5BC-4B43-9556-4E57864E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C46E-E6ED-4486-B6F0-1BE8E6C5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B811D-1384-4A1B-89EC-5765BDF1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74A-BA74-4239-9CC4-35B9730F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0813-6E66-4F58-B09F-02894A1E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1866-9D6E-4960-8318-4347AF4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E0115-F7A2-4CB8-B44B-F8ECAD66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7C8B-D70A-4CD8-A40F-B8464DD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9851-D640-459E-A39C-3BAAD3F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5A5-D912-4FF8-9F1A-5C705FDE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C245-18E7-46BA-B9FC-188D73F0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6F8C7-435D-401E-BB84-185CBF8F2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3B75C-8EEF-414C-B29A-1097963C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46B5C-A12B-4526-9FF0-50E114DCE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AECF9-E9FB-4BD6-B6CD-92B027B9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8111A-920A-45FD-B34F-17FF0C3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23EB-BE27-4E12-A5F0-EEFC8067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CF95-A3C6-488B-B919-D98B413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E1D6B-6246-438B-B5B0-DE21E3F0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919E7-873A-4640-B6A2-05733312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E0FFC-6277-4EE3-A479-23EC482A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D006C-480C-4FEC-A04F-FAECDF15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645AF-0705-4FE7-A00F-ADAB4F3B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1ED36-943E-4F8B-A548-19A8F2AA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E82-EC8D-43A0-B154-23F5CA1A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D6D1-1354-4B86-A34A-0E7DCAED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9CDB6-0924-4745-9B39-580CC9CA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05835-4778-42E4-9BB4-30A0629C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709F-1968-4D5A-91D6-FB63B5C7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EEABD-3461-4756-AE80-732885D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4029-73CF-4A22-995F-C699E31A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9670D-33FE-4F60-B004-22130FB3B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C02FC-DF07-41C3-AEE1-9AC94D43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2BA3D-77F4-4411-9B14-51EA36F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566E6-B3DC-421E-BF0F-15AB6978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7137-7234-4AB4-AD6D-7DC93ED1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EB05C-110A-4A4F-87CD-622E17CA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054E-457D-4964-9701-8CFB630F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DCDE-144F-4F85-B2BD-6D4F802EB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E1E3-7C6F-4BCE-A8D9-6C06AF89D0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0700-9A4F-4C81-9FD6-7937D59BA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C881-F746-4226-A2D9-EBF969187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36C366-419D-4DFB-965D-6F8A58345954}"/>
              </a:ext>
            </a:extLst>
          </p:cNvPr>
          <p:cNvGrpSpPr/>
          <p:nvPr/>
        </p:nvGrpSpPr>
        <p:grpSpPr>
          <a:xfrm>
            <a:off x="503926" y="1936928"/>
            <a:ext cx="1354993" cy="3021806"/>
            <a:chOff x="503926" y="1936928"/>
            <a:chExt cx="1354993" cy="302180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D9F6E4-04A9-43BF-B40F-941B9E677FC4}"/>
                </a:ext>
              </a:extLst>
            </p:cNvPr>
            <p:cNvGrpSpPr/>
            <p:nvPr/>
          </p:nvGrpSpPr>
          <p:grpSpPr>
            <a:xfrm>
              <a:off x="503926" y="1936928"/>
              <a:ext cx="1354993" cy="3021806"/>
              <a:chOff x="1651151" y="1074907"/>
              <a:chExt cx="1354993" cy="300305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49A1A49-2389-427E-98C0-B1AD32D7B06C}"/>
                  </a:ext>
                </a:extLst>
              </p:cNvPr>
              <p:cNvSpPr/>
              <p:nvPr/>
            </p:nvSpPr>
            <p:spPr>
              <a:xfrm>
                <a:off x="1651151" y="1074907"/>
                <a:ext cx="1354566" cy="3003052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3569A43-A83B-4594-8F50-7B1749898509}"/>
                  </a:ext>
                </a:extLst>
              </p:cNvPr>
              <p:cNvGrpSpPr/>
              <p:nvPr/>
            </p:nvGrpSpPr>
            <p:grpSpPr>
              <a:xfrm>
                <a:off x="1782293" y="1753863"/>
                <a:ext cx="1180574" cy="214107"/>
                <a:chOff x="2036619" y="1230274"/>
                <a:chExt cx="1089121" cy="214107"/>
              </a:xfrm>
            </p:grpSpPr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65FFCB28-6EE7-4D39-8C92-C884271E5AA2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DE614E7-B481-4B5D-BC29-B34E06DD391C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33234" cy="21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Physical PIN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871C9C7-C7E7-4FF7-B2C5-C4C297E5BA06}"/>
                  </a:ext>
                </a:extLst>
              </p:cNvPr>
              <p:cNvGrpSpPr/>
              <p:nvPr/>
            </p:nvGrpSpPr>
            <p:grpSpPr>
              <a:xfrm>
                <a:off x="1782289" y="1188201"/>
                <a:ext cx="946536" cy="215444"/>
                <a:chOff x="2036619" y="1230274"/>
                <a:chExt cx="873213" cy="215444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AC99376F-4014-4A15-8DC6-ACBF8C5DCFF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F1C51-6DA6-4703-81A1-9644759C079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1732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Power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C08E838-7CEE-4402-A7DE-A186559A7F17}"/>
                  </a:ext>
                </a:extLst>
              </p:cNvPr>
              <p:cNvGrpSpPr/>
              <p:nvPr/>
            </p:nvGrpSpPr>
            <p:grpSpPr>
              <a:xfrm>
                <a:off x="1782289" y="1471032"/>
                <a:ext cx="871194" cy="215444"/>
                <a:chOff x="2036619" y="1230274"/>
                <a:chExt cx="803707" cy="21544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580F85DE-3E7A-4AA0-A761-51AA5BA75AD0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0E128AF-1A1A-4C7F-B2F4-257FC837CF10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3478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GND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9DA170-7ED5-46A2-A19F-4B79C52886CD}"/>
                  </a:ext>
                </a:extLst>
              </p:cNvPr>
              <p:cNvGrpSpPr/>
              <p:nvPr/>
            </p:nvGrpSpPr>
            <p:grpSpPr>
              <a:xfrm>
                <a:off x="1782289" y="2036694"/>
                <a:ext cx="1021877" cy="215444"/>
                <a:chOff x="2036619" y="1230274"/>
                <a:chExt cx="942718" cy="215444"/>
              </a:xfrm>
            </p:grpSpPr>
            <p:sp>
              <p:nvSpPr>
                <p:cNvPr id="36" name="Parallelogram 35">
                  <a:extLst>
                    <a:ext uri="{FF2B5EF4-FFF2-40B4-BE49-F238E27FC236}">
                      <a16:creationId xmlns:a16="http://schemas.microsoft.com/office/drawing/2014/main" id="{45446C30-D78A-442C-93A4-339C526EB13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AE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77AC20F-8507-4B5F-9B7D-B03CE1264CE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868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Port PIN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3D2715C-B8D8-4869-9265-DE0A352B6FFC}"/>
                  </a:ext>
                </a:extLst>
              </p:cNvPr>
              <p:cNvGrpSpPr/>
              <p:nvPr/>
            </p:nvGrpSpPr>
            <p:grpSpPr>
              <a:xfrm>
                <a:off x="1782289" y="2319525"/>
                <a:ext cx="1135689" cy="215444"/>
                <a:chOff x="2036619" y="1230274"/>
                <a:chExt cx="1047714" cy="215444"/>
              </a:xfrm>
            </p:grpSpPr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D8A3CB46-7820-4453-940D-8A6268DDB7B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F7A146E-5D1E-4E41-B221-3746DCB46C0D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918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Analog PIN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A3B56F-C821-4BE2-8F8E-0D1745771AC1}"/>
                  </a:ext>
                </a:extLst>
              </p:cNvPr>
              <p:cNvGrpSpPr/>
              <p:nvPr/>
            </p:nvGrpSpPr>
            <p:grpSpPr>
              <a:xfrm>
                <a:off x="1782289" y="2602356"/>
                <a:ext cx="1076379" cy="215444"/>
                <a:chOff x="2036619" y="1230274"/>
                <a:chExt cx="992998" cy="21544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C79C43DD-2164-4099-8F14-F3C9EE5972F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87738C-9D69-4266-AC2A-88C1A6360938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371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Serial PIN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CAB6F32-AC2C-4D9A-B743-4E75BC5B836D}"/>
                  </a:ext>
                </a:extLst>
              </p:cNvPr>
              <p:cNvGrpSpPr/>
              <p:nvPr/>
            </p:nvGrpSpPr>
            <p:grpSpPr>
              <a:xfrm>
                <a:off x="1782289" y="2885187"/>
                <a:ext cx="1211031" cy="215444"/>
                <a:chOff x="2036619" y="1230274"/>
                <a:chExt cx="1117219" cy="215444"/>
              </a:xfrm>
            </p:grpSpPr>
            <p:sp>
              <p:nvSpPr>
                <p:cNvPr id="47" name="Parallelogram 46">
                  <a:extLst>
                    <a:ext uri="{FF2B5EF4-FFF2-40B4-BE49-F238E27FC236}">
                      <a16:creationId xmlns:a16="http://schemas.microsoft.com/office/drawing/2014/main" id="{28AE7E41-787A-44BA-845E-6E7ED406DAC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C6F184-4E7C-4CD9-91F6-6C8D412CCE5B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613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PIN Function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8E776EC-8B4A-4C34-932F-55348B6BFF13}"/>
                  </a:ext>
                </a:extLst>
              </p:cNvPr>
              <p:cNvGrpSpPr/>
              <p:nvPr/>
            </p:nvGrpSpPr>
            <p:grpSpPr>
              <a:xfrm>
                <a:off x="1782289" y="3168018"/>
                <a:ext cx="1223855" cy="215444"/>
                <a:chOff x="2036619" y="1230274"/>
                <a:chExt cx="1129049" cy="215444"/>
              </a:xfrm>
            </p:grpSpPr>
            <p:sp>
              <p:nvSpPr>
                <p:cNvPr id="50" name="Parallelogram 49">
                  <a:extLst>
                    <a:ext uri="{FF2B5EF4-FFF2-40B4-BE49-F238E27FC236}">
                      <a16:creationId xmlns:a16="http://schemas.microsoft.com/office/drawing/2014/main" id="{D174DF35-415C-48CB-8F39-8D9ECC11904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7BB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8AADF6D-214F-4A63-AFA6-DAA0DBCC9ED7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731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Interrupt PIN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7CBDB0-FE08-49AA-9D6B-BEAC5B197147}"/>
                  </a:ext>
                </a:extLst>
              </p:cNvPr>
              <p:cNvGrpSpPr/>
              <p:nvPr/>
            </p:nvGrpSpPr>
            <p:grpSpPr>
              <a:xfrm>
                <a:off x="1782289" y="3450850"/>
                <a:ext cx="1156529" cy="215444"/>
                <a:chOff x="2036619" y="1230274"/>
                <a:chExt cx="1066938" cy="215444"/>
              </a:xfrm>
            </p:grpSpPr>
            <p:sp>
              <p:nvSpPr>
                <p:cNvPr id="53" name="Parallelogram 52">
                  <a:extLst>
                    <a:ext uri="{FF2B5EF4-FFF2-40B4-BE49-F238E27FC236}">
                      <a16:creationId xmlns:a16="http://schemas.microsoft.com/office/drawing/2014/main" id="{FFA7FCDF-88DF-489D-9040-56C19BDA77C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60179C4-D14F-4EC2-A429-B0B39E1F7B39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110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Control PIN</a:t>
                  </a:r>
                </a:p>
              </p:txBody>
            </p: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828769E-827C-4CBE-A674-3AE069BB4C0C}"/>
                </a:ext>
              </a:extLst>
            </p:cNvPr>
            <p:cNvGrpSpPr/>
            <p:nvPr/>
          </p:nvGrpSpPr>
          <p:grpSpPr>
            <a:xfrm>
              <a:off x="702731" y="4619253"/>
              <a:ext cx="1006551" cy="215444"/>
              <a:chOff x="796120" y="6228546"/>
              <a:chExt cx="1006551" cy="21544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FED95-ED08-45D5-BA95-3BD68A7F601A}"/>
                  </a:ext>
                </a:extLst>
              </p:cNvPr>
              <p:cNvSpPr txBox="1"/>
              <p:nvPr/>
            </p:nvSpPr>
            <p:spPr>
              <a:xfrm>
                <a:off x="1218857" y="6228546"/>
                <a:ext cx="5838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PWM PIN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1EB26B5-D124-430F-8B19-4E69F6E4F5D7}"/>
                  </a:ext>
                </a:extLst>
              </p:cNvPr>
              <p:cNvGrpSpPr/>
              <p:nvPr/>
            </p:nvGrpSpPr>
            <p:grpSpPr>
              <a:xfrm>
                <a:off x="796120" y="6294748"/>
                <a:ext cx="376237" cy="83040"/>
                <a:chOff x="2357438" y="5239281"/>
                <a:chExt cx="376237" cy="8304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3EAF02-E9C9-4A83-BE51-0507491EF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7438" y="5320410"/>
                  <a:ext cx="8768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00C354F-2AA7-4DA8-AFEF-25B1B9B8F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5123" y="5239281"/>
                  <a:ext cx="13000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DB19FDB-B76E-43C6-8E74-74AC2C797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4485" y="5322321"/>
                  <a:ext cx="3060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E8829F6-4D0E-4CCF-99DE-91FDFE9F5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2318" y="5239281"/>
                  <a:ext cx="57694" cy="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27009B3-746B-4FFC-8AB2-E7B484183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0012" y="5320410"/>
                  <a:ext cx="7366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01EDCE7-1FD8-4EF1-87C3-DCD1FFCF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5123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C156DD7-B15E-432E-8E45-8BAEC364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7406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41D70FD-C294-4E03-A6D7-D6066DAC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4632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87FC34D-D19B-45DC-ABF0-9391584E5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6139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9" name="TextBox 468">
            <a:extLst>
              <a:ext uri="{FF2B5EF4-FFF2-40B4-BE49-F238E27FC236}">
                <a16:creationId xmlns:a16="http://schemas.microsoft.com/office/drawing/2014/main" id="{537931E6-A117-4D0F-9A2B-2BE2AE659DB0}"/>
              </a:ext>
            </a:extLst>
          </p:cNvPr>
          <p:cNvSpPr txBox="1"/>
          <p:nvPr/>
        </p:nvSpPr>
        <p:spPr>
          <a:xfrm>
            <a:off x="560951" y="100871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FeatherWing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71" name="Picture 470" descr="A close up of a logo&#10;&#10;Description automatically generated">
            <a:extLst>
              <a:ext uri="{FF2B5EF4-FFF2-40B4-BE49-F238E27FC236}">
                <a16:creationId xmlns:a16="http://schemas.microsoft.com/office/drawing/2014/main" id="{C0CEF484-6849-4636-B9E8-AC514AF9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2" y="304602"/>
            <a:ext cx="2237039" cy="752094"/>
          </a:xfrm>
          <a:prstGeom prst="rect">
            <a:avLst/>
          </a:prstGeom>
        </p:spPr>
      </p:pic>
      <p:grpSp>
        <p:nvGrpSpPr>
          <p:cNvPr id="468" name="Group 467">
            <a:extLst>
              <a:ext uri="{FF2B5EF4-FFF2-40B4-BE49-F238E27FC236}">
                <a16:creationId xmlns:a16="http://schemas.microsoft.com/office/drawing/2014/main" id="{2A7A4786-8B70-4B05-9791-2983977AF9F2}"/>
              </a:ext>
            </a:extLst>
          </p:cNvPr>
          <p:cNvGrpSpPr/>
          <p:nvPr/>
        </p:nvGrpSpPr>
        <p:grpSpPr>
          <a:xfrm rot="20902830">
            <a:off x="1955865" y="896304"/>
            <a:ext cx="1164431" cy="406799"/>
            <a:chOff x="2905125" y="369488"/>
            <a:chExt cx="1164431" cy="406799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9F54701-4232-4D57-9FE8-2407263414D9}"/>
                </a:ext>
              </a:extLst>
            </p:cNvPr>
            <p:cNvSpPr/>
            <p:nvPr/>
          </p:nvSpPr>
          <p:spPr>
            <a:xfrm>
              <a:off x="2905125" y="468984"/>
              <a:ext cx="1164431" cy="3073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A452151E-60BF-4C63-BF54-C610E23B0EB7}"/>
                </a:ext>
              </a:extLst>
            </p:cNvPr>
            <p:cNvSpPr txBox="1"/>
            <p:nvPr/>
          </p:nvSpPr>
          <p:spPr>
            <a:xfrm>
              <a:off x="2986311" y="36948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 Label Reversed" pitchFamily="2" charset="0"/>
                  <a:ea typeface="Impact Label Reversed" pitchFamily="2" charset="0"/>
                </a:rPr>
                <a:t>PINOUT</a:t>
              </a: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A4ACF74-0CFE-4E7F-B406-50C6B855FE27}"/>
              </a:ext>
            </a:extLst>
          </p:cNvPr>
          <p:cNvGrpSpPr/>
          <p:nvPr/>
        </p:nvGrpSpPr>
        <p:grpSpPr>
          <a:xfrm>
            <a:off x="5308758" y="6242315"/>
            <a:ext cx="2665786" cy="553005"/>
            <a:chOff x="9311687" y="1278156"/>
            <a:chExt cx="2665786" cy="553005"/>
          </a:xfrm>
        </p:grpSpPr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FF634FBD-AC59-4731-B0FB-7A23E48B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1687" y="1278156"/>
              <a:ext cx="388280" cy="553005"/>
            </a:xfrm>
            <a:prstGeom prst="rect">
              <a:avLst/>
            </a:prstGeom>
          </p:spPr>
        </p:pic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124B4EE4-1C57-48B5-A235-7FAA0EAA14BA}"/>
                </a:ext>
              </a:extLst>
            </p:cNvPr>
            <p:cNvSpPr txBox="1"/>
            <p:nvPr/>
          </p:nvSpPr>
          <p:spPr>
            <a:xfrm>
              <a:off x="9639974" y="1403468"/>
              <a:ext cx="2337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https://www.adafruit.com/product/3343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2302BB2E-3B33-4C65-ADD6-379C9C54FD5E}"/>
              </a:ext>
            </a:extLst>
          </p:cNvPr>
          <p:cNvGrpSpPr/>
          <p:nvPr/>
        </p:nvGrpSpPr>
        <p:grpSpPr>
          <a:xfrm>
            <a:off x="503926" y="5187082"/>
            <a:ext cx="3108682" cy="1497385"/>
            <a:chOff x="8629215" y="5137320"/>
            <a:chExt cx="3108682" cy="1497385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94E5680-6CAD-402C-90EA-47BD6CAF33B0}"/>
                </a:ext>
              </a:extLst>
            </p:cNvPr>
            <p:cNvGrpSpPr/>
            <p:nvPr/>
          </p:nvGrpSpPr>
          <p:grpSpPr>
            <a:xfrm>
              <a:off x="8629215" y="5137320"/>
              <a:ext cx="3108682" cy="1497385"/>
              <a:chOff x="5618124" y="5372169"/>
              <a:chExt cx="3108682" cy="1497385"/>
            </a:xfrm>
          </p:grpSpPr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87829B89-1FF1-4D07-AA8F-ABF9494C0E8E}"/>
                  </a:ext>
                </a:extLst>
              </p:cNvPr>
              <p:cNvSpPr/>
              <p:nvPr/>
            </p:nvSpPr>
            <p:spPr>
              <a:xfrm>
                <a:off x="5618124" y="5372169"/>
                <a:ext cx="3108682" cy="1497385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B0FCB696-C067-4F37-9B88-B9DFAA18DD12}"/>
                  </a:ext>
                </a:extLst>
              </p:cNvPr>
              <p:cNvGrpSpPr/>
              <p:nvPr/>
            </p:nvGrpSpPr>
            <p:grpSpPr>
              <a:xfrm>
                <a:off x="6966180" y="5459501"/>
                <a:ext cx="1656651" cy="1347808"/>
                <a:chOff x="6966180" y="5459501"/>
                <a:chExt cx="1656651" cy="1347808"/>
              </a:xfrm>
            </p:grpSpPr>
            <p:sp>
              <p:nvSpPr>
                <p:cNvPr id="444" name="Parallelogram 443">
                  <a:extLst>
                    <a:ext uri="{FF2B5EF4-FFF2-40B4-BE49-F238E27FC236}">
                      <a16:creationId xmlns:a16="http://schemas.microsoft.com/office/drawing/2014/main" id="{1AD97E58-3F95-4A94-B2AB-7BBA150F4398}"/>
                    </a:ext>
                  </a:extLst>
                </p:cNvPr>
                <p:cNvSpPr/>
                <p:nvPr/>
              </p:nvSpPr>
              <p:spPr>
                <a:xfrm>
                  <a:off x="6966180" y="5459501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EN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Parallelogram 444">
                  <a:extLst>
                    <a:ext uri="{FF2B5EF4-FFF2-40B4-BE49-F238E27FC236}">
                      <a16:creationId xmlns:a16="http://schemas.microsoft.com/office/drawing/2014/main" id="{407EACFC-5926-4D5E-B1D1-FA3B4B906C86}"/>
                    </a:ext>
                  </a:extLst>
                </p:cNvPr>
                <p:cNvSpPr/>
                <p:nvPr/>
              </p:nvSpPr>
              <p:spPr>
                <a:xfrm>
                  <a:off x="6966180" y="5694204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RESET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Parallelogram 445">
                  <a:extLst>
                    <a:ext uri="{FF2B5EF4-FFF2-40B4-BE49-F238E27FC236}">
                      <a16:creationId xmlns:a16="http://schemas.microsoft.com/office/drawing/2014/main" id="{AA56CD98-DFAA-43DC-8671-C17345592051}"/>
                    </a:ext>
                  </a:extLst>
                </p:cNvPr>
                <p:cNvSpPr/>
                <p:nvPr/>
              </p:nvSpPr>
              <p:spPr>
                <a:xfrm>
                  <a:off x="6966180" y="592890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3V3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7" name="Parallelogram 446">
                  <a:extLst>
                    <a:ext uri="{FF2B5EF4-FFF2-40B4-BE49-F238E27FC236}">
                      <a16:creationId xmlns:a16="http://schemas.microsoft.com/office/drawing/2014/main" id="{A1D8BFAE-CCC6-4AE5-9858-778BF49EC27F}"/>
                    </a:ext>
                  </a:extLst>
                </p:cNvPr>
                <p:cNvSpPr/>
                <p:nvPr/>
              </p:nvSpPr>
              <p:spPr>
                <a:xfrm>
                  <a:off x="6966180" y="616361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4" name="Parallelogram 453">
                  <a:extLst>
                    <a:ext uri="{FF2B5EF4-FFF2-40B4-BE49-F238E27FC236}">
                      <a16:creationId xmlns:a16="http://schemas.microsoft.com/office/drawing/2014/main" id="{B317BDCD-4CCC-49AD-9DA1-B175D64AD16B}"/>
                    </a:ext>
                  </a:extLst>
                </p:cNvPr>
                <p:cNvSpPr/>
                <p:nvPr/>
              </p:nvSpPr>
              <p:spPr>
                <a:xfrm>
                  <a:off x="8066280" y="6159982"/>
                  <a:ext cx="556551" cy="179160"/>
                </a:xfrm>
                <a:prstGeom prst="parallelogram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</a:rPr>
                    <a:t>DAC</a:t>
                  </a:r>
                  <a:r>
                    <a:rPr lang="en-US" sz="800" baseline="-25000" dirty="0" err="1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5" name="Parallelogram 454">
                  <a:extLst>
                    <a:ext uri="{FF2B5EF4-FFF2-40B4-BE49-F238E27FC236}">
                      <a16:creationId xmlns:a16="http://schemas.microsoft.com/office/drawing/2014/main" id="{8A274D3E-2239-4525-995C-ED99A76EF59D}"/>
                    </a:ext>
                  </a:extLst>
                </p:cNvPr>
                <p:cNvSpPr/>
                <p:nvPr/>
              </p:nvSpPr>
              <p:spPr>
                <a:xfrm>
                  <a:off x="7514063" y="6159982"/>
                  <a:ext cx="556551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A0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6" name="Parallelogram 455">
                  <a:extLst>
                    <a:ext uri="{FF2B5EF4-FFF2-40B4-BE49-F238E27FC236}">
                      <a16:creationId xmlns:a16="http://schemas.microsoft.com/office/drawing/2014/main" id="{D903BADB-817E-4DFC-A9CD-444910D7BDB5}"/>
                    </a:ext>
                  </a:extLst>
                </p:cNvPr>
                <p:cNvSpPr/>
                <p:nvPr/>
              </p:nvSpPr>
              <p:spPr>
                <a:xfrm>
                  <a:off x="6966180" y="6397585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32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7" name="Parallelogram 456">
                  <a:extLst>
                    <a:ext uri="{FF2B5EF4-FFF2-40B4-BE49-F238E27FC236}">
                      <a16:creationId xmlns:a16="http://schemas.microsoft.com/office/drawing/2014/main" id="{E618E3E9-90B1-4C67-86EE-6E945803E62D}"/>
                    </a:ext>
                  </a:extLst>
                </p:cNvPr>
                <p:cNvSpPr/>
                <p:nvPr/>
              </p:nvSpPr>
              <p:spPr>
                <a:xfrm>
                  <a:off x="8066280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SCL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F3AC3D77-8E9E-43B2-8731-57C501ACB8D6}"/>
                    </a:ext>
                  </a:extLst>
                </p:cNvPr>
                <p:cNvSpPr/>
                <p:nvPr/>
              </p:nvSpPr>
              <p:spPr>
                <a:xfrm>
                  <a:off x="7514063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8C68FF49-005D-4503-980B-97BF70175C95}"/>
                    </a:ext>
                  </a:extLst>
                </p:cNvPr>
                <p:cNvSpPr/>
                <p:nvPr/>
              </p:nvSpPr>
              <p:spPr>
                <a:xfrm>
                  <a:off x="6966180" y="6628149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31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8938757C-1D0E-456D-9122-D40D0FE09546}"/>
                    </a:ext>
                  </a:extLst>
                </p:cNvPr>
                <p:cNvSpPr/>
                <p:nvPr/>
              </p:nvSpPr>
              <p:spPr>
                <a:xfrm>
                  <a:off x="8066280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SDA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73E38571-7419-45BE-8345-07334650DD74}"/>
                    </a:ext>
                  </a:extLst>
                </p:cNvPr>
                <p:cNvSpPr/>
                <p:nvPr/>
              </p:nvSpPr>
              <p:spPr>
                <a:xfrm>
                  <a:off x="7514063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97DB5CB1-11BB-4B1E-97E3-993ACE9A97A6}"/>
                  </a:ext>
                </a:extLst>
              </p:cNvPr>
              <p:cNvSpPr txBox="1"/>
              <p:nvPr/>
            </p:nvSpPr>
            <p:spPr>
              <a:xfrm>
                <a:off x="5752092" y="598563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Feather PINs</a:t>
                </a:r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A121A209-F2A0-4B8A-90E4-D12FDD243B2B}"/>
                </a:ext>
              </a:extLst>
            </p:cNvPr>
            <p:cNvGrpSpPr/>
            <p:nvPr/>
          </p:nvGrpSpPr>
          <p:grpSpPr>
            <a:xfrm>
              <a:off x="10603747" y="5645663"/>
              <a:ext cx="1055084" cy="283098"/>
              <a:chOff x="7946644" y="6027646"/>
              <a:chExt cx="1055084" cy="283098"/>
            </a:xfrm>
          </p:grpSpPr>
          <p:pic>
            <p:nvPicPr>
              <p:cNvPr id="501" name="Picture 500">
                <a:extLst>
                  <a:ext uri="{FF2B5EF4-FFF2-40B4-BE49-F238E27FC236}">
                    <a16:creationId xmlns:a16="http://schemas.microsoft.com/office/drawing/2014/main" id="{F961F5D9-ABE7-43D3-8CAA-F0329BE06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6644" y="6051728"/>
                <a:ext cx="255062" cy="259016"/>
              </a:xfrm>
              <a:prstGeom prst="rect">
                <a:avLst/>
              </a:prstGeom>
            </p:spPr>
          </p:pic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32E690AC-0A46-4481-98C3-EAFE1545BD08}"/>
                  </a:ext>
                </a:extLst>
              </p:cNvPr>
              <p:cNvSpPr txBox="1"/>
              <p:nvPr/>
            </p:nvSpPr>
            <p:spPr>
              <a:xfrm>
                <a:off x="8166243" y="6027646"/>
                <a:ext cx="8354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150mA max</a:t>
                </a:r>
              </a:p>
            </p:txBody>
          </p:sp>
        </p:grpSp>
      </p:grpSp>
      <p:pic>
        <p:nvPicPr>
          <p:cNvPr id="504" name="Picture 50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0EB58C9-3DA5-4D04-84CE-35655DC8F4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5" y="5985211"/>
            <a:ext cx="743919" cy="467855"/>
          </a:xfrm>
          <a:prstGeom prst="rect">
            <a:avLst/>
          </a:prstGeom>
        </p:spPr>
      </p:pic>
      <p:sp>
        <p:nvSpPr>
          <p:cNvPr id="507" name="TextBox 506">
            <a:extLst>
              <a:ext uri="{FF2B5EF4-FFF2-40B4-BE49-F238E27FC236}">
                <a16:creationId xmlns:a16="http://schemas.microsoft.com/office/drawing/2014/main" id="{4758B2F3-3DCF-4A13-B538-69BE0D21091D}"/>
              </a:ext>
            </a:extLst>
          </p:cNvPr>
          <p:cNvSpPr txBox="1"/>
          <p:nvPr/>
        </p:nvSpPr>
        <p:spPr>
          <a:xfrm>
            <a:off x="10838258" y="6421292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DRAFT 2019-12-01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55B114-E3AC-4796-9E8B-9FA739C2AD28}"/>
              </a:ext>
            </a:extLst>
          </p:cNvPr>
          <p:cNvGrpSpPr/>
          <p:nvPr/>
        </p:nvGrpSpPr>
        <p:grpSpPr>
          <a:xfrm>
            <a:off x="2282246" y="1044582"/>
            <a:ext cx="9797202" cy="4235435"/>
            <a:chOff x="2282246" y="1044582"/>
            <a:chExt cx="9797202" cy="4235435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ACF482FB-9BBD-4EDB-9A57-F067D6138E77}"/>
                </a:ext>
              </a:extLst>
            </p:cNvPr>
            <p:cNvGrpSpPr/>
            <p:nvPr/>
          </p:nvGrpSpPr>
          <p:grpSpPr>
            <a:xfrm>
              <a:off x="2282246" y="1044582"/>
              <a:ext cx="9797202" cy="4235435"/>
              <a:chOff x="2062095" y="1047882"/>
              <a:chExt cx="9797202" cy="4235435"/>
            </a:xfrm>
          </p:grpSpPr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98383CC0-9771-4561-B4DD-F047B943ED89}"/>
                  </a:ext>
                </a:extLst>
              </p:cNvPr>
              <p:cNvGrpSpPr/>
              <p:nvPr/>
            </p:nvGrpSpPr>
            <p:grpSpPr>
              <a:xfrm>
                <a:off x="2062095" y="1099703"/>
                <a:ext cx="8199087" cy="3830189"/>
                <a:chOff x="1713739" y="1546297"/>
                <a:chExt cx="8199087" cy="38301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2059F00-344B-4FFF-9717-EDCCDBC8D6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833" y="1793098"/>
                  <a:ext cx="2926334" cy="3271804"/>
                </a:xfrm>
                <a:prstGeom prst="rect">
                  <a:avLst/>
                </a:prstGeom>
              </p:spPr>
            </p:pic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69B85D3-42F7-4B14-A3E8-D7AAC5963031}"/>
                    </a:ext>
                  </a:extLst>
                </p:cNvPr>
                <p:cNvSpPr/>
                <p:nvPr/>
              </p:nvSpPr>
              <p:spPr>
                <a:xfrm>
                  <a:off x="6896101" y="4833110"/>
                  <a:ext cx="776650" cy="2664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Parallelogram 116">
                  <a:extLst>
                    <a:ext uri="{FF2B5EF4-FFF2-40B4-BE49-F238E27FC236}">
                      <a16:creationId xmlns:a16="http://schemas.microsoft.com/office/drawing/2014/main" id="{A1E1AD92-DB15-443C-8521-0DC0D5911BBD}"/>
                    </a:ext>
                  </a:extLst>
                </p:cNvPr>
                <p:cNvSpPr/>
                <p:nvPr/>
              </p:nvSpPr>
              <p:spPr>
                <a:xfrm>
                  <a:off x="5817724" y="154629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5V IN</a:t>
                  </a: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287669FA-AC50-4F45-9BB9-1CF1566B89E5}"/>
                    </a:ext>
                  </a:extLst>
                </p:cNvPr>
                <p:cNvSpPr/>
                <p:nvPr/>
              </p:nvSpPr>
              <p:spPr>
                <a:xfrm>
                  <a:off x="7381759" y="41940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9E3B751B-45B1-447A-B36F-745E52DB1528}"/>
                    </a:ext>
                  </a:extLst>
                </p:cNvPr>
                <p:cNvSpPr/>
                <p:nvPr/>
              </p:nvSpPr>
              <p:spPr>
                <a:xfrm>
                  <a:off x="7288663" y="42857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0311087D-59B2-43CA-BF78-52B63F79D91D}"/>
                    </a:ext>
                  </a:extLst>
                </p:cNvPr>
                <p:cNvSpPr/>
                <p:nvPr/>
              </p:nvSpPr>
              <p:spPr>
                <a:xfrm>
                  <a:off x="7102475" y="446919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77AE123F-DD5C-4321-B639-EE4C26800E5D}"/>
                    </a:ext>
                  </a:extLst>
                </p:cNvPr>
                <p:cNvSpPr/>
                <p:nvPr/>
              </p:nvSpPr>
              <p:spPr>
                <a:xfrm>
                  <a:off x="7009381" y="456090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53A971CB-4DC6-4D51-883B-49B830EBDD47}"/>
                    </a:ext>
                  </a:extLst>
                </p:cNvPr>
                <p:cNvSpPr/>
                <p:nvPr/>
              </p:nvSpPr>
              <p:spPr>
                <a:xfrm>
                  <a:off x="6916287" y="46526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Parallelogram 300">
                  <a:extLst>
                    <a:ext uri="{FF2B5EF4-FFF2-40B4-BE49-F238E27FC236}">
                      <a16:creationId xmlns:a16="http://schemas.microsoft.com/office/drawing/2014/main" id="{AAE4CFCD-449E-4831-9A2B-91430BFB951C}"/>
                    </a:ext>
                  </a:extLst>
                </p:cNvPr>
                <p:cNvSpPr/>
                <p:nvPr/>
              </p:nvSpPr>
              <p:spPr>
                <a:xfrm>
                  <a:off x="5504859" y="487510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27</a:t>
                  </a:r>
                </a:p>
              </p:txBody>
            </p: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BACEDC1A-6468-4913-A3D1-81D08A336A1D}"/>
                    </a:ext>
                  </a:extLst>
                </p:cNvPr>
                <p:cNvGrpSpPr/>
                <p:nvPr/>
              </p:nvGrpSpPr>
              <p:grpSpPr>
                <a:xfrm>
                  <a:off x="1713739" y="1672894"/>
                  <a:ext cx="3556029" cy="3703592"/>
                  <a:chOff x="1713739" y="1672894"/>
                  <a:chExt cx="3556029" cy="3703592"/>
                </a:xfrm>
              </p:grpSpPr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1FAA2041-3902-4493-A216-8C49FC75FA2E}"/>
                      </a:ext>
                    </a:extLst>
                  </p:cNvPr>
                  <p:cNvGrpSpPr/>
                  <p:nvPr/>
                </p:nvGrpSpPr>
                <p:grpSpPr>
                  <a:xfrm>
                    <a:off x="1713739" y="1672894"/>
                    <a:ext cx="3556029" cy="3702131"/>
                    <a:chOff x="1713739" y="1672894"/>
                    <a:chExt cx="3556029" cy="3702131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B4B0D9E9-25CC-42F9-AA56-6BD9518F5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4746" y="21763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1C171FD4-3E07-4AE3-8D4C-DF959D8F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0003" y="224964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EFA6A6C5-4ACB-4298-9D25-6FBCCC3F4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670" y="23161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2BAB0B66-ABA2-4F9B-89B6-89FE33148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9334" y="237700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2C067108-B2C6-4C96-BAA2-794052F12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7143" y="419408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AE6066AD-CCFE-4319-B5DA-BB0003801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2639" y="435556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BBB692B2-C824-44B3-BF31-5E096EF29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9027" y="45028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202A6430-3D91-449E-B024-7852DBDE5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049" y="466894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B5BCEFCD-0881-400F-B16F-280C9328B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3739" y="1672894"/>
                      <a:ext cx="2906787" cy="3702131"/>
                      <a:chOff x="1713739" y="1672894"/>
                      <a:chExt cx="2906787" cy="3702131"/>
                    </a:xfrm>
                  </p:grpSpPr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3D8DAEA0-69CA-446E-8571-A54B386A2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0219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391252B6-D0FE-48C9-AB1E-7302F53F5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66949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A83E581F-10D9-4C05-AF46-00C342EC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11447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8" name="Oval 197">
                        <a:extLst>
                          <a:ext uri="{FF2B5EF4-FFF2-40B4-BE49-F238E27FC236}">
                            <a16:creationId xmlns:a16="http://schemas.microsoft.com/office/drawing/2014/main" id="{DE15113D-9AE0-4EE4-94BA-0DFE53EE5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0697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9" name="Oval 198">
                        <a:extLst>
                          <a:ext uri="{FF2B5EF4-FFF2-40B4-BE49-F238E27FC236}">
                            <a16:creationId xmlns:a16="http://schemas.microsoft.com/office/drawing/2014/main" id="{B7065067-0DBC-4D17-A72F-039F0CDBF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99481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0" name="Oval 199">
                        <a:extLst>
                          <a:ext uri="{FF2B5EF4-FFF2-40B4-BE49-F238E27FC236}">
                            <a16:creationId xmlns:a16="http://schemas.microsoft.com/office/drawing/2014/main" id="{91A2DA17-D4CA-4E97-962D-888475E70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39198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1" name="Oval 200">
                        <a:extLst>
                          <a:ext uri="{FF2B5EF4-FFF2-40B4-BE49-F238E27FC236}">
                            <a16:creationId xmlns:a16="http://schemas.microsoft.com/office/drawing/2014/main" id="{00C65AC8-CFF9-4425-AEF4-A00F75534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57699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02CEF2C8-06B2-4749-9322-4AA420E7A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48448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13" name="Straight Connector 212">
                        <a:extLst>
                          <a:ext uri="{FF2B5EF4-FFF2-40B4-BE49-F238E27FC236}">
                            <a16:creationId xmlns:a16="http://schemas.microsoft.com/office/drawing/2014/main" id="{70DF415C-149F-4685-806A-2622E0A836E0}"/>
                          </a:ext>
                        </a:extLst>
                      </p:cNvPr>
                      <p:cNvCxnSpPr>
                        <a:cxnSpLocks/>
                        <a:stCxn id="204" idx="5"/>
                        <a:endCxn id="195" idx="1"/>
                      </p:cNvCxnSpPr>
                      <p:nvPr/>
                    </p:nvCxnSpPr>
                    <p:spPr>
                      <a:xfrm>
                        <a:off x="4053359" y="2734116"/>
                        <a:ext cx="528143" cy="29455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F9FC590C-787A-4490-8976-ACE10E73D4A3}"/>
                          </a:ext>
                        </a:extLst>
                      </p:cNvPr>
                      <p:cNvCxnSpPr>
                        <a:cxnSpLocks/>
                        <a:stCxn id="206" idx="6"/>
                        <a:endCxn id="197" idx="1"/>
                      </p:cNvCxnSpPr>
                      <p:nvPr/>
                    </p:nvCxnSpPr>
                    <p:spPr>
                      <a:xfrm>
                        <a:off x="4060054" y="2951334"/>
                        <a:ext cx="521448" cy="1698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C53DC834-9FF1-4911-812A-C29BC07157B3}"/>
                          </a:ext>
                        </a:extLst>
                      </p:cNvPr>
                      <p:cNvCxnSpPr>
                        <a:cxnSpLocks/>
                        <a:stCxn id="207" idx="6"/>
                        <a:endCxn id="198" idx="2"/>
                      </p:cNvCxnSpPr>
                      <p:nvPr/>
                    </p:nvCxnSpPr>
                    <p:spPr>
                      <a:xfrm>
                        <a:off x="4060054" y="3184716"/>
                        <a:ext cx="514753" cy="4512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>
                        <a:extLst>
                          <a:ext uri="{FF2B5EF4-FFF2-40B4-BE49-F238E27FC236}">
                            <a16:creationId xmlns:a16="http://schemas.microsoft.com/office/drawing/2014/main" id="{6CFDED1D-D578-46A6-A83C-7AC48A13DC7C}"/>
                          </a:ext>
                        </a:extLst>
                      </p:cNvPr>
                      <p:cNvCxnSpPr>
                        <a:cxnSpLocks/>
                        <a:stCxn id="208" idx="6"/>
                        <a:endCxn id="199" idx="2"/>
                      </p:cNvCxnSpPr>
                      <p:nvPr/>
                    </p:nvCxnSpPr>
                    <p:spPr>
                      <a:xfrm flipV="1">
                        <a:off x="4060054" y="3322341"/>
                        <a:ext cx="514753" cy="9575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Connector 216">
                        <a:extLst>
                          <a:ext uri="{FF2B5EF4-FFF2-40B4-BE49-F238E27FC236}">
                            <a16:creationId xmlns:a16="http://schemas.microsoft.com/office/drawing/2014/main" id="{8618B574-AD21-4C02-9E82-77E7299BDE4A}"/>
                          </a:ext>
                        </a:extLst>
                      </p:cNvPr>
                      <p:cNvCxnSpPr>
                        <a:cxnSpLocks/>
                        <a:stCxn id="209" idx="7"/>
                        <a:endCxn id="200" idx="2"/>
                      </p:cNvCxnSpPr>
                      <p:nvPr/>
                    </p:nvCxnSpPr>
                    <p:spPr>
                      <a:xfrm flipV="1">
                        <a:off x="4053359" y="3414844"/>
                        <a:ext cx="521448" cy="22047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Connector 217">
                        <a:extLst>
                          <a:ext uri="{FF2B5EF4-FFF2-40B4-BE49-F238E27FC236}">
                            <a16:creationId xmlns:a16="http://schemas.microsoft.com/office/drawing/2014/main" id="{E1007C1D-83F9-4678-BC12-5CA6DDD64C23}"/>
                          </a:ext>
                        </a:extLst>
                      </p:cNvPr>
                      <p:cNvCxnSpPr>
                        <a:cxnSpLocks/>
                        <a:stCxn id="211" idx="7"/>
                        <a:endCxn id="203" idx="3"/>
                      </p:cNvCxnSpPr>
                      <p:nvPr/>
                    </p:nvCxnSpPr>
                    <p:spPr>
                      <a:xfrm flipV="1">
                        <a:off x="4053359" y="3523511"/>
                        <a:ext cx="528143" cy="345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>
                        <a:extLst>
                          <a:ext uri="{FF2B5EF4-FFF2-40B4-BE49-F238E27FC236}">
                            <a16:creationId xmlns:a16="http://schemas.microsoft.com/office/drawing/2014/main" id="{6217C264-BE58-4918-8BB7-54F3B196C1EA}"/>
                          </a:ext>
                        </a:extLst>
                      </p:cNvPr>
                      <p:cNvCxnSpPr>
                        <a:cxnSpLocks/>
                        <a:stCxn id="210" idx="7"/>
                        <a:endCxn id="201" idx="3"/>
                      </p:cNvCxnSpPr>
                      <p:nvPr/>
                    </p:nvCxnSpPr>
                    <p:spPr>
                      <a:xfrm flipV="1">
                        <a:off x="4053359" y="3616014"/>
                        <a:ext cx="528143" cy="48606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>
                        <a:extLst>
                          <a:ext uri="{FF2B5EF4-FFF2-40B4-BE49-F238E27FC236}">
                            <a16:creationId xmlns:a16="http://schemas.microsoft.com/office/drawing/2014/main" id="{47D9E814-5F6B-4F96-BB9E-CA1E75E2F8FD}"/>
                          </a:ext>
                        </a:extLst>
                      </p:cNvPr>
                      <p:cNvCxnSpPr>
                        <a:cxnSpLocks/>
                        <a:stCxn id="205" idx="7"/>
                        <a:endCxn id="196" idx="3"/>
                      </p:cNvCxnSpPr>
                      <p:nvPr/>
                    </p:nvCxnSpPr>
                    <p:spPr>
                      <a:xfrm flipV="1">
                        <a:off x="4053359" y="3708519"/>
                        <a:ext cx="528143" cy="62694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46" name="Group 345">
                        <a:extLst>
                          <a:ext uri="{FF2B5EF4-FFF2-40B4-BE49-F238E27FC236}">
                            <a16:creationId xmlns:a16="http://schemas.microsoft.com/office/drawing/2014/main" id="{D2E6DA27-9336-4C2E-B8F7-21D2AE002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13739" y="1672894"/>
                        <a:ext cx="2346315" cy="3702131"/>
                        <a:chOff x="1713739" y="1672894"/>
                        <a:chExt cx="2346315" cy="3702131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15DADC53-77FF-425A-8597-F6B15EBAF0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13739" y="2611706"/>
                          <a:ext cx="2216320" cy="1822081"/>
                          <a:chOff x="2175759" y="2471741"/>
                          <a:chExt cx="2216320" cy="1822081"/>
                        </a:xfrm>
                      </p:grpSpPr>
                      <p:grpSp>
                        <p:nvGrpSpPr>
                          <p:cNvPr id="106" name="Group 105">
                            <a:extLst>
                              <a:ext uri="{FF2B5EF4-FFF2-40B4-BE49-F238E27FC236}">
                                <a16:creationId xmlns:a16="http://schemas.microsoft.com/office/drawing/2014/main" id="{DD4D8792-16F0-47EF-9A42-9F5473E8FB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75759" y="2471741"/>
                            <a:ext cx="1664103" cy="1822081"/>
                            <a:chOff x="2544106" y="2336217"/>
                            <a:chExt cx="1664103" cy="1822081"/>
                          </a:xfrm>
                        </p:grpSpPr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56A12552-0855-4751-8C7C-628616469F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1658" y="2336217"/>
                              <a:ext cx="556551" cy="1822081"/>
                              <a:chOff x="3627254" y="2941118"/>
                              <a:chExt cx="556551" cy="1822081"/>
                            </a:xfrm>
                          </p:grpSpPr>
                          <p:sp>
                            <p:nvSpPr>
                              <p:cNvPr id="87" name="Parallelogram 86">
                                <a:extLst>
                                  <a:ext uri="{FF2B5EF4-FFF2-40B4-BE49-F238E27FC236}">
                                    <a16:creationId xmlns:a16="http://schemas.microsoft.com/office/drawing/2014/main" id="{0106E6F7-3F3F-46FA-89FB-CB85EDCA45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2941118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88" name="Parallelogram 87">
                                <a:extLst>
                                  <a:ext uri="{FF2B5EF4-FFF2-40B4-BE49-F238E27FC236}">
                                    <a16:creationId xmlns:a16="http://schemas.microsoft.com/office/drawing/2014/main" id="{1DFEE239-CC23-446E-BB31-03CDDEF3CC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175821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3</a:t>
                                </a:r>
                              </a:p>
                            </p:txBody>
                          </p:sp>
                          <p:sp>
                            <p:nvSpPr>
                              <p:cNvPr id="89" name="Parallelogram 88">
                                <a:extLst>
                                  <a:ext uri="{FF2B5EF4-FFF2-40B4-BE49-F238E27FC236}">
                                    <a16:creationId xmlns:a16="http://schemas.microsoft.com/office/drawing/2014/main" id="{F801691A-2115-4CAC-BFB0-4B199B46B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410524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40</a:t>
                                </a:r>
                              </a:p>
                            </p:txBody>
                          </p:sp>
                          <p:sp>
                            <p:nvSpPr>
                              <p:cNvPr id="90" name="Parallelogram 89">
                                <a:extLst>
                                  <a:ext uri="{FF2B5EF4-FFF2-40B4-BE49-F238E27FC236}">
                                    <a16:creationId xmlns:a16="http://schemas.microsoft.com/office/drawing/2014/main" id="{624C0139-0771-439D-8639-AC17CC8A6E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645227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41</a:t>
                                </a:r>
                              </a:p>
                            </p:txBody>
                          </p:sp>
                          <p:sp>
                            <p:nvSpPr>
                              <p:cNvPr id="91" name="Parallelogram 90">
                                <a:extLst>
                                  <a:ext uri="{FF2B5EF4-FFF2-40B4-BE49-F238E27FC236}">
                                    <a16:creationId xmlns:a16="http://schemas.microsoft.com/office/drawing/2014/main" id="{9CF5AE26-6A50-4793-8430-CB368416E7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879930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11</a:t>
                                </a:r>
                              </a:p>
                            </p:txBody>
                          </p:sp>
                          <p:sp>
                            <p:nvSpPr>
                              <p:cNvPr id="92" name="Parallelogram 91">
                                <a:extLst>
                                  <a:ext uri="{FF2B5EF4-FFF2-40B4-BE49-F238E27FC236}">
                                    <a16:creationId xmlns:a16="http://schemas.microsoft.com/office/drawing/2014/main" id="{7CDB8251-80E5-48D1-B678-281C0F2567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114633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10</a:t>
                                </a:r>
                              </a:p>
                            </p:txBody>
                          </p:sp>
                          <p:sp>
                            <p:nvSpPr>
                              <p:cNvPr id="93" name="Parallelogram 92">
                                <a:extLst>
                                  <a:ext uri="{FF2B5EF4-FFF2-40B4-BE49-F238E27FC236}">
                                    <a16:creationId xmlns:a16="http://schemas.microsoft.com/office/drawing/2014/main" id="{09572B88-F49F-4227-A22C-1CCEEFCF86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349336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9</a:t>
                                </a:r>
                              </a:p>
                            </p:txBody>
                          </p:sp>
                          <p:sp>
                            <p:nvSpPr>
                              <p:cNvPr id="94" name="Parallelogram 93">
                                <a:extLst>
                                  <a:ext uri="{FF2B5EF4-FFF2-40B4-BE49-F238E27FC236}">
                                    <a16:creationId xmlns:a16="http://schemas.microsoft.com/office/drawing/2014/main" id="{C5A4C047-BD53-45E4-A1FA-98A7B88429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584039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8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05" name="Parallelogram 104">
                              <a:extLst>
                                <a:ext uri="{FF2B5EF4-FFF2-40B4-BE49-F238E27FC236}">
                                  <a16:creationId xmlns:a16="http://schemas.microsoft.com/office/drawing/2014/main" id="{3FAA5661-D419-41C4-B00E-09CD14A871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44106" y="233621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DAC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15" name="Group 114">
                            <a:extLst>
                              <a:ext uri="{FF2B5EF4-FFF2-40B4-BE49-F238E27FC236}">
                                <a16:creationId xmlns:a16="http://schemas.microsoft.com/office/drawing/2014/main" id="{A3FA1C2E-C321-4187-8BF3-9C176B654B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1822081"/>
                            <a:chOff x="2619614" y="2624141"/>
                            <a:chExt cx="556551" cy="1822081"/>
                          </a:xfrm>
                        </p:grpSpPr>
                        <p:sp>
                          <p:nvSpPr>
                            <p:cNvPr id="107" name="Parallelogram 106">
                              <a:extLst>
                                <a:ext uri="{FF2B5EF4-FFF2-40B4-BE49-F238E27FC236}">
                                  <a16:creationId xmlns:a16="http://schemas.microsoft.com/office/drawing/2014/main" id="{1C5901A4-067C-4EAC-B5B7-5DAF3ED0FF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108" name="Parallelogram 107">
                              <a:extLst>
                                <a:ext uri="{FF2B5EF4-FFF2-40B4-BE49-F238E27FC236}">
                                  <a16:creationId xmlns:a16="http://schemas.microsoft.com/office/drawing/2014/main" id="{315F99DF-B7A9-4508-B77F-7801444E9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109" name="Parallelogram 108">
                              <a:extLst>
                                <a:ext uri="{FF2B5EF4-FFF2-40B4-BE49-F238E27FC236}">
                                  <a16:creationId xmlns:a16="http://schemas.microsoft.com/office/drawing/2014/main" id="{1C27569F-03EB-4F3B-8F83-6EB0D60430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40</a:t>
                              </a:r>
                            </a:p>
                          </p:txBody>
                        </p:sp>
                        <p:sp>
                          <p:nvSpPr>
                            <p:cNvPr id="110" name="Parallelogram 109">
                              <a:extLst>
                                <a:ext uri="{FF2B5EF4-FFF2-40B4-BE49-F238E27FC236}">
                                  <a16:creationId xmlns:a16="http://schemas.microsoft.com/office/drawing/2014/main" id="{324F3D93-4762-49C6-8391-B5BC50C991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41</a:t>
                              </a:r>
                            </a:p>
                          </p:txBody>
                        </p:sp>
                        <p:sp>
                          <p:nvSpPr>
                            <p:cNvPr id="111" name="Parallelogram 110">
                              <a:extLst>
                                <a:ext uri="{FF2B5EF4-FFF2-40B4-BE49-F238E27FC236}">
                                  <a16:creationId xmlns:a16="http://schemas.microsoft.com/office/drawing/2014/main" id="{BED846B1-8718-466D-810D-58F8681B36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56295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11</a:t>
                              </a:r>
                            </a:p>
                          </p:txBody>
                        </p:sp>
                        <p:sp>
                          <p:nvSpPr>
                            <p:cNvPr id="112" name="Parallelogram 111">
                              <a:extLst>
                                <a:ext uri="{FF2B5EF4-FFF2-40B4-BE49-F238E27FC236}">
                                  <a16:creationId xmlns:a16="http://schemas.microsoft.com/office/drawing/2014/main" id="{F05368AF-5DF7-495D-9DBA-2FA7844A59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797656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10</a:t>
                              </a:r>
                            </a:p>
                          </p:txBody>
                        </p:sp>
                        <p:sp>
                          <p:nvSpPr>
                            <p:cNvPr id="113" name="Parallelogram 112">
                              <a:extLst>
                                <a:ext uri="{FF2B5EF4-FFF2-40B4-BE49-F238E27FC236}">
                                  <a16:creationId xmlns:a16="http://schemas.microsoft.com/office/drawing/2014/main" id="{4C7A4D68-E9D9-428B-B20D-007C5DE026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032359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9</a:t>
                              </a:r>
                            </a:p>
                          </p:txBody>
                        </p:sp>
                        <p:sp>
                          <p:nvSpPr>
                            <p:cNvPr id="114" name="Parallelogram 113">
                              <a:extLst>
                                <a:ext uri="{FF2B5EF4-FFF2-40B4-BE49-F238E27FC236}">
                                  <a16:creationId xmlns:a16="http://schemas.microsoft.com/office/drawing/2014/main" id="{F6D167A7-277F-42F7-AAC8-A0E04631A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267062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8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204" name="Oval 203">
                          <a:extLst>
                            <a:ext uri="{FF2B5EF4-FFF2-40B4-BE49-F238E27FC236}">
                              <a16:creationId xmlns:a16="http://schemas.microsoft.com/office/drawing/2014/main" id="{2183A571-5D2B-4368-8486-6C9DB52930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69509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DBA0C642-56A3-4D80-9076-361C86D21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328767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C8A0FA96-50F4-4865-B5DE-1672C14A5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92847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3D3A0849-8F9A-4413-8C8F-E38A428175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161856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7BFCC4CE-8C7E-4D7A-93FA-E8DAB07EE5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395238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9" name="Oval 208">
                          <a:extLst>
                            <a:ext uri="{FF2B5EF4-FFF2-40B4-BE49-F238E27FC236}">
                              <a16:creationId xmlns:a16="http://schemas.microsoft.com/office/drawing/2014/main" id="{B20FD5BE-3CA9-4357-B050-F0D81D4A77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62862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0" name="Oval 209">
                          <a:extLst>
                            <a:ext uri="{FF2B5EF4-FFF2-40B4-BE49-F238E27FC236}">
                              <a16:creationId xmlns:a16="http://schemas.microsoft.com/office/drawing/2014/main" id="{E2574D49-DE20-43E5-87B7-DBA769C52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09538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1" name="Oval 210">
                          <a:extLst>
                            <a:ext uri="{FF2B5EF4-FFF2-40B4-BE49-F238E27FC236}">
                              <a16:creationId xmlns:a16="http://schemas.microsoft.com/office/drawing/2014/main" id="{3BD8A12B-4E20-4952-9791-BFD07F5A3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86200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06" name="Group 305">
                          <a:extLst>
                            <a:ext uri="{FF2B5EF4-FFF2-40B4-BE49-F238E27FC236}">
                              <a16:creationId xmlns:a16="http://schemas.microsoft.com/office/drawing/2014/main" id="{59180C06-2F5B-4292-96AD-5DC2A2DA4E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73508" y="1672894"/>
                          <a:ext cx="556551" cy="883269"/>
                          <a:chOff x="2619614" y="3562953"/>
                          <a:chExt cx="556551" cy="883269"/>
                        </a:xfrm>
                      </p:grpSpPr>
                      <p:sp>
                        <p:nvSpPr>
                          <p:cNvPr id="311" name="Parallelogram 310">
                            <a:extLst>
                              <a:ext uri="{FF2B5EF4-FFF2-40B4-BE49-F238E27FC236}">
                                <a16:creationId xmlns:a16="http://schemas.microsoft.com/office/drawing/2014/main" id="{6113F4EC-991D-4079-A15D-906846B726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562953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17</a:t>
                            </a:r>
                          </a:p>
                        </p:txBody>
                      </p:sp>
                      <p:sp>
                        <p:nvSpPr>
                          <p:cNvPr id="312" name="Parallelogram 311">
                            <a:extLst>
                              <a:ext uri="{FF2B5EF4-FFF2-40B4-BE49-F238E27FC236}">
                                <a16:creationId xmlns:a16="http://schemas.microsoft.com/office/drawing/2014/main" id="{66240CBF-0EE4-4878-9F21-0ABA6F6ADB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797656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16</a:t>
                            </a:r>
                          </a:p>
                        </p:txBody>
                      </p:sp>
                      <p:sp>
                        <p:nvSpPr>
                          <p:cNvPr id="313" name="Parallelogram 312">
                            <a:extLst>
                              <a:ext uri="{FF2B5EF4-FFF2-40B4-BE49-F238E27FC236}">
                                <a16:creationId xmlns:a16="http://schemas.microsoft.com/office/drawing/2014/main" id="{9C3FC032-1B0B-4C0B-A3CB-20A0EF1D0E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032359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15</a:t>
                            </a:r>
                          </a:p>
                        </p:txBody>
                      </p:sp>
                      <p:sp>
                        <p:nvSpPr>
                          <p:cNvPr id="314" name="Parallelogram 313">
                            <a:extLst>
                              <a:ext uri="{FF2B5EF4-FFF2-40B4-BE49-F238E27FC236}">
                                <a16:creationId xmlns:a16="http://schemas.microsoft.com/office/drawing/2014/main" id="{362409C7-3C3A-45E6-823B-5BBDEE75AB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267062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14</a:t>
                            </a:r>
                          </a:p>
                        </p:txBody>
                      </p:sp>
                    </p:grpSp>
                    <p:grpSp>
                      <p:nvGrpSpPr>
                        <p:cNvPr id="325" name="Group 324">
                          <a:extLst>
                            <a:ext uri="{FF2B5EF4-FFF2-40B4-BE49-F238E27FC236}">
                              <a16:creationId xmlns:a16="http://schemas.microsoft.com/office/drawing/2014/main" id="{F8EF1E2E-3032-4908-9A1B-F3CAED2BCB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4740" y="4489780"/>
                          <a:ext cx="1669516" cy="885245"/>
                          <a:chOff x="2722563" y="2471741"/>
                          <a:chExt cx="1669516" cy="885245"/>
                        </a:xfrm>
                      </p:grpSpPr>
                      <p:grpSp>
                        <p:nvGrpSpPr>
                          <p:cNvPr id="336" name="Group 335">
                            <a:extLst>
                              <a:ext uri="{FF2B5EF4-FFF2-40B4-BE49-F238E27FC236}">
                                <a16:creationId xmlns:a16="http://schemas.microsoft.com/office/drawing/2014/main" id="{5A724CCF-FC1D-4103-85A9-CDFBF16580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22563" y="2473717"/>
                            <a:ext cx="556551" cy="883269"/>
                            <a:chOff x="3066506" y="2943094"/>
                            <a:chExt cx="556551" cy="883269"/>
                          </a:xfrm>
                        </p:grpSpPr>
                        <p:sp>
                          <p:nvSpPr>
                            <p:cNvPr id="338" name="Parallelogram 337">
                              <a:extLst>
                                <a:ext uri="{FF2B5EF4-FFF2-40B4-BE49-F238E27FC236}">
                                  <a16:creationId xmlns:a16="http://schemas.microsoft.com/office/drawing/2014/main" id="{CA627978-2ACE-4738-9377-DBCB68FE33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294309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39" name="Parallelogram 338">
                              <a:extLst>
                                <a:ext uri="{FF2B5EF4-FFF2-40B4-BE49-F238E27FC236}">
                                  <a16:creationId xmlns:a16="http://schemas.microsoft.com/office/drawing/2014/main" id="{89DB79B4-EDDC-41C8-9A70-B8F3D2B42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17779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0" name="Parallelogram 339">
                              <a:extLst>
                                <a:ext uri="{FF2B5EF4-FFF2-40B4-BE49-F238E27FC236}">
                                  <a16:creationId xmlns:a16="http://schemas.microsoft.com/office/drawing/2014/main" id="{2BA517E8-AEB5-424A-934A-1FECBC2F0A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41250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1" name="Parallelogram 340">
                              <a:extLst>
                                <a:ext uri="{FF2B5EF4-FFF2-40B4-BE49-F238E27FC236}">
                                  <a16:creationId xmlns:a16="http://schemas.microsoft.com/office/drawing/2014/main" id="{C7B758BC-02B5-41BC-BD01-4994264B04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64720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27" name="Group 326">
                            <a:extLst>
                              <a:ext uri="{FF2B5EF4-FFF2-40B4-BE49-F238E27FC236}">
                                <a16:creationId xmlns:a16="http://schemas.microsoft.com/office/drawing/2014/main" id="{3CFADE46-59CC-440D-B346-528DBFEE03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883269"/>
                            <a:chOff x="2619614" y="2624141"/>
                            <a:chExt cx="556551" cy="883269"/>
                          </a:xfrm>
                        </p:grpSpPr>
                        <p:sp>
                          <p:nvSpPr>
                            <p:cNvPr id="328" name="Parallelogram 327">
                              <a:extLst>
                                <a:ext uri="{FF2B5EF4-FFF2-40B4-BE49-F238E27FC236}">
                                  <a16:creationId xmlns:a16="http://schemas.microsoft.com/office/drawing/2014/main" id="{3DE520AB-4618-48F0-89E0-4E4966DBB1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329" name="Parallelogram 328">
                              <a:extLst>
                                <a:ext uri="{FF2B5EF4-FFF2-40B4-BE49-F238E27FC236}">
                                  <a16:creationId xmlns:a16="http://schemas.microsoft.com/office/drawing/2014/main" id="{2F9ADB4A-16EF-433D-B475-A22C4F69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330" name="Parallelogram 329">
                              <a:extLst>
                                <a:ext uri="{FF2B5EF4-FFF2-40B4-BE49-F238E27FC236}">
                                  <a16:creationId xmlns:a16="http://schemas.microsoft.com/office/drawing/2014/main" id="{A3E9A71C-AE99-4220-AA52-9999280E4F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331" name="Parallelogram 330">
                              <a:extLst>
                                <a:ext uri="{FF2B5EF4-FFF2-40B4-BE49-F238E27FC236}">
                                  <a16:creationId xmlns:a16="http://schemas.microsoft.com/office/drawing/2014/main" id="{EB2A1E0F-EA63-412B-815D-6D7EE54533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7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348" name="Parallelogram 347">
                      <a:extLst>
                        <a:ext uri="{FF2B5EF4-FFF2-40B4-BE49-F238E27FC236}">
                          <a16:creationId xmlns:a16="http://schemas.microsoft.com/office/drawing/2014/main" id="{DE10C231-6AC7-4E0C-9589-B60E7D347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613154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49" name="Parallelogram 348">
                      <a:extLst>
                        <a:ext uri="{FF2B5EF4-FFF2-40B4-BE49-F238E27FC236}">
                          <a16:creationId xmlns:a16="http://schemas.microsoft.com/office/drawing/2014/main" id="{182245C9-E5C8-4093-856A-429D6F251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847857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0" name="Parallelogram 349">
                      <a:extLst>
                        <a:ext uri="{FF2B5EF4-FFF2-40B4-BE49-F238E27FC236}">
                          <a16:creationId xmlns:a16="http://schemas.microsoft.com/office/drawing/2014/main" id="{6AC5D0FC-16F4-4E82-BEA5-BA313C160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082560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1" name="Parallelogram 350">
                      <a:extLst>
                        <a:ext uri="{FF2B5EF4-FFF2-40B4-BE49-F238E27FC236}">
                          <a16:creationId xmlns:a16="http://schemas.microsoft.com/office/drawing/2014/main" id="{36C43FC0-BD5C-4A19-9274-855CBD0A9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317263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3462492F-026B-4CE1-B98D-DAB023014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26227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10A14F5E-A379-4F6E-A6AD-953911A88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5621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4" name="Oval 353">
                      <a:extLst>
                        <a:ext uri="{FF2B5EF4-FFF2-40B4-BE49-F238E27FC236}">
                          <a16:creationId xmlns:a16="http://schemas.microsoft.com/office/drawing/2014/main" id="{ADD562BC-5013-4CF6-8B4A-D70EDABE2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02889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5" name="Oval 354">
                      <a:extLst>
                        <a:ext uri="{FF2B5EF4-FFF2-40B4-BE49-F238E27FC236}">
                          <a16:creationId xmlns:a16="http://schemas.microsoft.com/office/drawing/2014/main" id="{110C9E35-CB6C-40CF-B40B-C335E3AD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79550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12A3ECF5-E2F5-4CA8-AE80-46AC3F463DB1}"/>
                        </a:ext>
                      </a:extLst>
                    </p:cNvPr>
                    <p:cNvCxnSpPr>
                      <a:cxnSpLocks/>
                      <a:stCxn id="353" idx="7"/>
                      <a:endCxn id="296" idx="2"/>
                    </p:cNvCxnSpPr>
                    <p:nvPr/>
                  </p:nvCxnSpPr>
                  <p:spPr>
                    <a:xfrm flipV="1">
                      <a:off x="4056706" y="4216948"/>
                      <a:ext cx="690437" cy="35187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5E67111E-C6CC-46C7-A5F3-D0E65F2DBB34}"/>
                        </a:ext>
                      </a:extLst>
                    </p:cNvPr>
                    <p:cNvCxnSpPr>
                      <a:cxnSpLocks/>
                      <a:stCxn id="355" idx="7"/>
                      <a:endCxn id="297" idx="3"/>
                    </p:cNvCxnSpPr>
                    <p:nvPr/>
                  </p:nvCxnSpPr>
                  <p:spPr>
                    <a:xfrm flipV="1">
                      <a:off x="4056706" y="4394588"/>
                      <a:ext cx="842628" cy="40761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53D5CBB7-07C6-488C-AA52-9B17372CBC33}"/>
                        </a:ext>
                      </a:extLst>
                    </p:cNvPr>
                    <p:cNvCxnSpPr>
                      <a:cxnSpLocks/>
                      <a:stCxn id="354" idx="6"/>
                      <a:endCxn id="298" idx="3"/>
                    </p:cNvCxnSpPr>
                    <p:nvPr/>
                  </p:nvCxnSpPr>
                  <p:spPr>
                    <a:xfrm flipV="1">
                      <a:off x="4063401" y="4541895"/>
                      <a:ext cx="1002321" cy="5098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Straight Connector 358">
                      <a:extLst>
                        <a:ext uri="{FF2B5EF4-FFF2-40B4-BE49-F238E27FC236}">
                          <a16:creationId xmlns:a16="http://schemas.microsoft.com/office/drawing/2014/main" id="{0FB3F4DB-A99D-49A9-9E79-955B8F934352}"/>
                        </a:ext>
                      </a:extLst>
                    </p:cNvPr>
                    <p:cNvCxnSpPr>
                      <a:cxnSpLocks/>
                      <a:stCxn id="352" idx="6"/>
                      <a:endCxn id="299" idx="3"/>
                    </p:cNvCxnSpPr>
                    <p:nvPr/>
                  </p:nvCxnSpPr>
                  <p:spPr>
                    <a:xfrm flipV="1">
                      <a:off x="4063401" y="4707964"/>
                      <a:ext cx="1167343" cy="57717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4" name="Oval 373">
                      <a:extLst>
                        <a:ext uri="{FF2B5EF4-FFF2-40B4-BE49-F238E27FC236}">
                          <a16:creationId xmlns:a16="http://schemas.microsoft.com/office/drawing/2014/main" id="{599CAF92-1798-42B0-9909-841E38300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4554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46A5B2CD-E225-4C71-AB79-4B2B8DEB7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75526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FF6B9742-BF85-4AAD-9563-71E1056FF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22202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A738F3B9-64CF-467B-B5DE-9AA4A5D8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98864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5EEBB23F-8BC9-462E-9E50-AE2998A7E8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254" y="1777263"/>
                      <a:ext cx="728151" cy="42958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33ADC930-AF90-4F0F-8026-ABA09B3B1D87}"/>
                        </a:ext>
                      </a:extLst>
                    </p:cNvPr>
                    <p:cNvCxnSpPr>
                      <a:cxnSpLocks/>
                      <a:endCxn id="293" idx="2"/>
                    </p:cNvCxnSpPr>
                    <p:nvPr/>
                  </p:nvCxnSpPr>
                  <p:spPr>
                    <a:xfrm>
                      <a:off x="4413722" y="2012998"/>
                      <a:ext cx="606281" cy="2595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04EE9EB7-449A-4FF2-B409-1FB25AB5004B}"/>
                        </a:ext>
                      </a:extLst>
                    </p:cNvPr>
                    <p:cNvCxnSpPr>
                      <a:cxnSpLocks/>
                      <a:endCxn id="294" idx="2"/>
                    </p:cNvCxnSpPr>
                    <p:nvPr/>
                  </p:nvCxnSpPr>
                  <p:spPr>
                    <a:xfrm>
                      <a:off x="4405772" y="2237861"/>
                      <a:ext cx="558898" cy="1011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Connector 380">
                      <a:extLst>
                        <a:ext uri="{FF2B5EF4-FFF2-40B4-BE49-F238E27FC236}">
                          <a16:creationId xmlns:a16="http://schemas.microsoft.com/office/drawing/2014/main" id="{844E9E7C-8ED0-4276-9CDC-C3A1D33EE82C}"/>
                        </a:ext>
                      </a:extLst>
                    </p:cNvPr>
                    <p:cNvCxnSpPr>
                      <a:cxnSpLocks/>
                      <a:endCxn id="295" idx="2"/>
                    </p:cNvCxnSpPr>
                    <p:nvPr/>
                  </p:nvCxnSpPr>
                  <p:spPr>
                    <a:xfrm flipV="1">
                      <a:off x="4412187" y="2399863"/>
                      <a:ext cx="487147" cy="776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Parallelogram 390">
                    <a:extLst>
                      <a:ext uri="{FF2B5EF4-FFF2-40B4-BE49-F238E27FC236}">
                        <a16:creationId xmlns:a16="http://schemas.microsoft.com/office/drawing/2014/main" id="{3CC89159-08CE-419A-9BFC-D1F9F46E0CD8}"/>
                      </a:ext>
                    </a:extLst>
                  </p:cNvPr>
                  <p:cNvSpPr/>
                  <p:nvPr/>
                </p:nvSpPr>
                <p:spPr>
                  <a:xfrm>
                    <a:off x="2818496" y="4493217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92" name="Parallelogram 391">
                    <a:extLst>
                      <a:ext uri="{FF2B5EF4-FFF2-40B4-BE49-F238E27FC236}">
                        <a16:creationId xmlns:a16="http://schemas.microsoft.com/office/drawing/2014/main" id="{EA5F261C-103B-45E5-8C6F-97D0110E99BF}"/>
                      </a:ext>
                    </a:extLst>
                  </p:cNvPr>
                  <p:cNvSpPr/>
                  <p:nvPr/>
                </p:nvSpPr>
                <p:spPr>
                  <a:xfrm>
                    <a:off x="2818496" y="4727920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3" name="Parallelogram 392">
                    <a:extLst>
                      <a:ext uri="{FF2B5EF4-FFF2-40B4-BE49-F238E27FC236}">
                        <a16:creationId xmlns:a16="http://schemas.microsoft.com/office/drawing/2014/main" id="{B417457A-E637-476D-97F3-45304B924A34}"/>
                      </a:ext>
                    </a:extLst>
                  </p:cNvPr>
                  <p:cNvSpPr/>
                  <p:nvPr/>
                </p:nvSpPr>
                <p:spPr>
                  <a:xfrm>
                    <a:off x="2818496" y="4962623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94" name="Parallelogram 393">
                    <a:extLst>
                      <a:ext uri="{FF2B5EF4-FFF2-40B4-BE49-F238E27FC236}">
                        <a16:creationId xmlns:a16="http://schemas.microsoft.com/office/drawing/2014/main" id="{92B1E467-2756-42BA-9088-0B9F46A092CB}"/>
                      </a:ext>
                    </a:extLst>
                  </p:cNvPr>
                  <p:cNvSpPr/>
                  <p:nvPr/>
                </p:nvSpPr>
                <p:spPr>
                  <a:xfrm>
                    <a:off x="2818496" y="5197326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194283D-0721-459E-A1B3-2E14403A3E02}"/>
                    </a:ext>
                  </a:extLst>
                </p:cNvPr>
                <p:cNvGrpSpPr/>
                <p:nvPr/>
              </p:nvGrpSpPr>
              <p:grpSpPr>
                <a:xfrm>
                  <a:off x="6972015" y="1640945"/>
                  <a:ext cx="2940811" cy="3443772"/>
                  <a:chOff x="6972015" y="1640945"/>
                  <a:chExt cx="2940811" cy="3443772"/>
                </a:xfrm>
              </p:grpSpPr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1A36E918-47B0-4477-B701-17763740CB91}"/>
                      </a:ext>
                    </a:extLst>
                  </p:cNvPr>
                  <p:cNvGrpSpPr/>
                  <p:nvPr/>
                </p:nvGrpSpPr>
                <p:grpSpPr>
                  <a:xfrm>
                    <a:off x="7571051" y="1640945"/>
                    <a:ext cx="2341775" cy="3443772"/>
                    <a:chOff x="7571051" y="1640945"/>
                    <a:chExt cx="2341775" cy="3443772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5FE9E37-1341-436F-924A-9892A47E0A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71051" y="2814460"/>
                      <a:ext cx="1237341" cy="1086044"/>
                      <a:chOff x="7571051" y="2814460"/>
                      <a:chExt cx="1237341" cy="1086044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4AA74D58-D523-4854-BFC5-0052B7AD76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282085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20" name="Straight Connector 119">
                          <a:extLst>
                            <a:ext uri="{FF2B5EF4-FFF2-40B4-BE49-F238E27FC236}">
                              <a16:creationId xmlns:a16="http://schemas.microsoft.com/office/drawing/2014/main" id="{403F42E7-2A4E-4884-AD81-E3B0742C8F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Straight Connector 121">
                          <a:extLst>
                            <a:ext uri="{FF2B5EF4-FFF2-40B4-BE49-F238E27FC236}">
                              <a16:creationId xmlns:a16="http://schemas.microsoft.com/office/drawing/2014/main" id="{5DEC1626-AB10-44A5-A886-7675A40D3EA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" name="Straight Connector 122">
                          <a:extLst>
                            <a:ext uri="{FF2B5EF4-FFF2-40B4-BE49-F238E27FC236}">
                              <a16:creationId xmlns:a16="http://schemas.microsoft.com/office/drawing/2014/main" id="{068662E3-1850-42E8-809B-8CB57A60737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Straight Connector 124">
                          <a:extLst>
                            <a:ext uri="{FF2B5EF4-FFF2-40B4-BE49-F238E27FC236}">
                              <a16:creationId xmlns:a16="http://schemas.microsoft.com/office/drawing/2014/main" id="{16122D56-5F78-49E7-89F6-664870B497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Straight Connector 125">
                          <a:extLst>
                            <a:ext uri="{FF2B5EF4-FFF2-40B4-BE49-F238E27FC236}">
                              <a16:creationId xmlns:a16="http://schemas.microsoft.com/office/drawing/2014/main" id="{85C43B89-5DEB-4721-9689-007BFCAFBD3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Straight Connector 126">
                          <a:extLst>
                            <a:ext uri="{FF2B5EF4-FFF2-40B4-BE49-F238E27FC236}">
                              <a16:creationId xmlns:a16="http://schemas.microsoft.com/office/drawing/2014/main" id="{DDCA2296-424B-4119-9524-E8A6FFD630A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Straight Connector 127">
                          <a:extLst>
                            <a:ext uri="{FF2B5EF4-FFF2-40B4-BE49-F238E27FC236}">
                              <a16:creationId xmlns:a16="http://schemas.microsoft.com/office/drawing/2014/main" id="{B4243EFD-D08A-4744-B060-510FF309360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9" name="Straight Connector 128">
                          <a:extLst>
                            <a:ext uri="{FF2B5EF4-FFF2-40B4-BE49-F238E27FC236}">
                              <a16:creationId xmlns:a16="http://schemas.microsoft.com/office/drawing/2014/main" id="{76B49136-EC68-4377-BE89-11A57B710D2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Straight Connector 129">
                          <a:extLst>
                            <a:ext uri="{FF2B5EF4-FFF2-40B4-BE49-F238E27FC236}">
                              <a16:creationId xmlns:a16="http://schemas.microsoft.com/office/drawing/2014/main" id="{755E6BE7-E997-41FA-ACA8-582187196E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1A4E9A26-9258-4CFC-ABE8-41D0528203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04142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32" name="Straight Connector 131">
                          <a:extLst>
                            <a:ext uri="{FF2B5EF4-FFF2-40B4-BE49-F238E27FC236}">
                              <a16:creationId xmlns:a16="http://schemas.microsoft.com/office/drawing/2014/main" id="{2632AA25-7AC7-42E7-B397-692CCD98525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3" name="Straight Connector 132">
                          <a:extLst>
                            <a:ext uri="{FF2B5EF4-FFF2-40B4-BE49-F238E27FC236}">
                              <a16:creationId xmlns:a16="http://schemas.microsoft.com/office/drawing/2014/main" id="{1004379E-B9E6-46D9-9921-9B73E2F80E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4" name="Straight Connector 133">
                          <a:extLst>
                            <a:ext uri="{FF2B5EF4-FFF2-40B4-BE49-F238E27FC236}">
                              <a16:creationId xmlns:a16="http://schemas.microsoft.com/office/drawing/2014/main" id="{31B523DF-0094-4F62-A79B-D9E0CEF6B3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5" name="Straight Connector 134">
                          <a:extLst>
                            <a:ext uri="{FF2B5EF4-FFF2-40B4-BE49-F238E27FC236}">
                              <a16:creationId xmlns:a16="http://schemas.microsoft.com/office/drawing/2014/main" id="{F2E2D034-FC0A-44F6-B073-591F0AA02B5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Straight Connector 135">
                          <a:extLst>
                            <a:ext uri="{FF2B5EF4-FFF2-40B4-BE49-F238E27FC236}">
                              <a16:creationId xmlns:a16="http://schemas.microsoft.com/office/drawing/2014/main" id="{BBF0511A-7B18-454E-BC3F-1FF01FC373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7" name="Straight Connector 136">
                          <a:extLst>
                            <a:ext uri="{FF2B5EF4-FFF2-40B4-BE49-F238E27FC236}">
                              <a16:creationId xmlns:a16="http://schemas.microsoft.com/office/drawing/2014/main" id="{2D86A282-426A-4A2F-A416-19AFB1CA82E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" name="Straight Connector 137">
                          <a:extLst>
                            <a:ext uri="{FF2B5EF4-FFF2-40B4-BE49-F238E27FC236}">
                              <a16:creationId xmlns:a16="http://schemas.microsoft.com/office/drawing/2014/main" id="{677103B7-9EDA-4EE1-B195-F4EE1BA02C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Straight Connector 138">
                          <a:extLst>
                            <a:ext uri="{FF2B5EF4-FFF2-40B4-BE49-F238E27FC236}">
                              <a16:creationId xmlns:a16="http://schemas.microsoft.com/office/drawing/2014/main" id="{710B65E0-30E5-40A5-ADBC-79F7DF5831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Straight Connector 139">
                          <a:extLst>
                            <a:ext uri="{FF2B5EF4-FFF2-40B4-BE49-F238E27FC236}">
                              <a16:creationId xmlns:a16="http://schemas.microsoft.com/office/drawing/2014/main" id="{FE40BBE7-F9BD-4790-B165-912C68259B8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7AFAF1B1-8CAD-4007-882E-EF96311ED2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5798" y="3497065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42" name="Straight Connector 141">
                          <a:extLst>
                            <a:ext uri="{FF2B5EF4-FFF2-40B4-BE49-F238E27FC236}">
                              <a16:creationId xmlns:a16="http://schemas.microsoft.com/office/drawing/2014/main" id="{7A837BEC-829E-416B-9973-7692468B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Straight Connector 142">
                          <a:extLst>
                            <a:ext uri="{FF2B5EF4-FFF2-40B4-BE49-F238E27FC236}">
                              <a16:creationId xmlns:a16="http://schemas.microsoft.com/office/drawing/2014/main" id="{39726A8E-0638-44C9-984D-62D677FDE9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Straight Connector 143">
                          <a:extLst>
                            <a:ext uri="{FF2B5EF4-FFF2-40B4-BE49-F238E27FC236}">
                              <a16:creationId xmlns:a16="http://schemas.microsoft.com/office/drawing/2014/main" id="{6DED1F1C-FFD1-43EF-AF83-7218E2D4BF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Straight Connector 144">
                          <a:extLst>
                            <a:ext uri="{FF2B5EF4-FFF2-40B4-BE49-F238E27FC236}">
                              <a16:creationId xmlns:a16="http://schemas.microsoft.com/office/drawing/2014/main" id="{1CE71B1E-CE1A-4E52-BB99-A8060484A01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7DFF32F5-205E-4D3F-B053-18B3552710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Straight Connector 146">
                          <a:extLst>
                            <a:ext uri="{FF2B5EF4-FFF2-40B4-BE49-F238E27FC236}">
                              <a16:creationId xmlns:a16="http://schemas.microsoft.com/office/drawing/2014/main" id="{BF99ADE4-8AB7-4CD4-961F-914817A7DB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83566346-69D6-4891-B279-4CD37A329FC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72AF51C-D28F-4C28-958C-72A75A7905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3E632A39-2D01-4615-A75D-2E63E822667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F2884B42-4C18-42C3-95C9-DF25A4EFFF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715214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52" name="Straight Connector 151">
                          <a:extLst>
                            <a:ext uri="{FF2B5EF4-FFF2-40B4-BE49-F238E27FC236}">
                              <a16:creationId xmlns:a16="http://schemas.microsoft.com/office/drawing/2014/main" id="{2CF7ACEB-9B2B-4658-BA56-092C222ED3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Straight Connector 152">
                          <a:extLst>
                            <a:ext uri="{FF2B5EF4-FFF2-40B4-BE49-F238E27FC236}">
                              <a16:creationId xmlns:a16="http://schemas.microsoft.com/office/drawing/2014/main" id="{293BE6BC-C848-4E09-93F5-F9EAC2773E4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4" name="Straight Connector 153">
                          <a:extLst>
                            <a:ext uri="{FF2B5EF4-FFF2-40B4-BE49-F238E27FC236}">
                              <a16:creationId xmlns:a16="http://schemas.microsoft.com/office/drawing/2014/main" id="{061C0C97-5C11-4683-A5DF-31C3210A4DD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>
                          <a:extLst>
                            <a:ext uri="{FF2B5EF4-FFF2-40B4-BE49-F238E27FC236}">
                              <a16:creationId xmlns:a16="http://schemas.microsoft.com/office/drawing/2014/main" id="{A5E1A2FF-5E5E-4614-BAE2-8AB37E516A0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Straight Connector 155">
                          <a:extLst>
                            <a:ext uri="{FF2B5EF4-FFF2-40B4-BE49-F238E27FC236}">
                              <a16:creationId xmlns:a16="http://schemas.microsoft.com/office/drawing/2014/main" id="{C6754650-59F5-452D-BC10-297FC9F405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" name="Straight Connector 156">
                          <a:extLst>
                            <a:ext uri="{FF2B5EF4-FFF2-40B4-BE49-F238E27FC236}">
                              <a16:creationId xmlns:a16="http://schemas.microsoft.com/office/drawing/2014/main" id="{AA9CD692-7793-462A-8495-EC1EF89BE0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Straight Connector 157">
                          <a:extLst>
                            <a:ext uri="{FF2B5EF4-FFF2-40B4-BE49-F238E27FC236}">
                              <a16:creationId xmlns:a16="http://schemas.microsoft.com/office/drawing/2014/main" id="{59453600-469F-49E4-A81C-63FC8746DA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Straight Connector 158">
                          <a:extLst>
                            <a:ext uri="{FF2B5EF4-FFF2-40B4-BE49-F238E27FC236}">
                              <a16:creationId xmlns:a16="http://schemas.microsoft.com/office/drawing/2014/main" id="{997EB438-0A7B-41A1-83B9-08A9A41AC52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Straight Connector 159">
                          <a:extLst>
                            <a:ext uri="{FF2B5EF4-FFF2-40B4-BE49-F238E27FC236}">
                              <a16:creationId xmlns:a16="http://schemas.microsoft.com/office/drawing/2014/main" id="{61831939-2470-40FA-8743-240A8E154D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18DC932A-4550-40A8-83FE-038F6A28C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08111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F726E595-BB1D-4BC0-B65A-29DF5C8D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20739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B69CD293-0F1C-407A-BEDB-D737A03E5B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45995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42D9333A-2C29-4D12-940F-0412B614A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58623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7" name="Oval 166">
                        <a:extLst>
                          <a:ext uri="{FF2B5EF4-FFF2-40B4-BE49-F238E27FC236}">
                            <a16:creationId xmlns:a16="http://schemas.microsoft.com/office/drawing/2014/main" id="{61967C9A-BA5C-4A85-92C5-CAFAC709EF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9" y="288122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DC628297-05E5-46ED-B11B-AEDB3FB24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8" y="309515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9" name="Parallelogram 168">
                        <a:extLst>
                          <a:ext uri="{FF2B5EF4-FFF2-40B4-BE49-F238E27FC236}">
                            <a16:creationId xmlns:a16="http://schemas.microsoft.com/office/drawing/2014/main" id="{46B735B5-8082-4F69-881D-DB95834C5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281446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17</a:t>
                        </a:r>
                      </a:p>
                    </p:txBody>
                  </p:sp>
                  <p:sp>
                    <p:nvSpPr>
                      <p:cNvPr id="170" name="Parallelogram 169">
                        <a:extLst>
                          <a:ext uri="{FF2B5EF4-FFF2-40B4-BE49-F238E27FC236}">
                            <a16:creationId xmlns:a16="http://schemas.microsoft.com/office/drawing/2014/main" id="{1AE13DC0-C609-454C-819A-3313F390F1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04118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16</a:t>
                        </a:r>
                      </a:p>
                    </p:txBody>
                  </p:sp>
                  <p:sp>
                    <p:nvSpPr>
                      <p:cNvPr id="171" name="Parallelogram 170">
                        <a:extLst>
                          <a:ext uri="{FF2B5EF4-FFF2-40B4-BE49-F238E27FC236}">
                            <a16:creationId xmlns:a16="http://schemas.microsoft.com/office/drawing/2014/main" id="{D3F81FEA-D03B-44AD-95DA-B77187EE28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494623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15</a:t>
                        </a:r>
                      </a:p>
                    </p:txBody>
                  </p:sp>
                  <p:sp>
                    <p:nvSpPr>
                      <p:cNvPr id="172" name="Parallelogram 171">
                        <a:extLst>
                          <a:ext uri="{FF2B5EF4-FFF2-40B4-BE49-F238E27FC236}">
                            <a16:creationId xmlns:a16="http://schemas.microsoft.com/office/drawing/2014/main" id="{FA8CA104-E40F-4B4E-A526-B997FA4EBD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72134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14</a:t>
                        </a:r>
                      </a:p>
                    </p:txBody>
                  </p:sp>
                  <p:sp>
                    <p:nvSpPr>
                      <p:cNvPr id="173" name="Parallelogram 172">
                        <a:extLst>
                          <a:ext uri="{FF2B5EF4-FFF2-40B4-BE49-F238E27FC236}">
                            <a16:creationId xmlns:a16="http://schemas.microsoft.com/office/drawing/2014/main" id="{68E32AD0-20D5-49FA-974A-C35C80ADB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267902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GND</a:t>
                        </a:r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EB28C5E1-FDDC-4A5E-8625-D3C01ABA5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9" y="33426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59F70BCA-21B4-4547-8B40-75377E10B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8" y="355654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6" name="Oval 175">
                        <a:extLst>
                          <a:ext uri="{FF2B5EF4-FFF2-40B4-BE49-F238E27FC236}">
                            <a16:creationId xmlns:a16="http://schemas.microsoft.com/office/drawing/2014/main" id="{F3CDCAD6-A52A-4FAE-A6D9-3607D6955C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5788" y="377431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7" name="Oval 176">
                        <a:extLst>
                          <a:ext uri="{FF2B5EF4-FFF2-40B4-BE49-F238E27FC236}">
                            <a16:creationId xmlns:a16="http://schemas.microsoft.com/office/drawing/2014/main" id="{AC7C5988-C5C3-4D7F-95D4-A27D13A66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3336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FA8DF952-FDBE-4618-A24D-D46704897C45}"/>
                          </a:ext>
                        </a:extLst>
                      </p:cNvPr>
                      <p:cNvCxnSpPr>
                        <a:cxnSpLocks/>
                        <a:stCxn id="161" idx="7"/>
                      </p:cNvCxnSpPr>
                      <p:nvPr/>
                    </p:nvCxnSpPr>
                    <p:spPr>
                      <a:xfrm flipV="1">
                        <a:off x="7610075" y="2900906"/>
                        <a:ext cx="170426" cy="18690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>
                        <a:extLst>
                          <a:ext uri="{FF2B5EF4-FFF2-40B4-BE49-F238E27FC236}">
                            <a16:creationId xmlns:a16="http://schemas.microsoft.com/office/drawing/2014/main" id="{7565CAFF-AC28-498B-808B-46B3431AED69}"/>
                          </a:ext>
                        </a:extLst>
                      </p:cNvPr>
                      <p:cNvCxnSpPr>
                        <a:cxnSpLocks/>
                        <a:stCxn id="162" idx="7"/>
                      </p:cNvCxnSpPr>
                      <p:nvPr/>
                    </p:nvCxnSpPr>
                    <p:spPr>
                      <a:xfrm flipV="1">
                        <a:off x="7610075" y="3124467"/>
                        <a:ext cx="163970" cy="8962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855DD924-2C6A-4692-9393-3E4804E032EB}"/>
                          </a:ext>
                        </a:extLst>
                      </p:cNvPr>
                      <p:cNvCxnSpPr>
                        <a:cxnSpLocks/>
                        <a:stCxn id="177" idx="6"/>
                      </p:cNvCxnSpPr>
                      <p:nvPr/>
                    </p:nvCxnSpPr>
                    <p:spPr>
                      <a:xfrm>
                        <a:off x="7616770" y="3356532"/>
                        <a:ext cx="515699" cy="66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8280894E-C864-48DF-972D-FF2EDE059D2E}"/>
                          </a:ext>
                        </a:extLst>
                      </p:cNvPr>
                      <p:cNvCxnSpPr>
                        <a:cxnSpLocks/>
                        <a:stCxn id="163" idx="5"/>
                      </p:cNvCxnSpPr>
                      <p:nvPr/>
                    </p:nvCxnSpPr>
                    <p:spPr>
                      <a:xfrm>
                        <a:off x="7610075" y="3498976"/>
                        <a:ext cx="170201" cy="8522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>
                        <a:extLst>
                          <a:ext uri="{FF2B5EF4-FFF2-40B4-BE49-F238E27FC236}">
                            <a16:creationId xmlns:a16="http://schemas.microsoft.com/office/drawing/2014/main" id="{6A0F1191-7394-4591-B7D5-52FCAA462F34}"/>
                          </a:ext>
                        </a:extLst>
                      </p:cNvPr>
                      <p:cNvCxnSpPr>
                        <a:cxnSpLocks/>
                        <a:stCxn id="164" idx="5"/>
                      </p:cNvCxnSpPr>
                      <p:nvPr/>
                    </p:nvCxnSpPr>
                    <p:spPr>
                      <a:xfrm>
                        <a:off x="7610075" y="3625256"/>
                        <a:ext cx="164289" cy="1756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8" name="Group 247">
                      <a:extLst>
                        <a:ext uri="{FF2B5EF4-FFF2-40B4-BE49-F238E27FC236}">
                          <a16:creationId xmlns:a16="http://schemas.microsoft.com/office/drawing/2014/main" id="{F98BB605-439D-4D1D-A6F8-AF38464F87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51841" y="3966745"/>
                      <a:ext cx="1660985" cy="1117972"/>
                      <a:chOff x="3283311" y="2471741"/>
                      <a:chExt cx="1660985" cy="1117972"/>
                    </a:xfrm>
                  </p:grpSpPr>
                  <p:grpSp>
                    <p:nvGrpSpPr>
                      <p:cNvPr id="249" name="Group 248">
                        <a:extLst>
                          <a:ext uri="{FF2B5EF4-FFF2-40B4-BE49-F238E27FC236}">
                            <a16:creationId xmlns:a16="http://schemas.microsoft.com/office/drawing/2014/main" id="{28EE93EC-50F1-4182-AF6E-70D000A01F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3311" y="2471741"/>
                        <a:ext cx="1660985" cy="1117972"/>
                        <a:chOff x="3651658" y="2336217"/>
                        <a:chExt cx="1660985" cy="1117972"/>
                      </a:xfrm>
                    </p:grpSpPr>
                    <p:grpSp>
                      <p:nvGrpSpPr>
                        <p:cNvPr id="259" name="Group 258">
                          <a:extLst>
                            <a:ext uri="{FF2B5EF4-FFF2-40B4-BE49-F238E27FC236}">
                              <a16:creationId xmlns:a16="http://schemas.microsoft.com/office/drawing/2014/main" id="{69EB9C87-76F7-483E-9285-41BD2BE07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1658" y="2336217"/>
                          <a:ext cx="556551" cy="1117972"/>
                          <a:chOff x="3627254" y="2941118"/>
                          <a:chExt cx="556551" cy="1117972"/>
                        </a:xfrm>
                      </p:grpSpPr>
                      <p:sp>
                        <p:nvSpPr>
                          <p:cNvPr id="261" name="Parallelogram 260">
                            <a:extLst>
                              <a:ext uri="{FF2B5EF4-FFF2-40B4-BE49-F238E27FC236}">
                                <a16:creationId xmlns:a16="http://schemas.microsoft.com/office/drawing/2014/main" id="{066B474E-3415-4158-A923-DDB70D8E81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2941118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A0</a:t>
                            </a:r>
                            <a:r>
                              <a:rPr lang="en-US" sz="800" baseline="-25000" dirty="0">
                                <a:solidFill>
                                  <a:schemeClr val="bg1"/>
                                </a:solidFill>
                              </a:rPr>
                              <a:t>f</a:t>
                            </a:r>
                            <a:endParaRPr lang="en-US" sz="800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2" name="Parallelogram 261">
                            <a:extLst>
                              <a:ext uri="{FF2B5EF4-FFF2-40B4-BE49-F238E27FC236}">
                                <a16:creationId xmlns:a16="http://schemas.microsoft.com/office/drawing/2014/main" id="{1D3DCECA-50F6-4C53-9532-2C7476ABE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175821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  <p:sp>
                        <p:nvSpPr>
                          <p:cNvPr id="263" name="Parallelogram 262">
                            <a:extLst>
                              <a:ext uri="{FF2B5EF4-FFF2-40B4-BE49-F238E27FC236}">
                                <a16:creationId xmlns:a16="http://schemas.microsoft.com/office/drawing/2014/main" id="{59A0FB5E-A685-4FFD-AB6C-702BFC074B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410524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CD3B2D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5V</a:t>
                            </a:r>
                          </a:p>
                        </p:txBody>
                      </p:sp>
                      <p:sp>
                        <p:nvSpPr>
                          <p:cNvPr id="264" name="Parallelogram 263">
                            <a:extLst>
                              <a:ext uri="{FF2B5EF4-FFF2-40B4-BE49-F238E27FC236}">
                                <a16:creationId xmlns:a16="http://schemas.microsoft.com/office/drawing/2014/main" id="{8AAF1443-5A3A-4EA7-9283-FEEE7919D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645227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20</a:t>
                            </a:r>
                          </a:p>
                        </p:txBody>
                      </p:sp>
                      <p:sp>
                        <p:nvSpPr>
                          <p:cNvPr id="265" name="Parallelogram 264">
                            <a:extLst>
                              <a:ext uri="{FF2B5EF4-FFF2-40B4-BE49-F238E27FC236}">
                                <a16:creationId xmlns:a16="http://schemas.microsoft.com/office/drawing/2014/main" id="{7B3B0A6C-EE76-4109-9E15-35F607C361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879930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</p:grpSp>
                    <p:sp>
                      <p:nvSpPr>
                        <p:cNvPr id="260" name="Parallelogram 259">
                          <a:extLst>
                            <a:ext uri="{FF2B5EF4-FFF2-40B4-BE49-F238E27FC236}">
                              <a16:creationId xmlns:a16="http://schemas.microsoft.com/office/drawing/2014/main" id="{46B9546C-BA71-481F-9475-CB8ECFD1B8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56092" y="2336217"/>
                          <a:ext cx="556551" cy="179160"/>
                        </a:xfrm>
                        <a:prstGeom prst="parallelogram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r>
                            <a:rPr lang="en-US" sz="800" dirty="0" err="1">
                              <a:solidFill>
                                <a:schemeClr val="bg1"/>
                              </a:solidFill>
                            </a:rPr>
                            <a:t>DAC</a:t>
                          </a:r>
                          <a:r>
                            <a:rPr lang="en-US" sz="800" baseline="-25000" dirty="0" err="1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51" name="Parallelogram 250">
                        <a:extLst>
                          <a:ext uri="{FF2B5EF4-FFF2-40B4-BE49-F238E27FC236}">
                            <a16:creationId xmlns:a16="http://schemas.microsoft.com/office/drawing/2014/main" id="{C0C82CDA-03E4-45D6-B7FF-84CF3AEB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5528" y="247174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81CD3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tx1"/>
                            </a:solidFill>
                          </a:rPr>
                          <a:t>A0</a:t>
                        </a:r>
                        <a:r>
                          <a:rPr lang="en-US" sz="800" baseline="-25000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p:txBody>
                  </p:sp>
                </p:grpSp>
                <p:grpSp>
                  <p:nvGrpSpPr>
                    <p:cNvPr id="273" name="Group 272">
                      <a:extLst>
                        <a:ext uri="{FF2B5EF4-FFF2-40B4-BE49-F238E27FC236}">
                          <a16:creationId xmlns:a16="http://schemas.microsoft.com/office/drawing/2014/main" id="{44263C91-4997-42C9-BCF4-D9860C7712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1941" y="1640945"/>
                      <a:ext cx="556551" cy="1117972"/>
                      <a:chOff x="3627254" y="2941118"/>
                      <a:chExt cx="556551" cy="1117972"/>
                    </a:xfrm>
                  </p:grpSpPr>
                  <p:sp>
                    <p:nvSpPr>
                      <p:cNvPr id="275" name="Parallelogram 274">
                        <a:extLst>
                          <a:ext uri="{FF2B5EF4-FFF2-40B4-BE49-F238E27FC236}">
                            <a16:creationId xmlns:a16="http://schemas.microsoft.com/office/drawing/2014/main" id="{8F72B657-8731-4DBC-9E20-4FB563CA6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2941118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CD3B2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5V</a:t>
                        </a:r>
                      </a:p>
                    </p:txBody>
                  </p:sp>
                  <p:sp>
                    <p:nvSpPr>
                      <p:cNvPr id="276" name="Parallelogram 275">
                        <a:extLst>
                          <a:ext uri="{FF2B5EF4-FFF2-40B4-BE49-F238E27FC236}">
                            <a16:creationId xmlns:a16="http://schemas.microsoft.com/office/drawing/2014/main" id="{14894950-0201-4883-9E9C-B2A1D3E9E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17582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13</a:t>
                        </a:r>
                      </a:p>
                    </p:txBody>
                  </p:sp>
                  <p:sp>
                    <p:nvSpPr>
                      <p:cNvPr id="277" name="Parallelogram 276">
                        <a:extLst>
                          <a:ext uri="{FF2B5EF4-FFF2-40B4-BE49-F238E27FC236}">
                            <a16:creationId xmlns:a16="http://schemas.microsoft.com/office/drawing/2014/main" id="{E597D8D9-BB4F-4F6A-B191-EEA190575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41052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12</a:t>
                        </a:r>
                      </a:p>
                    </p:txBody>
                  </p:sp>
                  <p:sp>
                    <p:nvSpPr>
                      <p:cNvPr id="278" name="Parallelogram 277">
                        <a:extLst>
                          <a:ext uri="{FF2B5EF4-FFF2-40B4-BE49-F238E27FC236}">
                            <a16:creationId xmlns:a16="http://schemas.microsoft.com/office/drawing/2014/main" id="{44BB183B-9A27-41A3-9D2D-5DA9B7076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645227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43</a:t>
                        </a:r>
                      </a:p>
                    </p:txBody>
                  </p:sp>
                  <p:sp>
                    <p:nvSpPr>
                      <p:cNvPr id="279" name="Parallelogram 278">
                        <a:extLst>
                          <a:ext uri="{FF2B5EF4-FFF2-40B4-BE49-F238E27FC236}">
                            <a16:creationId xmlns:a16="http://schemas.microsoft.com/office/drawing/2014/main" id="{DA2CE56B-65C8-4CF6-8DF9-F06929B75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87993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42</a:t>
                        </a:r>
                      </a:p>
                    </p:txBody>
                  </p:sp>
                </p:grpSp>
              </p:grp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F7D0DE0A-C44F-4324-897E-1A9542135787}"/>
                      </a:ext>
                    </a:extLst>
                  </p:cNvPr>
                  <p:cNvSpPr/>
                  <p:nvPr/>
                </p:nvSpPr>
                <p:spPr>
                  <a:xfrm>
                    <a:off x="6972015" y="209628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012F0D1A-4818-4F2E-A234-56855098E9F0}"/>
                      </a:ext>
                    </a:extLst>
                  </p:cNvPr>
                  <p:cNvSpPr/>
                  <p:nvPr/>
                </p:nvSpPr>
                <p:spPr>
                  <a:xfrm>
                    <a:off x="7063021" y="218701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2376B6FF-1789-46A1-B7F2-FCB90012628E}"/>
                      </a:ext>
                    </a:extLst>
                  </p:cNvPr>
                  <p:cNvSpPr/>
                  <p:nvPr/>
                </p:nvSpPr>
                <p:spPr>
                  <a:xfrm>
                    <a:off x="7154027" y="22777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9F44F180-0DEC-47C0-BAD1-F5AC22D5DD23}"/>
                      </a:ext>
                    </a:extLst>
                  </p:cNvPr>
                  <p:cNvSpPr/>
                  <p:nvPr/>
                </p:nvSpPr>
                <p:spPr>
                  <a:xfrm>
                    <a:off x="7245033" y="236849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5346BE17-1295-4FAD-95D9-DB930350ED2A}"/>
                      </a:ext>
                    </a:extLst>
                  </p:cNvPr>
                  <p:cNvSpPr/>
                  <p:nvPr/>
                </p:nvSpPr>
                <p:spPr>
                  <a:xfrm>
                    <a:off x="7336040" y="245922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58E11A1-7983-41FF-AF95-95DA114B6ABC}"/>
                      </a:ext>
                    </a:extLst>
                  </p:cNvPr>
                  <p:cNvSpPr/>
                  <p:nvPr/>
                </p:nvSpPr>
                <p:spPr>
                  <a:xfrm>
                    <a:off x="8134265" y="173208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13E69093-CB79-4F06-87F3-B1D20942733F}"/>
                      </a:ext>
                    </a:extLst>
                  </p:cNvPr>
                  <p:cNvSpPr/>
                  <p:nvPr/>
                </p:nvSpPr>
                <p:spPr>
                  <a:xfrm>
                    <a:off x="8134265" y="1949026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A38F65F1-EB96-45B7-BAA0-3F7BB54F1EA2}"/>
                      </a:ext>
                    </a:extLst>
                  </p:cNvPr>
                  <p:cNvSpPr/>
                  <p:nvPr/>
                </p:nvSpPr>
                <p:spPr>
                  <a:xfrm>
                    <a:off x="8134265" y="21830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9" name="Oval 398">
                    <a:extLst>
                      <a:ext uri="{FF2B5EF4-FFF2-40B4-BE49-F238E27FC236}">
                        <a16:creationId xmlns:a16="http://schemas.microsoft.com/office/drawing/2014/main" id="{83EEB338-D1D0-4BC7-A1F9-32A6B3D62AE9}"/>
                      </a:ext>
                    </a:extLst>
                  </p:cNvPr>
                  <p:cNvSpPr/>
                  <p:nvPr/>
                </p:nvSpPr>
                <p:spPr>
                  <a:xfrm>
                    <a:off x="8134265" y="240815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113CEE62-901E-4D4D-A58A-6DA7DA64F5D8}"/>
                      </a:ext>
                    </a:extLst>
                  </p:cNvPr>
                  <p:cNvSpPr/>
                  <p:nvPr/>
                </p:nvSpPr>
                <p:spPr>
                  <a:xfrm>
                    <a:off x="8135294" y="264213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26FFAD8A-B6F2-49A7-951A-1AFCEAD2D871}"/>
                      </a:ext>
                    </a:extLst>
                  </p:cNvPr>
                  <p:cNvCxnSpPr>
                    <a:cxnSpLocks/>
                    <a:stCxn id="290" idx="6"/>
                    <a:endCxn id="400" idx="2"/>
                  </p:cNvCxnSpPr>
                  <p:nvPr/>
                </p:nvCxnSpPr>
                <p:spPr>
                  <a:xfrm>
                    <a:off x="7381759" y="2482088"/>
                    <a:ext cx="753535" cy="1829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38343AE7-7C9C-4833-B740-C4E52807147B}"/>
                      </a:ext>
                    </a:extLst>
                  </p:cNvPr>
                  <p:cNvCxnSpPr>
                    <a:cxnSpLocks/>
                    <a:stCxn id="286" idx="2"/>
                    <a:endCxn id="396" idx="2"/>
                  </p:cNvCxnSpPr>
                  <p:nvPr/>
                </p:nvCxnSpPr>
                <p:spPr>
                  <a:xfrm flipV="1">
                    <a:off x="6972015" y="1754947"/>
                    <a:ext cx="1162250" cy="3641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A894FA58-6B1C-46E9-98D1-B1361D56FE94}"/>
                      </a:ext>
                    </a:extLst>
                  </p:cNvPr>
                  <p:cNvCxnSpPr>
                    <a:cxnSpLocks/>
                    <a:stCxn id="288" idx="6"/>
                    <a:endCxn id="398" idx="2"/>
                  </p:cNvCxnSpPr>
                  <p:nvPr/>
                </p:nvCxnSpPr>
                <p:spPr>
                  <a:xfrm flipV="1">
                    <a:off x="7199746" y="2205861"/>
                    <a:ext cx="934519" cy="947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A47D27E-7202-4F42-925B-4C99C6A587A3}"/>
                      </a:ext>
                    </a:extLst>
                  </p:cNvPr>
                  <p:cNvCxnSpPr>
                    <a:cxnSpLocks/>
                    <a:stCxn id="287" idx="2"/>
                    <a:endCxn id="397" idx="6"/>
                  </p:cNvCxnSpPr>
                  <p:nvPr/>
                </p:nvCxnSpPr>
                <p:spPr>
                  <a:xfrm flipV="1">
                    <a:off x="7063021" y="1971886"/>
                    <a:ext cx="1116963" cy="2379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9242DDD0-8BB0-45B7-9ED9-E490C86FF339}"/>
                      </a:ext>
                    </a:extLst>
                  </p:cNvPr>
                  <p:cNvCxnSpPr>
                    <a:cxnSpLocks/>
                    <a:stCxn id="289" idx="6"/>
                    <a:endCxn id="399" idx="2"/>
                  </p:cNvCxnSpPr>
                  <p:nvPr/>
                </p:nvCxnSpPr>
                <p:spPr>
                  <a:xfrm>
                    <a:off x="7290752" y="2391351"/>
                    <a:ext cx="843513" cy="396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0" name="Parallelogram 419">
                  <a:extLst>
                    <a:ext uri="{FF2B5EF4-FFF2-40B4-BE49-F238E27FC236}">
                      <a16:creationId xmlns:a16="http://schemas.microsoft.com/office/drawing/2014/main" id="{C0D3C933-CED5-406C-A9BA-3BF19A24B397}"/>
                    </a:ext>
                  </a:extLst>
                </p:cNvPr>
                <p:cNvSpPr/>
                <p:nvPr/>
              </p:nvSpPr>
              <p:spPr>
                <a:xfrm>
                  <a:off x="5504859" y="5087813"/>
                  <a:ext cx="556551" cy="180278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NEO</a:t>
                  </a:r>
                </a:p>
              </p:txBody>
            </p: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35D0D9A6-AB63-46B6-B31C-170D1B8692EF}"/>
                    </a:ext>
                  </a:extLst>
                </p:cNvPr>
                <p:cNvCxnSpPr>
                  <a:cxnSpLocks/>
                  <a:stCxn id="281" idx="6"/>
                  <a:endCxn id="428" idx="2"/>
                </p:cNvCxnSpPr>
                <p:nvPr/>
              </p:nvCxnSpPr>
              <p:spPr>
                <a:xfrm flipV="1">
                  <a:off x="7427478" y="4070435"/>
                  <a:ext cx="706787" cy="146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F08CCF54-9367-4E77-A2EC-F57BE165E287}"/>
                    </a:ext>
                  </a:extLst>
                </p:cNvPr>
                <p:cNvCxnSpPr>
                  <a:cxnSpLocks/>
                  <a:stCxn id="282" idx="6"/>
                  <a:endCxn id="429" idx="2"/>
                </p:cNvCxnSpPr>
                <p:nvPr/>
              </p:nvCxnSpPr>
              <p:spPr>
                <a:xfrm flipV="1">
                  <a:off x="7334382" y="4287374"/>
                  <a:ext cx="799883" cy="212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A1CED7C5-5006-46DE-A122-A9A826A7EF1D}"/>
                    </a:ext>
                  </a:extLst>
                </p:cNvPr>
                <p:cNvCxnSpPr>
                  <a:cxnSpLocks/>
                  <a:stCxn id="283" idx="6"/>
                  <a:endCxn id="430" idx="2"/>
                </p:cNvCxnSpPr>
                <p:nvPr/>
              </p:nvCxnSpPr>
              <p:spPr>
                <a:xfrm>
                  <a:off x="7148194" y="4492059"/>
                  <a:ext cx="986071" cy="29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972E98F9-F4DD-4AC6-8532-79FB6DAE69C5}"/>
                    </a:ext>
                  </a:extLst>
                </p:cNvPr>
                <p:cNvCxnSpPr>
                  <a:cxnSpLocks/>
                  <a:endCxn id="431" idx="2"/>
                </p:cNvCxnSpPr>
                <p:nvPr/>
              </p:nvCxnSpPr>
              <p:spPr>
                <a:xfrm>
                  <a:off x="7055100" y="4584731"/>
                  <a:ext cx="1079165" cy="1617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505F0092-B452-4042-9997-2425D53D91F7}"/>
                    </a:ext>
                  </a:extLst>
                </p:cNvPr>
                <p:cNvCxnSpPr>
                  <a:cxnSpLocks/>
                  <a:stCxn id="285" idx="6"/>
                  <a:endCxn id="432" idx="2"/>
                </p:cNvCxnSpPr>
                <p:nvPr/>
              </p:nvCxnSpPr>
              <p:spPr>
                <a:xfrm>
                  <a:off x="6962006" y="4675467"/>
                  <a:ext cx="1173288" cy="305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752AE973-8869-4B17-8A66-1862882217B7}"/>
                    </a:ext>
                  </a:extLst>
                </p:cNvPr>
                <p:cNvSpPr/>
                <p:nvPr/>
              </p:nvSpPr>
              <p:spPr>
                <a:xfrm>
                  <a:off x="8134265" y="40475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527D2405-95A5-4AC4-835A-A9A0F0516C50}"/>
                    </a:ext>
                  </a:extLst>
                </p:cNvPr>
                <p:cNvSpPr/>
                <p:nvPr/>
              </p:nvSpPr>
              <p:spPr>
                <a:xfrm>
                  <a:off x="8134265" y="42645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59FDAB7A-4795-4C64-99A5-5B1FD7AF18A2}"/>
                    </a:ext>
                  </a:extLst>
                </p:cNvPr>
                <p:cNvSpPr/>
                <p:nvPr/>
              </p:nvSpPr>
              <p:spPr>
                <a:xfrm>
                  <a:off x="8134265" y="449848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DC0CFA10-FBF6-4CF9-9FEA-F007F14567F5}"/>
                    </a:ext>
                  </a:extLst>
                </p:cNvPr>
                <p:cNvSpPr/>
                <p:nvPr/>
              </p:nvSpPr>
              <p:spPr>
                <a:xfrm>
                  <a:off x="8134265" y="472364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D060054-D369-4603-8E5A-65C266417D2B}"/>
                    </a:ext>
                  </a:extLst>
                </p:cNvPr>
                <p:cNvSpPr/>
                <p:nvPr/>
              </p:nvSpPr>
              <p:spPr>
                <a:xfrm>
                  <a:off x="8135294" y="49576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0D4FEC-F536-42D8-AE05-13B010CF2630}"/>
                  </a:ext>
                </a:extLst>
              </p:cNvPr>
              <p:cNvGrpSpPr/>
              <p:nvPr/>
            </p:nvGrpSpPr>
            <p:grpSpPr>
              <a:xfrm>
                <a:off x="9311687" y="1278156"/>
                <a:ext cx="2014967" cy="553005"/>
                <a:chOff x="9311687" y="1278156"/>
                <a:chExt cx="2014967" cy="553005"/>
              </a:xfrm>
            </p:grpSpPr>
            <p:pic>
              <p:nvPicPr>
                <p:cNvPr id="475" name="Picture 474">
                  <a:extLst>
                    <a:ext uri="{FF2B5EF4-FFF2-40B4-BE49-F238E27FC236}">
                      <a16:creationId xmlns:a16="http://schemas.microsoft.com/office/drawing/2014/main" id="{8A4E2121-1BE5-4D37-8FC9-A3474AC3D1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F9D9FB50-1275-4A75-B31F-4FDA81A7B8F8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6866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Drive pins are open-collector</a:t>
                  </a:r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A0FA4A24-1709-4002-A2EC-A48AC96AADCA}"/>
                  </a:ext>
                </a:extLst>
              </p:cNvPr>
              <p:cNvGrpSpPr/>
              <p:nvPr/>
            </p:nvGrpSpPr>
            <p:grpSpPr>
              <a:xfrm>
                <a:off x="10224258" y="3374887"/>
                <a:ext cx="1635039" cy="553005"/>
                <a:chOff x="9186501" y="1266636"/>
                <a:chExt cx="1635039" cy="553005"/>
              </a:xfrm>
            </p:grpSpPr>
            <p:pic>
              <p:nvPicPr>
                <p:cNvPr id="479" name="Picture 478">
                  <a:extLst>
                    <a:ext uri="{FF2B5EF4-FFF2-40B4-BE49-F238E27FC236}">
                      <a16:creationId xmlns:a16="http://schemas.microsoft.com/office/drawing/2014/main" id="{A34832EE-A902-4F8D-B380-AED643BF04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86501" y="126663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6E46C58D-5246-49A4-BFB3-9D26AF5FF111}"/>
                    </a:ext>
                  </a:extLst>
                </p:cNvPr>
                <p:cNvSpPr txBox="1"/>
                <p:nvPr/>
              </p:nvSpPr>
              <p:spPr>
                <a:xfrm>
                  <a:off x="9449048" y="1309559"/>
                  <a:ext cx="13724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Feather A0 pin</a:t>
                  </a:r>
                </a:p>
                <a:p>
                  <a:r>
                    <a:rPr lang="en-US" sz="1000" i="1" dirty="0"/>
                    <a:t>Audio</a:t>
                  </a:r>
                  <a:r>
                    <a:rPr lang="en-US" sz="1000" dirty="0"/>
                    <a:t> jumper required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54D0BC13-ECD7-456E-A7D6-5116559D08AE}"/>
                  </a:ext>
                </a:extLst>
              </p:cNvPr>
              <p:cNvGrpSpPr/>
              <p:nvPr/>
            </p:nvGrpSpPr>
            <p:grpSpPr>
              <a:xfrm>
                <a:off x="9310110" y="2328599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2" name="Picture 481">
                  <a:extLst>
                    <a:ext uri="{FF2B5EF4-FFF2-40B4-BE49-F238E27FC236}">
                      <a16:creationId xmlns:a16="http://schemas.microsoft.com/office/drawing/2014/main" id="{0351C30D-900F-4D18-8C5A-983C095F9A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F61EB389-4DD3-4D5A-B9BB-2C1F7D631514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08C9114-EBC0-4720-8AFE-41EF15AB697D}"/>
                  </a:ext>
                </a:extLst>
              </p:cNvPr>
              <p:cNvGrpSpPr/>
              <p:nvPr/>
            </p:nvGrpSpPr>
            <p:grpSpPr>
              <a:xfrm>
                <a:off x="9310110" y="2994050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5" name="Picture 484">
                  <a:extLst>
                    <a:ext uri="{FF2B5EF4-FFF2-40B4-BE49-F238E27FC236}">
                      <a16:creationId xmlns:a16="http://schemas.microsoft.com/office/drawing/2014/main" id="{F170B9C8-5547-44AF-B3A4-FDF7B595EC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DF3CCE0C-7231-4AB2-A156-EA6724B59CC6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FF032E4D-BA24-446C-AD3E-DFA13FD8B360}"/>
                  </a:ext>
                </a:extLst>
              </p:cNvPr>
              <p:cNvGrpSpPr/>
              <p:nvPr/>
            </p:nvGrpSpPr>
            <p:grpSpPr>
              <a:xfrm>
                <a:off x="6699422" y="1047882"/>
                <a:ext cx="1536388" cy="347021"/>
                <a:chOff x="7901357" y="6009914"/>
                <a:chExt cx="1536388" cy="347021"/>
              </a:xfrm>
            </p:grpSpPr>
            <p:pic>
              <p:nvPicPr>
                <p:cNvPr id="473" name="Picture 472">
                  <a:extLst>
                    <a:ext uri="{FF2B5EF4-FFF2-40B4-BE49-F238E27FC236}">
                      <a16:creationId xmlns:a16="http://schemas.microsoft.com/office/drawing/2014/main" id="{EE1AF53B-EF21-4F70-9C2C-6B09C6658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DC4B5AC0-A1AD-4F4B-937F-27313DAD5D00}"/>
                    </a:ext>
                  </a:extLst>
                </p:cNvPr>
                <p:cNvSpPr txBox="1"/>
                <p:nvPr/>
              </p:nvSpPr>
              <p:spPr>
                <a:xfrm>
                  <a:off x="8166243" y="6027646"/>
                  <a:ext cx="12715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4.4VDC to 5VDC only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9CDA720B-D7AE-476F-BCBD-57C230AB9903}"/>
                  </a:ext>
                </a:extLst>
              </p:cNvPr>
              <p:cNvGrpSpPr/>
              <p:nvPr/>
            </p:nvGrpSpPr>
            <p:grpSpPr>
              <a:xfrm>
                <a:off x="6565057" y="4504370"/>
                <a:ext cx="817853" cy="778947"/>
                <a:chOff x="7823337" y="6009914"/>
                <a:chExt cx="817853" cy="778947"/>
              </a:xfrm>
            </p:grpSpPr>
            <p:pic>
              <p:nvPicPr>
                <p:cNvPr id="490" name="Picture 489">
                  <a:extLst>
                    <a:ext uri="{FF2B5EF4-FFF2-40B4-BE49-F238E27FC236}">
                      <a16:creationId xmlns:a16="http://schemas.microsoft.com/office/drawing/2014/main" id="{595C76C3-B68A-47AF-9EB4-7A024F9125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F4A86E72-009D-4EC0-80E9-920A261F220D}"/>
                    </a:ext>
                  </a:extLst>
                </p:cNvPr>
                <p:cNvSpPr txBox="1"/>
                <p:nvPr/>
              </p:nvSpPr>
              <p:spPr>
                <a:xfrm>
                  <a:off x="7823337" y="6234863"/>
                  <a:ext cx="8178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DO NOT use</a:t>
                  </a:r>
                </a:p>
                <a:p>
                  <a:r>
                    <a:rPr lang="en-US" sz="1000" dirty="0"/>
                    <a:t>Seesaw USB</a:t>
                  </a:r>
                </a:p>
                <a:p>
                  <a:r>
                    <a:rPr lang="en-US" sz="1000" dirty="0"/>
                    <a:t>for power</a:t>
                  </a:r>
                </a:p>
              </p:txBody>
            </p:sp>
          </p:grp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A0CBF20-ED54-45AA-98A9-A1D530A60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5868" y="4369727"/>
                <a:ext cx="210373" cy="2125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A8C72FC6-AD5E-468B-A28E-6C429862CDDA}"/>
                </a:ext>
              </a:extLst>
            </p:cNvPr>
            <p:cNvGrpSpPr/>
            <p:nvPr/>
          </p:nvGrpSpPr>
          <p:grpSpPr>
            <a:xfrm>
              <a:off x="4611372" y="1246240"/>
              <a:ext cx="376237" cy="83040"/>
              <a:chOff x="2357438" y="5239281"/>
              <a:chExt cx="376237" cy="83040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3AD8F3F0-394B-40A9-BBF6-715489B55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2924083-0F26-430F-8716-87835573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47FDEF0B-9A38-4AEC-B8D3-00346020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97FAEFD-2BC2-4FFC-9A0C-02ED52A45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ADEA934-EC40-4147-AA4A-FA50465C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F73C70-2E87-4A2B-9414-1A9F33DDD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94245D2-013E-49F2-9996-29F89214A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7CCC497-84BE-4810-92E4-99841EC3B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4021AAB-1BD1-4267-A4DF-BC962BD31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952C3D7-9E13-4E3F-8D9F-A8A92BD0DBAF}"/>
                </a:ext>
              </a:extLst>
            </p:cNvPr>
            <p:cNvGrpSpPr/>
            <p:nvPr/>
          </p:nvGrpSpPr>
          <p:grpSpPr>
            <a:xfrm>
              <a:off x="4607816" y="1481033"/>
              <a:ext cx="376237" cy="83040"/>
              <a:chOff x="2357438" y="5239281"/>
              <a:chExt cx="376237" cy="83040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D428A8F8-1F1F-48B2-A6D4-F12084579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501F260-9266-4EE7-B338-B6BBE573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FB7E0B6-14C0-4260-B8B3-07E9584C4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BCD4562-9544-4133-8D23-32B01DD42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7D0D0C0-92E4-465B-BE56-1D54CEF8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FF8F234-65C1-4DF3-A773-207945C1E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DB63933-F87B-4C1C-8BD4-786626FD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32C1CB9A-1741-4122-87C5-1A2B6C1D06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AB6D27F-E28C-442F-81BA-28D67CA93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D309B390-D3A1-4677-98BE-5CF9491A7FE2}"/>
                </a:ext>
              </a:extLst>
            </p:cNvPr>
            <p:cNvGrpSpPr/>
            <p:nvPr/>
          </p:nvGrpSpPr>
          <p:grpSpPr>
            <a:xfrm>
              <a:off x="4603344" y="1710489"/>
              <a:ext cx="376237" cy="83040"/>
              <a:chOff x="2357438" y="5239281"/>
              <a:chExt cx="376237" cy="83040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3BEB248F-8E24-4B94-953F-748E34B50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0F1ACBD-10B7-40A1-9F01-DC286B1EE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E47E0EA-D0CE-48F6-9129-303F690DE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F00473F-42DD-4158-AA72-14211084F0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B3AEEB9-3601-4651-B050-25FABCEDD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8A9E3A4-3217-41CD-B405-00C93BA72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AF5452F6-F664-407D-A13B-977877F88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E457664E-FC05-4267-A832-69F1894FB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70DF095B-D222-49A8-9716-34C8228F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8719D8C7-3467-4942-910B-74F9259F1616}"/>
                </a:ext>
              </a:extLst>
            </p:cNvPr>
            <p:cNvGrpSpPr/>
            <p:nvPr/>
          </p:nvGrpSpPr>
          <p:grpSpPr>
            <a:xfrm>
              <a:off x="4607972" y="1946513"/>
              <a:ext cx="376237" cy="83040"/>
              <a:chOff x="2357438" y="5239281"/>
              <a:chExt cx="376237" cy="83040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EB7510C4-85E5-47B4-82CC-45224505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0879808C-2B82-4E72-9CA0-44133B7BC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656AEF5-7050-4EE9-BAEC-7AEB898A4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B4056C8-8F58-4EDB-83BA-5F52222A6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A5090AD-F854-44EC-8EF5-954ED74A9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6F399329-7A46-40B1-A737-2BEEE6A92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486D0EA-0A06-4227-8100-FADC11EAA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DAA48123-8202-4892-B3F3-3737F8691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60565B-9B00-411F-A56B-275104D7E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A8E7CA-6155-46FF-B76F-9D4C86DC514E}"/>
              </a:ext>
            </a:extLst>
          </p:cNvPr>
          <p:cNvSpPr/>
          <p:nvPr/>
        </p:nvSpPr>
        <p:spPr>
          <a:xfrm>
            <a:off x="7132785" y="3037261"/>
            <a:ext cx="341721" cy="325923"/>
          </a:xfrm>
          <a:prstGeom prst="ellipse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36C366-419D-4DFB-965D-6F8A58345954}"/>
              </a:ext>
            </a:extLst>
          </p:cNvPr>
          <p:cNvGrpSpPr/>
          <p:nvPr/>
        </p:nvGrpSpPr>
        <p:grpSpPr>
          <a:xfrm>
            <a:off x="503926" y="1936928"/>
            <a:ext cx="1354993" cy="3021806"/>
            <a:chOff x="503926" y="1936928"/>
            <a:chExt cx="1354993" cy="302180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D9F6E4-04A9-43BF-B40F-941B9E677FC4}"/>
                </a:ext>
              </a:extLst>
            </p:cNvPr>
            <p:cNvGrpSpPr/>
            <p:nvPr/>
          </p:nvGrpSpPr>
          <p:grpSpPr>
            <a:xfrm>
              <a:off x="503926" y="1936928"/>
              <a:ext cx="1354993" cy="3021806"/>
              <a:chOff x="1651151" y="1074907"/>
              <a:chExt cx="1354993" cy="300305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49A1A49-2389-427E-98C0-B1AD32D7B06C}"/>
                  </a:ext>
                </a:extLst>
              </p:cNvPr>
              <p:cNvSpPr/>
              <p:nvPr/>
            </p:nvSpPr>
            <p:spPr>
              <a:xfrm>
                <a:off x="1651151" y="1074907"/>
                <a:ext cx="1354566" cy="3003052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3569A43-A83B-4594-8F50-7B1749898509}"/>
                  </a:ext>
                </a:extLst>
              </p:cNvPr>
              <p:cNvGrpSpPr/>
              <p:nvPr/>
            </p:nvGrpSpPr>
            <p:grpSpPr>
              <a:xfrm>
                <a:off x="1782293" y="1753863"/>
                <a:ext cx="1180574" cy="214107"/>
                <a:chOff x="2036619" y="1230274"/>
                <a:chExt cx="1089121" cy="214107"/>
              </a:xfrm>
            </p:grpSpPr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65FFCB28-6EE7-4D39-8C92-C884271E5AA2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DE614E7-B481-4B5D-BC29-B34E06DD391C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33234" cy="21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Physical PIN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871C9C7-C7E7-4FF7-B2C5-C4C297E5BA06}"/>
                  </a:ext>
                </a:extLst>
              </p:cNvPr>
              <p:cNvGrpSpPr/>
              <p:nvPr/>
            </p:nvGrpSpPr>
            <p:grpSpPr>
              <a:xfrm>
                <a:off x="1782289" y="1188201"/>
                <a:ext cx="946536" cy="215444"/>
                <a:chOff x="2036619" y="1230274"/>
                <a:chExt cx="873213" cy="215444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AC99376F-4014-4A15-8DC6-ACBF8C5DCFF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F1C51-6DA6-4703-81A1-9644759C079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1732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Power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C08E838-7CEE-4402-A7DE-A186559A7F17}"/>
                  </a:ext>
                </a:extLst>
              </p:cNvPr>
              <p:cNvGrpSpPr/>
              <p:nvPr/>
            </p:nvGrpSpPr>
            <p:grpSpPr>
              <a:xfrm>
                <a:off x="1782289" y="1471032"/>
                <a:ext cx="871194" cy="215444"/>
                <a:chOff x="2036619" y="1230274"/>
                <a:chExt cx="803707" cy="21544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580F85DE-3E7A-4AA0-A761-51AA5BA75AD0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0E128AF-1A1A-4C7F-B2F4-257FC837CF10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3478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GND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9DA170-7ED5-46A2-A19F-4B79C52886CD}"/>
                  </a:ext>
                </a:extLst>
              </p:cNvPr>
              <p:cNvGrpSpPr/>
              <p:nvPr/>
            </p:nvGrpSpPr>
            <p:grpSpPr>
              <a:xfrm>
                <a:off x="1782289" y="2036694"/>
                <a:ext cx="1021877" cy="215444"/>
                <a:chOff x="2036619" y="1230274"/>
                <a:chExt cx="942718" cy="215444"/>
              </a:xfrm>
            </p:grpSpPr>
            <p:sp>
              <p:nvSpPr>
                <p:cNvPr id="36" name="Parallelogram 35">
                  <a:extLst>
                    <a:ext uri="{FF2B5EF4-FFF2-40B4-BE49-F238E27FC236}">
                      <a16:creationId xmlns:a16="http://schemas.microsoft.com/office/drawing/2014/main" id="{45446C30-D78A-442C-93A4-339C526EB13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AE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77AC20F-8507-4B5F-9B7D-B03CE1264CE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868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Port PIN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3D2715C-B8D8-4869-9265-DE0A352B6FFC}"/>
                  </a:ext>
                </a:extLst>
              </p:cNvPr>
              <p:cNvGrpSpPr/>
              <p:nvPr/>
            </p:nvGrpSpPr>
            <p:grpSpPr>
              <a:xfrm>
                <a:off x="1782289" y="2319525"/>
                <a:ext cx="1135689" cy="215444"/>
                <a:chOff x="2036619" y="1230274"/>
                <a:chExt cx="1047714" cy="215444"/>
              </a:xfrm>
            </p:grpSpPr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D8A3CB46-7820-4453-940D-8A6268DDB7B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F7A146E-5D1E-4E41-B221-3746DCB46C0D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918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Analog PIN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A3B56F-C821-4BE2-8F8E-0D1745771AC1}"/>
                  </a:ext>
                </a:extLst>
              </p:cNvPr>
              <p:cNvGrpSpPr/>
              <p:nvPr/>
            </p:nvGrpSpPr>
            <p:grpSpPr>
              <a:xfrm>
                <a:off x="1782289" y="2602356"/>
                <a:ext cx="1076379" cy="215444"/>
                <a:chOff x="2036619" y="1230274"/>
                <a:chExt cx="992998" cy="21544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C79C43DD-2164-4099-8F14-F3C9EE5972F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87738C-9D69-4266-AC2A-88C1A6360938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371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Serial PIN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CAB6F32-AC2C-4D9A-B743-4E75BC5B836D}"/>
                  </a:ext>
                </a:extLst>
              </p:cNvPr>
              <p:cNvGrpSpPr/>
              <p:nvPr/>
            </p:nvGrpSpPr>
            <p:grpSpPr>
              <a:xfrm>
                <a:off x="1782289" y="2885187"/>
                <a:ext cx="1211031" cy="215444"/>
                <a:chOff x="2036619" y="1230274"/>
                <a:chExt cx="1117219" cy="215444"/>
              </a:xfrm>
            </p:grpSpPr>
            <p:sp>
              <p:nvSpPr>
                <p:cNvPr id="47" name="Parallelogram 46">
                  <a:extLst>
                    <a:ext uri="{FF2B5EF4-FFF2-40B4-BE49-F238E27FC236}">
                      <a16:creationId xmlns:a16="http://schemas.microsoft.com/office/drawing/2014/main" id="{28AE7E41-787A-44BA-845E-6E7ED406DAC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C6F184-4E7C-4CD9-91F6-6C8D412CCE5B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613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PIN Function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8E776EC-8B4A-4C34-932F-55348B6BFF13}"/>
                  </a:ext>
                </a:extLst>
              </p:cNvPr>
              <p:cNvGrpSpPr/>
              <p:nvPr/>
            </p:nvGrpSpPr>
            <p:grpSpPr>
              <a:xfrm>
                <a:off x="1782289" y="3168018"/>
                <a:ext cx="1223855" cy="215444"/>
                <a:chOff x="2036619" y="1230274"/>
                <a:chExt cx="1129049" cy="215444"/>
              </a:xfrm>
            </p:grpSpPr>
            <p:sp>
              <p:nvSpPr>
                <p:cNvPr id="50" name="Parallelogram 49">
                  <a:extLst>
                    <a:ext uri="{FF2B5EF4-FFF2-40B4-BE49-F238E27FC236}">
                      <a16:creationId xmlns:a16="http://schemas.microsoft.com/office/drawing/2014/main" id="{D174DF35-415C-48CB-8F39-8D9ECC11904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7BB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8AADF6D-214F-4A63-AFA6-DAA0DBCC9ED7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731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Interrupt PIN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7CBDB0-FE08-49AA-9D6B-BEAC5B197147}"/>
                  </a:ext>
                </a:extLst>
              </p:cNvPr>
              <p:cNvGrpSpPr/>
              <p:nvPr/>
            </p:nvGrpSpPr>
            <p:grpSpPr>
              <a:xfrm>
                <a:off x="1782289" y="3450850"/>
                <a:ext cx="1156529" cy="215444"/>
                <a:chOff x="2036619" y="1230274"/>
                <a:chExt cx="1066938" cy="215444"/>
              </a:xfrm>
            </p:grpSpPr>
            <p:sp>
              <p:nvSpPr>
                <p:cNvPr id="53" name="Parallelogram 52">
                  <a:extLst>
                    <a:ext uri="{FF2B5EF4-FFF2-40B4-BE49-F238E27FC236}">
                      <a16:creationId xmlns:a16="http://schemas.microsoft.com/office/drawing/2014/main" id="{FFA7FCDF-88DF-489D-9040-56C19BDA77C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60179C4-D14F-4EC2-A429-B0B39E1F7B39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110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Control PIN</a:t>
                  </a:r>
                </a:p>
              </p:txBody>
            </p: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828769E-827C-4CBE-A674-3AE069BB4C0C}"/>
                </a:ext>
              </a:extLst>
            </p:cNvPr>
            <p:cNvGrpSpPr/>
            <p:nvPr/>
          </p:nvGrpSpPr>
          <p:grpSpPr>
            <a:xfrm>
              <a:off x="702731" y="4619253"/>
              <a:ext cx="1006551" cy="215444"/>
              <a:chOff x="796120" y="6228546"/>
              <a:chExt cx="1006551" cy="21544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FED95-ED08-45D5-BA95-3BD68A7F601A}"/>
                  </a:ext>
                </a:extLst>
              </p:cNvPr>
              <p:cNvSpPr txBox="1"/>
              <p:nvPr/>
            </p:nvSpPr>
            <p:spPr>
              <a:xfrm>
                <a:off x="1218857" y="6228546"/>
                <a:ext cx="5838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PWM PIN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1EB26B5-D124-430F-8B19-4E69F6E4F5D7}"/>
                  </a:ext>
                </a:extLst>
              </p:cNvPr>
              <p:cNvGrpSpPr/>
              <p:nvPr/>
            </p:nvGrpSpPr>
            <p:grpSpPr>
              <a:xfrm>
                <a:off x="796120" y="6294748"/>
                <a:ext cx="376237" cy="83040"/>
                <a:chOff x="2357438" y="5239281"/>
                <a:chExt cx="376237" cy="8304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3EAF02-E9C9-4A83-BE51-0507491EF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7438" y="5320410"/>
                  <a:ext cx="8768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00C354F-2AA7-4DA8-AFEF-25B1B9B8F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5123" y="5239281"/>
                  <a:ext cx="13000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DB19FDB-B76E-43C6-8E74-74AC2C797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4485" y="5322321"/>
                  <a:ext cx="3060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E8829F6-4D0E-4CCF-99DE-91FDFE9F5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2318" y="5239281"/>
                  <a:ext cx="57694" cy="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27009B3-746B-4FFC-8AB2-E7B484183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0012" y="5320410"/>
                  <a:ext cx="7366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01EDCE7-1FD8-4EF1-87C3-DCD1FFCF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5123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C156DD7-B15E-432E-8E45-8BAEC364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7406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41D70FD-C294-4E03-A6D7-D6066DAC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4632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87FC34D-D19B-45DC-ABF0-9391584E5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6139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9" name="TextBox 468">
            <a:extLst>
              <a:ext uri="{FF2B5EF4-FFF2-40B4-BE49-F238E27FC236}">
                <a16:creationId xmlns:a16="http://schemas.microsoft.com/office/drawing/2014/main" id="{537931E6-A117-4D0F-9A2B-2BE2AE659DB0}"/>
              </a:ext>
            </a:extLst>
          </p:cNvPr>
          <p:cNvSpPr txBox="1"/>
          <p:nvPr/>
        </p:nvSpPr>
        <p:spPr>
          <a:xfrm>
            <a:off x="560951" y="100871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FeatherWing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71" name="Picture 470" descr="A close up of a logo&#10;&#10;Description automatically generated">
            <a:extLst>
              <a:ext uri="{FF2B5EF4-FFF2-40B4-BE49-F238E27FC236}">
                <a16:creationId xmlns:a16="http://schemas.microsoft.com/office/drawing/2014/main" id="{C0CEF484-6849-4636-B9E8-AC514AF9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2" y="304602"/>
            <a:ext cx="2237039" cy="752094"/>
          </a:xfrm>
          <a:prstGeom prst="rect">
            <a:avLst/>
          </a:prstGeom>
        </p:spPr>
      </p:pic>
      <p:grpSp>
        <p:nvGrpSpPr>
          <p:cNvPr id="468" name="Group 467">
            <a:extLst>
              <a:ext uri="{FF2B5EF4-FFF2-40B4-BE49-F238E27FC236}">
                <a16:creationId xmlns:a16="http://schemas.microsoft.com/office/drawing/2014/main" id="{2A7A4786-8B70-4B05-9791-2983977AF9F2}"/>
              </a:ext>
            </a:extLst>
          </p:cNvPr>
          <p:cNvGrpSpPr/>
          <p:nvPr/>
        </p:nvGrpSpPr>
        <p:grpSpPr>
          <a:xfrm rot="20902830">
            <a:off x="1955865" y="896304"/>
            <a:ext cx="1164431" cy="406799"/>
            <a:chOff x="2905125" y="369488"/>
            <a:chExt cx="1164431" cy="406799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9F54701-4232-4D57-9FE8-2407263414D9}"/>
                </a:ext>
              </a:extLst>
            </p:cNvPr>
            <p:cNvSpPr/>
            <p:nvPr/>
          </p:nvSpPr>
          <p:spPr>
            <a:xfrm>
              <a:off x="2905125" y="468984"/>
              <a:ext cx="1164431" cy="3073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A452151E-60BF-4C63-BF54-C610E23B0EB7}"/>
                </a:ext>
              </a:extLst>
            </p:cNvPr>
            <p:cNvSpPr txBox="1"/>
            <p:nvPr/>
          </p:nvSpPr>
          <p:spPr>
            <a:xfrm>
              <a:off x="2986311" y="36948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 Label Reversed" pitchFamily="2" charset="0"/>
                  <a:ea typeface="Impact Label Reversed" pitchFamily="2" charset="0"/>
                </a:rPr>
                <a:t>PINOUT</a:t>
              </a: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A4ACF74-0CFE-4E7F-B406-50C6B855FE27}"/>
              </a:ext>
            </a:extLst>
          </p:cNvPr>
          <p:cNvGrpSpPr/>
          <p:nvPr/>
        </p:nvGrpSpPr>
        <p:grpSpPr>
          <a:xfrm>
            <a:off x="5308758" y="6242315"/>
            <a:ext cx="2665786" cy="553005"/>
            <a:chOff x="9311687" y="1278156"/>
            <a:chExt cx="2665786" cy="553005"/>
          </a:xfrm>
        </p:grpSpPr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FF634FBD-AC59-4731-B0FB-7A23E48B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1687" y="1278156"/>
              <a:ext cx="388280" cy="553005"/>
            </a:xfrm>
            <a:prstGeom prst="rect">
              <a:avLst/>
            </a:prstGeom>
          </p:spPr>
        </p:pic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124B4EE4-1C57-48B5-A235-7FAA0EAA14BA}"/>
                </a:ext>
              </a:extLst>
            </p:cNvPr>
            <p:cNvSpPr txBox="1"/>
            <p:nvPr/>
          </p:nvSpPr>
          <p:spPr>
            <a:xfrm>
              <a:off x="9639974" y="1403468"/>
              <a:ext cx="2337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https://www.adafruit.com/product/3343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2302BB2E-3B33-4C65-ADD6-379C9C54FD5E}"/>
              </a:ext>
            </a:extLst>
          </p:cNvPr>
          <p:cNvGrpSpPr/>
          <p:nvPr/>
        </p:nvGrpSpPr>
        <p:grpSpPr>
          <a:xfrm>
            <a:off x="503926" y="5187082"/>
            <a:ext cx="3108682" cy="1497385"/>
            <a:chOff x="8629215" y="5137320"/>
            <a:chExt cx="3108682" cy="1497385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94E5680-6CAD-402C-90EA-47BD6CAF33B0}"/>
                </a:ext>
              </a:extLst>
            </p:cNvPr>
            <p:cNvGrpSpPr/>
            <p:nvPr/>
          </p:nvGrpSpPr>
          <p:grpSpPr>
            <a:xfrm>
              <a:off x="8629215" y="5137320"/>
              <a:ext cx="3108682" cy="1497385"/>
              <a:chOff x="5618124" y="5372169"/>
              <a:chExt cx="3108682" cy="1497385"/>
            </a:xfrm>
          </p:grpSpPr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87829B89-1FF1-4D07-AA8F-ABF9494C0E8E}"/>
                  </a:ext>
                </a:extLst>
              </p:cNvPr>
              <p:cNvSpPr/>
              <p:nvPr/>
            </p:nvSpPr>
            <p:spPr>
              <a:xfrm>
                <a:off x="5618124" y="5372169"/>
                <a:ext cx="3108682" cy="1497385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B0FCB696-C067-4F37-9B88-B9DFAA18DD12}"/>
                  </a:ext>
                </a:extLst>
              </p:cNvPr>
              <p:cNvGrpSpPr/>
              <p:nvPr/>
            </p:nvGrpSpPr>
            <p:grpSpPr>
              <a:xfrm>
                <a:off x="6966180" y="5459501"/>
                <a:ext cx="1656651" cy="1347808"/>
                <a:chOff x="6966180" y="5459501"/>
                <a:chExt cx="1656651" cy="1347808"/>
              </a:xfrm>
            </p:grpSpPr>
            <p:sp>
              <p:nvSpPr>
                <p:cNvPr id="444" name="Parallelogram 443">
                  <a:extLst>
                    <a:ext uri="{FF2B5EF4-FFF2-40B4-BE49-F238E27FC236}">
                      <a16:creationId xmlns:a16="http://schemas.microsoft.com/office/drawing/2014/main" id="{1AD97E58-3F95-4A94-B2AB-7BBA150F4398}"/>
                    </a:ext>
                  </a:extLst>
                </p:cNvPr>
                <p:cNvSpPr/>
                <p:nvPr/>
              </p:nvSpPr>
              <p:spPr>
                <a:xfrm>
                  <a:off x="6966180" y="5459501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EN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Parallelogram 444">
                  <a:extLst>
                    <a:ext uri="{FF2B5EF4-FFF2-40B4-BE49-F238E27FC236}">
                      <a16:creationId xmlns:a16="http://schemas.microsoft.com/office/drawing/2014/main" id="{407EACFC-5926-4D5E-B1D1-FA3B4B906C86}"/>
                    </a:ext>
                  </a:extLst>
                </p:cNvPr>
                <p:cNvSpPr/>
                <p:nvPr/>
              </p:nvSpPr>
              <p:spPr>
                <a:xfrm>
                  <a:off x="6966180" y="5694204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RESET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Parallelogram 445">
                  <a:extLst>
                    <a:ext uri="{FF2B5EF4-FFF2-40B4-BE49-F238E27FC236}">
                      <a16:creationId xmlns:a16="http://schemas.microsoft.com/office/drawing/2014/main" id="{AA56CD98-DFAA-43DC-8671-C17345592051}"/>
                    </a:ext>
                  </a:extLst>
                </p:cNvPr>
                <p:cNvSpPr/>
                <p:nvPr/>
              </p:nvSpPr>
              <p:spPr>
                <a:xfrm>
                  <a:off x="6966180" y="592890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3V3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7" name="Parallelogram 446">
                  <a:extLst>
                    <a:ext uri="{FF2B5EF4-FFF2-40B4-BE49-F238E27FC236}">
                      <a16:creationId xmlns:a16="http://schemas.microsoft.com/office/drawing/2014/main" id="{A1D8BFAE-CCC6-4AE5-9858-778BF49EC27F}"/>
                    </a:ext>
                  </a:extLst>
                </p:cNvPr>
                <p:cNvSpPr/>
                <p:nvPr/>
              </p:nvSpPr>
              <p:spPr>
                <a:xfrm>
                  <a:off x="6966180" y="616361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4" name="Parallelogram 453">
                  <a:extLst>
                    <a:ext uri="{FF2B5EF4-FFF2-40B4-BE49-F238E27FC236}">
                      <a16:creationId xmlns:a16="http://schemas.microsoft.com/office/drawing/2014/main" id="{B317BDCD-4CCC-49AD-9DA1-B175D64AD16B}"/>
                    </a:ext>
                  </a:extLst>
                </p:cNvPr>
                <p:cNvSpPr/>
                <p:nvPr/>
              </p:nvSpPr>
              <p:spPr>
                <a:xfrm>
                  <a:off x="8066280" y="6159982"/>
                  <a:ext cx="556551" cy="179160"/>
                </a:xfrm>
                <a:prstGeom prst="parallelogram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</a:rPr>
                    <a:t>DAC</a:t>
                  </a:r>
                  <a:r>
                    <a:rPr lang="en-US" sz="800" baseline="-25000" dirty="0" err="1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5" name="Parallelogram 454">
                  <a:extLst>
                    <a:ext uri="{FF2B5EF4-FFF2-40B4-BE49-F238E27FC236}">
                      <a16:creationId xmlns:a16="http://schemas.microsoft.com/office/drawing/2014/main" id="{8A274D3E-2239-4525-995C-ED99A76EF59D}"/>
                    </a:ext>
                  </a:extLst>
                </p:cNvPr>
                <p:cNvSpPr/>
                <p:nvPr/>
              </p:nvSpPr>
              <p:spPr>
                <a:xfrm>
                  <a:off x="7514063" y="6159982"/>
                  <a:ext cx="556551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A0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6" name="Parallelogram 455">
                  <a:extLst>
                    <a:ext uri="{FF2B5EF4-FFF2-40B4-BE49-F238E27FC236}">
                      <a16:creationId xmlns:a16="http://schemas.microsoft.com/office/drawing/2014/main" id="{D903BADB-817E-4DFC-A9CD-444910D7BDB5}"/>
                    </a:ext>
                  </a:extLst>
                </p:cNvPr>
                <p:cNvSpPr/>
                <p:nvPr/>
              </p:nvSpPr>
              <p:spPr>
                <a:xfrm>
                  <a:off x="6966180" y="6397585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32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7" name="Parallelogram 456">
                  <a:extLst>
                    <a:ext uri="{FF2B5EF4-FFF2-40B4-BE49-F238E27FC236}">
                      <a16:creationId xmlns:a16="http://schemas.microsoft.com/office/drawing/2014/main" id="{E618E3E9-90B1-4C67-86EE-6E945803E62D}"/>
                    </a:ext>
                  </a:extLst>
                </p:cNvPr>
                <p:cNvSpPr/>
                <p:nvPr/>
              </p:nvSpPr>
              <p:spPr>
                <a:xfrm>
                  <a:off x="8066280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SCL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F3AC3D77-8E9E-43B2-8731-57C501ACB8D6}"/>
                    </a:ext>
                  </a:extLst>
                </p:cNvPr>
                <p:cNvSpPr/>
                <p:nvPr/>
              </p:nvSpPr>
              <p:spPr>
                <a:xfrm>
                  <a:off x="7514063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8C68FF49-005D-4503-980B-97BF70175C95}"/>
                    </a:ext>
                  </a:extLst>
                </p:cNvPr>
                <p:cNvSpPr/>
                <p:nvPr/>
              </p:nvSpPr>
              <p:spPr>
                <a:xfrm>
                  <a:off x="6966180" y="6628149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31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8938757C-1D0E-456D-9122-D40D0FE09546}"/>
                    </a:ext>
                  </a:extLst>
                </p:cNvPr>
                <p:cNvSpPr/>
                <p:nvPr/>
              </p:nvSpPr>
              <p:spPr>
                <a:xfrm>
                  <a:off x="8066280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SDA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73E38571-7419-45BE-8345-07334650DD74}"/>
                    </a:ext>
                  </a:extLst>
                </p:cNvPr>
                <p:cNvSpPr/>
                <p:nvPr/>
              </p:nvSpPr>
              <p:spPr>
                <a:xfrm>
                  <a:off x="7514063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97DB5CB1-11BB-4B1E-97E3-993ACE9A97A6}"/>
                  </a:ext>
                </a:extLst>
              </p:cNvPr>
              <p:cNvSpPr txBox="1"/>
              <p:nvPr/>
            </p:nvSpPr>
            <p:spPr>
              <a:xfrm>
                <a:off x="5752092" y="598563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Feather PINs</a:t>
                </a:r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A121A209-F2A0-4B8A-90E4-D12FDD243B2B}"/>
                </a:ext>
              </a:extLst>
            </p:cNvPr>
            <p:cNvGrpSpPr/>
            <p:nvPr/>
          </p:nvGrpSpPr>
          <p:grpSpPr>
            <a:xfrm>
              <a:off x="10603747" y="5645663"/>
              <a:ext cx="1055084" cy="283098"/>
              <a:chOff x="7946644" y="6027646"/>
              <a:chExt cx="1055084" cy="283098"/>
            </a:xfrm>
          </p:grpSpPr>
          <p:pic>
            <p:nvPicPr>
              <p:cNvPr id="501" name="Picture 500">
                <a:extLst>
                  <a:ext uri="{FF2B5EF4-FFF2-40B4-BE49-F238E27FC236}">
                    <a16:creationId xmlns:a16="http://schemas.microsoft.com/office/drawing/2014/main" id="{F961F5D9-ABE7-43D3-8CAA-F0329BE06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6644" y="6051728"/>
                <a:ext cx="255062" cy="259016"/>
              </a:xfrm>
              <a:prstGeom prst="rect">
                <a:avLst/>
              </a:prstGeom>
            </p:spPr>
          </p:pic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32E690AC-0A46-4481-98C3-EAFE1545BD08}"/>
                  </a:ext>
                </a:extLst>
              </p:cNvPr>
              <p:cNvSpPr txBox="1"/>
              <p:nvPr/>
            </p:nvSpPr>
            <p:spPr>
              <a:xfrm>
                <a:off x="8166243" y="6027646"/>
                <a:ext cx="8354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150mA max</a:t>
                </a:r>
              </a:p>
            </p:txBody>
          </p:sp>
        </p:grpSp>
      </p:grpSp>
      <p:pic>
        <p:nvPicPr>
          <p:cNvPr id="504" name="Picture 50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0EB58C9-3DA5-4D04-84CE-35655DC8F4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5" y="5985211"/>
            <a:ext cx="743919" cy="467855"/>
          </a:xfrm>
          <a:prstGeom prst="rect">
            <a:avLst/>
          </a:prstGeom>
        </p:spPr>
      </p:pic>
      <p:sp>
        <p:nvSpPr>
          <p:cNvPr id="507" name="TextBox 506">
            <a:extLst>
              <a:ext uri="{FF2B5EF4-FFF2-40B4-BE49-F238E27FC236}">
                <a16:creationId xmlns:a16="http://schemas.microsoft.com/office/drawing/2014/main" id="{4758B2F3-3DCF-4A13-B538-69BE0D21091D}"/>
              </a:ext>
            </a:extLst>
          </p:cNvPr>
          <p:cNvSpPr txBox="1"/>
          <p:nvPr/>
        </p:nvSpPr>
        <p:spPr>
          <a:xfrm>
            <a:off x="10838258" y="6421292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DRAFT 2019-12-01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55B114-E3AC-4796-9E8B-9FA739C2AD28}"/>
              </a:ext>
            </a:extLst>
          </p:cNvPr>
          <p:cNvGrpSpPr/>
          <p:nvPr/>
        </p:nvGrpSpPr>
        <p:grpSpPr>
          <a:xfrm>
            <a:off x="2282246" y="1044582"/>
            <a:ext cx="9797202" cy="4235435"/>
            <a:chOff x="2282246" y="1044582"/>
            <a:chExt cx="9797202" cy="4235435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ACF482FB-9BBD-4EDB-9A57-F067D6138E77}"/>
                </a:ext>
              </a:extLst>
            </p:cNvPr>
            <p:cNvGrpSpPr/>
            <p:nvPr/>
          </p:nvGrpSpPr>
          <p:grpSpPr>
            <a:xfrm>
              <a:off x="2282246" y="1044582"/>
              <a:ext cx="9797202" cy="4235435"/>
              <a:chOff x="2062095" y="1047882"/>
              <a:chExt cx="9797202" cy="4235435"/>
            </a:xfrm>
          </p:grpSpPr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98383CC0-9771-4561-B4DD-F047B943ED89}"/>
                  </a:ext>
                </a:extLst>
              </p:cNvPr>
              <p:cNvGrpSpPr/>
              <p:nvPr/>
            </p:nvGrpSpPr>
            <p:grpSpPr>
              <a:xfrm>
                <a:off x="2062095" y="1099703"/>
                <a:ext cx="8199087" cy="3830189"/>
                <a:chOff x="1713739" y="1546297"/>
                <a:chExt cx="8199087" cy="38301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2059F00-344B-4FFF-9717-EDCCDBC8D6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833" y="1793098"/>
                  <a:ext cx="2926334" cy="3271804"/>
                </a:xfrm>
                <a:prstGeom prst="rect">
                  <a:avLst/>
                </a:prstGeom>
              </p:spPr>
            </p:pic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69B85D3-42F7-4B14-A3E8-D7AAC5963031}"/>
                    </a:ext>
                  </a:extLst>
                </p:cNvPr>
                <p:cNvSpPr/>
                <p:nvPr/>
              </p:nvSpPr>
              <p:spPr>
                <a:xfrm>
                  <a:off x="6896101" y="4833110"/>
                  <a:ext cx="776650" cy="2664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Parallelogram 116">
                  <a:extLst>
                    <a:ext uri="{FF2B5EF4-FFF2-40B4-BE49-F238E27FC236}">
                      <a16:creationId xmlns:a16="http://schemas.microsoft.com/office/drawing/2014/main" id="{A1E1AD92-DB15-443C-8521-0DC0D5911BBD}"/>
                    </a:ext>
                  </a:extLst>
                </p:cNvPr>
                <p:cNvSpPr/>
                <p:nvPr/>
              </p:nvSpPr>
              <p:spPr>
                <a:xfrm>
                  <a:off x="5817724" y="154629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5V IN</a:t>
                  </a: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287669FA-AC50-4F45-9BB9-1CF1566B89E5}"/>
                    </a:ext>
                  </a:extLst>
                </p:cNvPr>
                <p:cNvSpPr/>
                <p:nvPr/>
              </p:nvSpPr>
              <p:spPr>
                <a:xfrm>
                  <a:off x="7381759" y="41940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9E3B751B-45B1-447A-B36F-745E52DB1528}"/>
                    </a:ext>
                  </a:extLst>
                </p:cNvPr>
                <p:cNvSpPr/>
                <p:nvPr/>
              </p:nvSpPr>
              <p:spPr>
                <a:xfrm>
                  <a:off x="7288663" y="42857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0311087D-59B2-43CA-BF78-52B63F79D91D}"/>
                    </a:ext>
                  </a:extLst>
                </p:cNvPr>
                <p:cNvSpPr/>
                <p:nvPr/>
              </p:nvSpPr>
              <p:spPr>
                <a:xfrm>
                  <a:off x="7102475" y="446919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77AE123F-DD5C-4321-B639-EE4C26800E5D}"/>
                    </a:ext>
                  </a:extLst>
                </p:cNvPr>
                <p:cNvSpPr/>
                <p:nvPr/>
              </p:nvSpPr>
              <p:spPr>
                <a:xfrm>
                  <a:off x="7009381" y="456090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53A971CB-4DC6-4D51-883B-49B830EBDD47}"/>
                    </a:ext>
                  </a:extLst>
                </p:cNvPr>
                <p:cNvSpPr/>
                <p:nvPr/>
              </p:nvSpPr>
              <p:spPr>
                <a:xfrm>
                  <a:off x="6916287" y="46526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Parallelogram 300">
                  <a:extLst>
                    <a:ext uri="{FF2B5EF4-FFF2-40B4-BE49-F238E27FC236}">
                      <a16:creationId xmlns:a16="http://schemas.microsoft.com/office/drawing/2014/main" id="{AAE4CFCD-449E-4831-9A2B-91430BFB951C}"/>
                    </a:ext>
                  </a:extLst>
                </p:cNvPr>
                <p:cNvSpPr/>
                <p:nvPr/>
              </p:nvSpPr>
              <p:spPr>
                <a:xfrm>
                  <a:off x="5504859" y="487510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27</a:t>
                  </a:r>
                </a:p>
              </p:txBody>
            </p: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BACEDC1A-6468-4913-A3D1-81D08A336A1D}"/>
                    </a:ext>
                  </a:extLst>
                </p:cNvPr>
                <p:cNvGrpSpPr/>
                <p:nvPr/>
              </p:nvGrpSpPr>
              <p:grpSpPr>
                <a:xfrm>
                  <a:off x="1713739" y="1672894"/>
                  <a:ext cx="3556029" cy="3703592"/>
                  <a:chOff x="1713739" y="1672894"/>
                  <a:chExt cx="3556029" cy="3703592"/>
                </a:xfrm>
              </p:grpSpPr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1FAA2041-3902-4493-A216-8C49FC75FA2E}"/>
                      </a:ext>
                    </a:extLst>
                  </p:cNvPr>
                  <p:cNvGrpSpPr/>
                  <p:nvPr/>
                </p:nvGrpSpPr>
                <p:grpSpPr>
                  <a:xfrm>
                    <a:off x="1713739" y="1672894"/>
                    <a:ext cx="3556029" cy="3702131"/>
                    <a:chOff x="1713739" y="1672894"/>
                    <a:chExt cx="3556029" cy="3702131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B4B0D9E9-25CC-42F9-AA56-6BD9518F5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4746" y="21763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1C171FD4-3E07-4AE3-8D4C-DF959D8F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0003" y="224964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EFA6A6C5-4ACB-4298-9D25-6FBCCC3F4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670" y="23161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2BAB0B66-ABA2-4F9B-89B6-89FE33148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9334" y="237700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2C067108-B2C6-4C96-BAA2-794052F12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7143" y="419408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AE6066AD-CCFE-4319-B5DA-BB0003801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2639" y="435556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BBB692B2-C824-44B3-BF31-5E096EF29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9027" y="45028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202A6430-3D91-449E-B024-7852DBDE5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049" y="466894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B5BCEFCD-0881-400F-B16F-280C9328B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3739" y="1672894"/>
                      <a:ext cx="2906787" cy="3702131"/>
                      <a:chOff x="1713739" y="1672894"/>
                      <a:chExt cx="2906787" cy="3702131"/>
                    </a:xfrm>
                  </p:grpSpPr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3D8DAEA0-69CA-446E-8571-A54B386A2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0219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391252B6-D0FE-48C9-AB1E-7302F53F5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66949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A83E581F-10D9-4C05-AF46-00C342EC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11447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8" name="Oval 197">
                        <a:extLst>
                          <a:ext uri="{FF2B5EF4-FFF2-40B4-BE49-F238E27FC236}">
                            <a16:creationId xmlns:a16="http://schemas.microsoft.com/office/drawing/2014/main" id="{DE15113D-9AE0-4EE4-94BA-0DFE53EE5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0697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9" name="Oval 198">
                        <a:extLst>
                          <a:ext uri="{FF2B5EF4-FFF2-40B4-BE49-F238E27FC236}">
                            <a16:creationId xmlns:a16="http://schemas.microsoft.com/office/drawing/2014/main" id="{B7065067-0DBC-4D17-A72F-039F0CDBF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99481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0" name="Oval 199">
                        <a:extLst>
                          <a:ext uri="{FF2B5EF4-FFF2-40B4-BE49-F238E27FC236}">
                            <a16:creationId xmlns:a16="http://schemas.microsoft.com/office/drawing/2014/main" id="{91A2DA17-D4CA-4E97-962D-888475E70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39198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1" name="Oval 200">
                        <a:extLst>
                          <a:ext uri="{FF2B5EF4-FFF2-40B4-BE49-F238E27FC236}">
                            <a16:creationId xmlns:a16="http://schemas.microsoft.com/office/drawing/2014/main" id="{00C65AC8-CFF9-4425-AEF4-A00F75534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57699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02CEF2C8-06B2-4749-9322-4AA420E7A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48448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13" name="Straight Connector 212">
                        <a:extLst>
                          <a:ext uri="{FF2B5EF4-FFF2-40B4-BE49-F238E27FC236}">
                            <a16:creationId xmlns:a16="http://schemas.microsoft.com/office/drawing/2014/main" id="{70DF415C-149F-4685-806A-2622E0A836E0}"/>
                          </a:ext>
                        </a:extLst>
                      </p:cNvPr>
                      <p:cNvCxnSpPr>
                        <a:cxnSpLocks/>
                        <a:stCxn id="204" idx="5"/>
                        <a:endCxn id="195" idx="1"/>
                      </p:cNvCxnSpPr>
                      <p:nvPr/>
                    </p:nvCxnSpPr>
                    <p:spPr>
                      <a:xfrm>
                        <a:off x="4053359" y="2734116"/>
                        <a:ext cx="528143" cy="29455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F9FC590C-787A-4490-8976-ACE10E73D4A3}"/>
                          </a:ext>
                        </a:extLst>
                      </p:cNvPr>
                      <p:cNvCxnSpPr>
                        <a:cxnSpLocks/>
                        <a:stCxn id="206" idx="6"/>
                        <a:endCxn id="197" idx="1"/>
                      </p:cNvCxnSpPr>
                      <p:nvPr/>
                    </p:nvCxnSpPr>
                    <p:spPr>
                      <a:xfrm>
                        <a:off x="4060054" y="2951334"/>
                        <a:ext cx="521448" cy="1698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C53DC834-9FF1-4911-812A-C29BC07157B3}"/>
                          </a:ext>
                        </a:extLst>
                      </p:cNvPr>
                      <p:cNvCxnSpPr>
                        <a:cxnSpLocks/>
                        <a:stCxn id="207" idx="6"/>
                        <a:endCxn id="198" idx="2"/>
                      </p:cNvCxnSpPr>
                      <p:nvPr/>
                    </p:nvCxnSpPr>
                    <p:spPr>
                      <a:xfrm>
                        <a:off x="4060054" y="3184716"/>
                        <a:ext cx="514753" cy="4512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>
                        <a:extLst>
                          <a:ext uri="{FF2B5EF4-FFF2-40B4-BE49-F238E27FC236}">
                            <a16:creationId xmlns:a16="http://schemas.microsoft.com/office/drawing/2014/main" id="{6CFDED1D-D578-46A6-A83C-7AC48A13DC7C}"/>
                          </a:ext>
                        </a:extLst>
                      </p:cNvPr>
                      <p:cNvCxnSpPr>
                        <a:cxnSpLocks/>
                        <a:stCxn id="208" idx="6"/>
                        <a:endCxn id="199" idx="2"/>
                      </p:cNvCxnSpPr>
                      <p:nvPr/>
                    </p:nvCxnSpPr>
                    <p:spPr>
                      <a:xfrm flipV="1">
                        <a:off x="4060054" y="3322341"/>
                        <a:ext cx="514753" cy="9575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Connector 216">
                        <a:extLst>
                          <a:ext uri="{FF2B5EF4-FFF2-40B4-BE49-F238E27FC236}">
                            <a16:creationId xmlns:a16="http://schemas.microsoft.com/office/drawing/2014/main" id="{8618B574-AD21-4C02-9E82-77E7299BDE4A}"/>
                          </a:ext>
                        </a:extLst>
                      </p:cNvPr>
                      <p:cNvCxnSpPr>
                        <a:cxnSpLocks/>
                        <a:stCxn id="209" idx="7"/>
                        <a:endCxn id="200" idx="2"/>
                      </p:cNvCxnSpPr>
                      <p:nvPr/>
                    </p:nvCxnSpPr>
                    <p:spPr>
                      <a:xfrm flipV="1">
                        <a:off x="4053359" y="3414844"/>
                        <a:ext cx="521448" cy="22047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Connector 217">
                        <a:extLst>
                          <a:ext uri="{FF2B5EF4-FFF2-40B4-BE49-F238E27FC236}">
                            <a16:creationId xmlns:a16="http://schemas.microsoft.com/office/drawing/2014/main" id="{E1007C1D-83F9-4678-BC12-5CA6DDD64C23}"/>
                          </a:ext>
                        </a:extLst>
                      </p:cNvPr>
                      <p:cNvCxnSpPr>
                        <a:cxnSpLocks/>
                        <a:stCxn id="211" idx="7"/>
                        <a:endCxn id="203" idx="3"/>
                      </p:cNvCxnSpPr>
                      <p:nvPr/>
                    </p:nvCxnSpPr>
                    <p:spPr>
                      <a:xfrm flipV="1">
                        <a:off x="4053359" y="3523511"/>
                        <a:ext cx="528143" cy="345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>
                        <a:extLst>
                          <a:ext uri="{FF2B5EF4-FFF2-40B4-BE49-F238E27FC236}">
                            <a16:creationId xmlns:a16="http://schemas.microsoft.com/office/drawing/2014/main" id="{6217C264-BE58-4918-8BB7-54F3B196C1EA}"/>
                          </a:ext>
                        </a:extLst>
                      </p:cNvPr>
                      <p:cNvCxnSpPr>
                        <a:cxnSpLocks/>
                        <a:stCxn id="210" idx="7"/>
                        <a:endCxn id="201" idx="3"/>
                      </p:cNvCxnSpPr>
                      <p:nvPr/>
                    </p:nvCxnSpPr>
                    <p:spPr>
                      <a:xfrm flipV="1">
                        <a:off x="4053359" y="3616014"/>
                        <a:ext cx="528143" cy="48606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>
                        <a:extLst>
                          <a:ext uri="{FF2B5EF4-FFF2-40B4-BE49-F238E27FC236}">
                            <a16:creationId xmlns:a16="http://schemas.microsoft.com/office/drawing/2014/main" id="{47D9E814-5F6B-4F96-BB9E-CA1E75E2F8FD}"/>
                          </a:ext>
                        </a:extLst>
                      </p:cNvPr>
                      <p:cNvCxnSpPr>
                        <a:cxnSpLocks/>
                        <a:stCxn id="205" idx="7"/>
                        <a:endCxn id="196" idx="3"/>
                      </p:cNvCxnSpPr>
                      <p:nvPr/>
                    </p:nvCxnSpPr>
                    <p:spPr>
                      <a:xfrm flipV="1">
                        <a:off x="4053359" y="3708519"/>
                        <a:ext cx="528143" cy="62694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46" name="Group 345">
                        <a:extLst>
                          <a:ext uri="{FF2B5EF4-FFF2-40B4-BE49-F238E27FC236}">
                            <a16:creationId xmlns:a16="http://schemas.microsoft.com/office/drawing/2014/main" id="{D2E6DA27-9336-4C2E-B8F7-21D2AE002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13739" y="1672894"/>
                        <a:ext cx="2346315" cy="3702131"/>
                        <a:chOff x="1713739" y="1672894"/>
                        <a:chExt cx="2346315" cy="3702131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15DADC53-77FF-425A-8597-F6B15EBAF0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13739" y="2611706"/>
                          <a:ext cx="2216320" cy="1822081"/>
                          <a:chOff x="2175759" y="2471741"/>
                          <a:chExt cx="2216320" cy="1822081"/>
                        </a:xfrm>
                      </p:grpSpPr>
                      <p:grpSp>
                        <p:nvGrpSpPr>
                          <p:cNvPr id="106" name="Group 105">
                            <a:extLst>
                              <a:ext uri="{FF2B5EF4-FFF2-40B4-BE49-F238E27FC236}">
                                <a16:creationId xmlns:a16="http://schemas.microsoft.com/office/drawing/2014/main" id="{DD4D8792-16F0-47EF-9A42-9F5473E8FB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75759" y="2471741"/>
                            <a:ext cx="1664103" cy="1822081"/>
                            <a:chOff x="2544106" y="2336217"/>
                            <a:chExt cx="1664103" cy="1822081"/>
                          </a:xfrm>
                        </p:grpSpPr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56A12552-0855-4751-8C7C-628616469F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1658" y="2336217"/>
                              <a:ext cx="556551" cy="1822081"/>
                              <a:chOff x="3627254" y="2941118"/>
                              <a:chExt cx="556551" cy="1822081"/>
                            </a:xfrm>
                          </p:grpSpPr>
                          <p:sp>
                            <p:nvSpPr>
                              <p:cNvPr id="87" name="Parallelogram 86">
                                <a:extLst>
                                  <a:ext uri="{FF2B5EF4-FFF2-40B4-BE49-F238E27FC236}">
                                    <a16:creationId xmlns:a16="http://schemas.microsoft.com/office/drawing/2014/main" id="{0106E6F7-3F3F-46FA-89FB-CB85EDCA45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2941118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88" name="Parallelogram 87">
                                <a:extLst>
                                  <a:ext uri="{FF2B5EF4-FFF2-40B4-BE49-F238E27FC236}">
                                    <a16:creationId xmlns:a16="http://schemas.microsoft.com/office/drawing/2014/main" id="{1DFEE239-CC23-446E-BB31-03CDDEF3CC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175821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3</a:t>
                                </a:r>
                              </a:p>
                            </p:txBody>
                          </p:sp>
                          <p:sp>
                            <p:nvSpPr>
                              <p:cNvPr id="89" name="Parallelogram 88">
                                <a:extLst>
                                  <a:ext uri="{FF2B5EF4-FFF2-40B4-BE49-F238E27FC236}">
                                    <a16:creationId xmlns:a16="http://schemas.microsoft.com/office/drawing/2014/main" id="{F801691A-2115-4CAC-BFB0-4B199B46B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410524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40</a:t>
                                </a:r>
                              </a:p>
                            </p:txBody>
                          </p:sp>
                          <p:sp>
                            <p:nvSpPr>
                              <p:cNvPr id="90" name="Parallelogram 89">
                                <a:extLst>
                                  <a:ext uri="{FF2B5EF4-FFF2-40B4-BE49-F238E27FC236}">
                                    <a16:creationId xmlns:a16="http://schemas.microsoft.com/office/drawing/2014/main" id="{624C0139-0771-439D-8639-AC17CC8A6E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645227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41</a:t>
                                </a:r>
                              </a:p>
                            </p:txBody>
                          </p:sp>
                          <p:sp>
                            <p:nvSpPr>
                              <p:cNvPr id="91" name="Parallelogram 90">
                                <a:extLst>
                                  <a:ext uri="{FF2B5EF4-FFF2-40B4-BE49-F238E27FC236}">
                                    <a16:creationId xmlns:a16="http://schemas.microsoft.com/office/drawing/2014/main" id="{9CF5AE26-6A50-4793-8430-CB368416E7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879930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11</a:t>
                                </a:r>
                              </a:p>
                            </p:txBody>
                          </p:sp>
                          <p:sp>
                            <p:nvSpPr>
                              <p:cNvPr id="92" name="Parallelogram 91">
                                <a:extLst>
                                  <a:ext uri="{FF2B5EF4-FFF2-40B4-BE49-F238E27FC236}">
                                    <a16:creationId xmlns:a16="http://schemas.microsoft.com/office/drawing/2014/main" id="{7CDB8251-80E5-48D1-B678-281C0F2567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114633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10</a:t>
                                </a:r>
                              </a:p>
                            </p:txBody>
                          </p:sp>
                          <p:sp>
                            <p:nvSpPr>
                              <p:cNvPr id="93" name="Parallelogram 92">
                                <a:extLst>
                                  <a:ext uri="{FF2B5EF4-FFF2-40B4-BE49-F238E27FC236}">
                                    <a16:creationId xmlns:a16="http://schemas.microsoft.com/office/drawing/2014/main" id="{09572B88-F49F-4227-A22C-1CCEEFCF86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349336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9</a:t>
                                </a:r>
                              </a:p>
                            </p:txBody>
                          </p:sp>
                          <p:sp>
                            <p:nvSpPr>
                              <p:cNvPr id="94" name="Parallelogram 93">
                                <a:extLst>
                                  <a:ext uri="{FF2B5EF4-FFF2-40B4-BE49-F238E27FC236}">
                                    <a16:creationId xmlns:a16="http://schemas.microsoft.com/office/drawing/2014/main" id="{C5A4C047-BD53-45E4-A1FA-98A7B88429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584039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8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05" name="Parallelogram 104">
                              <a:extLst>
                                <a:ext uri="{FF2B5EF4-FFF2-40B4-BE49-F238E27FC236}">
                                  <a16:creationId xmlns:a16="http://schemas.microsoft.com/office/drawing/2014/main" id="{3FAA5661-D419-41C4-B00E-09CD14A871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44106" y="233621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DAC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15" name="Group 114">
                            <a:extLst>
                              <a:ext uri="{FF2B5EF4-FFF2-40B4-BE49-F238E27FC236}">
                                <a16:creationId xmlns:a16="http://schemas.microsoft.com/office/drawing/2014/main" id="{A3FA1C2E-C321-4187-8BF3-9C176B654B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1822081"/>
                            <a:chOff x="2619614" y="2624141"/>
                            <a:chExt cx="556551" cy="1822081"/>
                          </a:xfrm>
                        </p:grpSpPr>
                        <p:sp>
                          <p:nvSpPr>
                            <p:cNvPr id="107" name="Parallelogram 106">
                              <a:extLst>
                                <a:ext uri="{FF2B5EF4-FFF2-40B4-BE49-F238E27FC236}">
                                  <a16:creationId xmlns:a16="http://schemas.microsoft.com/office/drawing/2014/main" id="{1C5901A4-067C-4EAC-B5B7-5DAF3ED0FF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108" name="Parallelogram 107">
                              <a:extLst>
                                <a:ext uri="{FF2B5EF4-FFF2-40B4-BE49-F238E27FC236}">
                                  <a16:creationId xmlns:a16="http://schemas.microsoft.com/office/drawing/2014/main" id="{315F99DF-B7A9-4508-B77F-7801444E9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109" name="Parallelogram 108">
                              <a:extLst>
                                <a:ext uri="{FF2B5EF4-FFF2-40B4-BE49-F238E27FC236}">
                                  <a16:creationId xmlns:a16="http://schemas.microsoft.com/office/drawing/2014/main" id="{1C27569F-03EB-4F3B-8F83-6EB0D60430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40</a:t>
                              </a:r>
                            </a:p>
                          </p:txBody>
                        </p:sp>
                        <p:sp>
                          <p:nvSpPr>
                            <p:cNvPr id="110" name="Parallelogram 109">
                              <a:extLst>
                                <a:ext uri="{FF2B5EF4-FFF2-40B4-BE49-F238E27FC236}">
                                  <a16:creationId xmlns:a16="http://schemas.microsoft.com/office/drawing/2014/main" id="{324F3D93-4762-49C6-8391-B5BC50C991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41</a:t>
                              </a:r>
                            </a:p>
                          </p:txBody>
                        </p:sp>
                        <p:sp>
                          <p:nvSpPr>
                            <p:cNvPr id="111" name="Parallelogram 110">
                              <a:extLst>
                                <a:ext uri="{FF2B5EF4-FFF2-40B4-BE49-F238E27FC236}">
                                  <a16:creationId xmlns:a16="http://schemas.microsoft.com/office/drawing/2014/main" id="{BED846B1-8718-466D-810D-58F8681B36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56295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11</a:t>
                              </a:r>
                            </a:p>
                          </p:txBody>
                        </p:sp>
                        <p:sp>
                          <p:nvSpPr>
                            <p:cNvPr id="112" name="Parallelogram 111">
                              <a:extLst>
                                <a:ext uri="{FF2B5EF4-FFF2-40B4-BE49-F238E27FC236}">
                                  <a16:creationId xmlns:a16="http://schemas.microsoft.com/office/drawing/2014/main" id="{F05368AF-5DF7-495D-9DBA-2FA7844A59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797656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10</a:t>
                              </a:r>
                            </a:p>
                          </p:txBody>
                        </p:sp>
                        <p:sp>
                          <p:nvSpPr>
                            <p:cNvPr id="113" name="Parallelogram 112">
                              <a:extLst>
                                <a:ext uri="{FF2B5EF4-FFF2-40B4-BE49-F238E27FC236}">
                                  <a16:creationId xmlns:a16="http://schemas.microsoft.com/office/drawing/2014/main" id="{4C7A4D68-E9D9-428B-B20D-007C5DE026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032359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9</a:t>
                              </a:r>
                            </a:p>
                          </p:txBody>
                        </p:sp>
                        <p:sp>
                          <p:nvSpPr>
                            <p:cNvPr id="114" name="Parallelogram 113">
                              <a:extLst>
                                <a:ext uri="{FF2B5EF4-FFF2-40B4-BE49-F238E27FC236}">
                                  <a16:creationId xmlns:a16="http://schemas.microsoft.com/office/drawing/2014/main" id="{F6D167A7-277F-42F7-AAC8-A0E04631A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267062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8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204" name="Oval 203">
                          <a:extLst>
                            <a:ext uri="{FF2B5EF4-FFF2-40B4-BE49-F238E27FC236}">
                              <a16:creationId xmlns:a16="http://schemas.microsoft.com/office/drawing/2014/main" id="{2183A571-5D2B-4368-8486-6C9DB52930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69509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DBA0C642-56A3-4D80-9076-361C86D21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328767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C8A0FA96-50F4-4865-B5DE-1672C14A5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92847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3D3A0849-8F9A-4413-8C8F-E38A428175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161856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7BFCC4CE-8C7E-4D7A-93FA-E8DAB07EE5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395238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9" name="Oval 208">
                          <a:extLst>
                            <a:ext uri="{FF2B5EF4-FFF2-40B4-BE49-F238E27FC236}">
                              <a16:creationId xmlns:a16="http://schemas.microsoft.com/office/drawing/2014/main" id="{B20FD5BE-3CA9-4357-B050-F0D81D4A77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62862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0" name="Oval 209">
                          <a:extLst>
                            <a:ext uri="{FF2B5EF4-FFF2-40B4-BE49-F238E27FC236}">
                              <a16:creationId xmlns:a16="http://schemas.microsoft.com/office/drawing/2014/main" id="{E2574D49-DE20-43E5-87B7-DBA769C52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09538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1" name="Oval 210">
                          <a:extLst>
                            <a:ext uri="{FF2B5EF4-FFF2-40B4-BE49-F238E27FC236}">
                              <a16:creationId xmlns:a16="http://schemas.microsoft.com/office/drawing/2014/main" id="{3BD8A12B-4E20-4952-9791-BFD07F5A3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86200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06" name="Group 305">
                          <a:extLst>
                            <a:ext uri="{FF2B5EF4-FFF2-40B4-BE49-F238E27FC236}">
                              <a16:creationId xmlns:a16="http://schemas.microsoft.com/office/drawing/2014/main" id="{59180C06-2F5B-4292-96AD-5DC2A2DA4E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73508" y="1672894"/>
                          <a:ext cx="556551" cy="883269"/>
                          <a:chOff x="2619614" y="3562953"/>
                          <a:chExt cx="556551" cy="883269"/>
                        </a:xfrm>
                      </p:grpSpPr>
                      <p:sp>
                        <p:nvSpPr>
                          <p:cNvPr id="311" name="Parallelogram 310">
                            <a:extLst>
                              <a:ext uri="{FF2B5EF4-FFF2-40B4-BE49-F238E27FC236}">
                                <a16:creationId xmlns:a16="http://schemas.microsoft.com/office/drawing/2014/main" id="{6113F4EC-991D-4079-A15D-906846B726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562953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17</a:t>
                            </a:r>
                          </a:p>
                        </p:txBody>
                      </p:sp>
                      <p:sp>
                        <p:nvSpPr>
                          <p:cNvPr id="312" name="Parallelogram 311">
                            <a:extLst>
                              <a:ext uri="{FF2B5EF4-FFF2-40B4-BE49-F238E27FC236}">
                                <a16:creationId xmlns:a16="http://schemas.microsoft.com/office/drawing/2014/main" id="{66240CBF-0EE4-4878-9F21-0ABA6F6ADB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797656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16</a:t>
                            </a:r>
                          </a:p>
                        </p:txBody>
                      </p:sp>
                      <p:sp>
                        <p:nvSpPr>
                          <p:cNvPr id="313" name="Parallelogram 312">
                            <a:extLst>
                              <a:ext uri="{FF2B5EF4-FFF2-40B4-BE49-F238E27FC236}">
                                <a16:creationId xmlns:a16="http://schemas.microsoft.com/office/drawing/2014/main" id="{9C3FC032-1B0B-4C0B-A3CB-20A0EF1D0E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032359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15</a:t>
                            </a:r>
                          </a:p>
                        </p:txBody>
                      </p:sp>
                      <p:sp>
                        <p:nvSpPr>
                          <p:cNvPr id="314" name="Parallelogram 313">
                            <a:extLst>
                              <a:ext uri="{FF2B5EF4-FFF2-40B4-BE49-F238E27FC236}">
                                <a16:creationId xmlns:a16="http://schemas.microsoft.com/office/drawing/2014/main" id="{362409C7-3C3A-45E6-823B-5BBDEE75AB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267062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14</a:t>
                            </a:r>
                          </a:p>
                        </p:txBody>
                      </p:sp>
                    </p:grpSp>
                    <p:grpSp>
                      <p:nvGrpSpPr>
                        <p:cNvPr id="325" name="Group 324">
                          <a:extLst>
                            <a:ext uri="{FF2B5EF4-FFF2-40B4-BE49-F238E27FC236}">
                              <a16:creationId xmlns:a16="http://schemas.microsoft.com/office/drawing/2014/main" id="{F8EF1E2E-3032-4908-9A1B-F3CAED2BCB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4740" y="4489780"/>
                          <a:ext cx="1669516" cy="885245"/>
                          <a:chOff x="2722563" y="2471741"/>
                          <a:chExt cx="1669516" cy="885245"/>
                        </a:xfrm>
                      </p:grpSpPr>
                      <p:grpSp>
                        <p:nvGrpSpPr>
                          <p:cNvPr id="336" name="Group 335">
                            <a:extLst>
                              <a:ext uri="{FF2B5EF4-FFF2-40B4-BE49-F238E27FC236}">
                                <a16:creationId xmlns:a16="http://schemas.microsoft.com/office/drawing/2014/main" id="{5A724CCF-FC1D-4103-85A9-CDFBF16580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22563" y="2473717"/>
                            <a:ext cx="556551" cy="883269"/>
                            <a:chOff x="3066506" y="2943094"/>
                            <a:chExt cx="556551" cy="883269"/>
                          </a:xfrm>
                        </p:grpSpPr>
                        <p:sp>
                          <p:nvSpPr>
                            <p:cNvPr id="338" name="Parallelogram 337">
                              <a:extLst>
                                <a:ext uri="{FF2B5EF4-FFF2-40B4-BE49-F238E27FC236}">
                                  <a16:creationId xmlns:a16="http://schemas.microsoft.com/office/drawing/2014/main" id="{CA627978-2ACE-4738-9377-DBCB68FE33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294309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39" name="Parallelogram 338">
                              <a:extLst>
                                <a:ext uri="{FF2B5EF4-FFF2-40B4-BE49-F238E27FC236}">
                                  <a16:creationId xmlns:a16="http://schemas.microsoft.com/office/drawing/2014/main" id="{89DB79B4-EDDC-41C8-9A70-B8F3D2B42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17779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0" name="Parallelogram 339">
                              <a:extLst>
                                <a:ext uri="{FF2B5EF4-FFF2-40B4-BE49-F238E27FC236}">
                                  <a16:creationId xmlns:a16="http://schemas.microsoft.com/office/drawing/2014/main" id="{2BA517E8-AEB5-424A-934A-1FECBC2F0A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41250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1" name="Parallelogram 340">
                              <a:extLst>
                                <a:ext uri="{FF2B5EF4-FFF2-40B4-BE49-F238E27FC236}">
                                  <a16:creationId xmlns:a16="http://schemas.microsoft.com/office/drawing/2014/main" id="{C7B758BC-02B5-41BC-BD01-4994264B04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64720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27" name="Group 326">
                            <a:extLst>
                              <a:ext uri="{FF2B5EF4-FFF2-40B4-BE49-F238E27FC236}">
                                <a16:creationId xmlns:a16="http://schemas.microsoft.com/office/drawing/2014/main" id="{3CFADE46-59CC-440D-B346-528DBFEE03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883269"/>
                            <a:chOff x="2619614" y="2624141"/>
                            <a:chExt cx="556551" cy="883269"/>
                          </a:xfrm>
                        </p:grpSpPr>
                        <p:sp>
                          <p:nvSpPr>
                            <p:cNvPr id="328" name="Parallelogram 327">
                              <a:extLst>
                                <a:ext uri="{FF2B5EF4-FFF2-40B4-BE49-F238E27FC236}">
                                  <a16:creationId xmlns:a16="http://schemas.microsoft.com/office/drawing/2014/main" id="{3DE520AB-4618-48F0-89E0-4E4966DBB1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329" name="Parallelogram 328">
                              <a:extLst>
                                <a:ext uri="{FF2B5EF4-FFF2-40B4-BE49-F238E27FC236}">
                                  <a16:creationId xmlns:a16="http://schemas.microsoft.com/office/drawing/2014/main" id="{2F9ADB4A-16EF-433D-B475-A22C4F69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330" name="Parallelogram 329">
                              <a:extLst>
                                <a:ext uri="{FF2B5EF4-FFF2-40B4-BE49-F238E27FC236}">
                                  <a16:creationId xmlns:a16="http://schemas.microsoft.com/office/drawing/2014/main" id="{A3E9A71C-AE99-4220-AA52-9999280E4F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331" name="Parallelogram 330">
                              <a:extLst>
                                <a:ext uri="{FF2B5EF4-FFF2-40B4-BE49-F238E27FC236}">
                                  <a16:creationId xmlns:a16="http://schemas.microsoft.com/office/drawing/2014/main" id="{EB2A1E0F-EA63-412B-815D-6D7EE54533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7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348" name="Parallelogram 347">
                      <a:extLst>
                        <a:ext uri="{FF2B5EF4-FFF2-40B4-BE49-F238E27FC236}">
                          <a16:creationId xmlns:a16="http://schemas.microsoft.com/office/drawing/2014/main" id="{DE10C231-6AC7-4E0C-9589-B60E7D347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613154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49" name="Parallelogram 348">
                      <a:extLst>
                        <a:ext uri="{FF2B5EF4-FFF2-40B4-BE49-F238E27FC236}">
                          <a16:creationId xmlns:a16="http://schemas.microsoft.com/office/drawing/2014/main" id="{182245C9-E5C8-4093-856A-429D6F251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847857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0" name="Parallelogram 349">
                      <a:extLst>
                        <a:ext uri="{FF2B5EF4-FFF2-40B4-BE49-F238E27FC236}">
                          <a16:creationId xmlns:a16="http://schemas.microsoft.com/office/drawing/2014/main" id="{6AC5D0FC-16F4-4E82-BEA5-BA313C160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082560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1" name="Parallelogram 350">
                      <a:extLst>
                        <a:ext uri="{FF2B5EF4-FFF2-40B4-BE49-F238E27FC236}">
                          <a16:creationId xmlns:a16="http://schemas.microsoft.com/office/drawing/2014/main" id="{36C43FC0-BD5C-4A19-9274-855CBD0A9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317263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3462492F-026B-4CE1-B98D-DAB023014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26227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10A14F5E-A379-4F6E-A6AD-953911A88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5621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4" name="Oval 353">
                      <a:extLst>
                        <a:ext uri="{FF2B5EF4-FFF2-40B4-BE49-F238E27FC236}">
                          <a16:creationId xmlns:a16="http://schemas.microsoft.com/office/drawing/2014/main" id="{ADD562BC-5013-4CF6-8B4A-D70EDABE2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02889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5" name="Oval 354">
                      <a:extLst>
                        <a:ext uri="{FF2B5EF4-FFF2-40B4-BE49-F238E27FC236}">
                          <a16:creationId xmlns:a16="http://schemas.microsoft.com/office/drawing/2014/main" id="{110C9E35-CB6C-40CF-B40B-C335E3AD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79550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12A3ECF5-E2F5-4CA8-AE80-46AC3F463DB1}"/>
                        </a:ext>
                      </a:extLst>
                    </p:cNvPr>
                    <p:cNvCxnSpPr>
                      <a:cxnSpLocks/>
                      <a:stCxn id="353" idx="7"/>
                      <a:endCxn id="296" idx="2"/>
                    </p:cNvCxnSpPr>
                    <p:nvPr/>
                  </p:nvCxnSpPr>
                  <p:spPr>
                    <a:xfrm flipV="1">
                      <a:off x="4056706" y="4216948"/>
                      <a:ext cx="690437" cy="35187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5E67111E-C6CC-46C7-A5F3-D0E65F2DBB34}"/>
                        </a:ext>
                      </a:extLst>
                    </p:cNvPr>
                    <p:cNvCxnSpPr>
                      <a:cxnSpLocks/>
                      <a:stCxn id="355" idx="7"/>
                      <a:endCxn id="297" idx="3"/>
                    </p:cNvCxnSpPr>
                    <p:nvPr/>
                  </p:nvCxnSpPr>
                  <p:spPr>
                    <a:xfrm flipV="1">
                      <a:off x="4056706" y="4394588"/>
                      <a:ext cx="842628" cy="40761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53D5CBB7-07C6-488C-AA52-9B17372CBC33}"/>
                        </a:ext>
                      </a:extLst>
                    </p:cNvPr>
                    <p:cNvCxnSpPr>
                      <a:cxnSpLocks/>
                      <a:stCxn id="354" idx="6"/>
                      <a:endCxn id="298" idx="3"/>
                    </p:cNvCxnSpPr>
                    <p:nvPr/>
                  </p:nvCxnSpPr>
                  <p:spPr>
                    <a:xfrm flipV="1">
                      <a:off x="4063401" y="4541895"/>
                      <a:ext cx="1002321" cy="5098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Straight Connector 358">
                      <a:extLst>
                        <a:ext uri="{FF2B5EF4-FFF2-40B4-BE49-F238E27FC236}">
                          <a16:creationId xmlns:a16="http://schemas.microsoft.com/office/drawing/2014/main" id="{0FB3F4DB-A99D-49A9-9E79-955B8F934352}"/>
                        </a:ext>
                      </a:extLst>
                    </p:cNvPr>
                    <p:cNvCxnSpPr>
                      <a:cxnSpLocks/>
                      <a:stCxn id="352" idx="6"/>
                      <a:endCxn id="299" idx="3"/>
                    </p:cNvCxnSpPr>
                    <p:nvPr/>
                  </p:nvCxnSpPr>
                  <p:spPr>
                    <a:xfrm flipV="1">
                      <a:off x="4063401" y="4707964"/>
                      <a:ext cx="1167343" cy="57717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4" name="Oval 373">
                      <a:extLst>
                        <a:ext uri="{FF2B5EF4-FFF2-40B4-BE49-F238E27FC236}">
                          <a16:creationId xmlns:a16="http://schemas.microsoft.com/office/drawing/2014/main" id="{599CAF92-1798-42B0-9909-841E38300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4554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46A5B2CD-E225-4C71-AB79-4B2B8DEB7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75526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FF6B9742-BF85-4AAD-9563-71E1056FF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22202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A738F3B9-64CF-467B-B5DE-9AA4A5D8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98864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5EEBB23F-8BC9-462E-9E50-AE2998A7E8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254" y="1777263"/>
                      <a:ext cx="728151" cy="42958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33ADC930-AF90-4F0F-8026-ABA09B3B1D87}"/>
                        </a:ext>
                      </a:extLst>
                    </p:cNvPr>
                    <p:cNvCxnSpPr>
                      <a:cxnSpLocks/>
                      <a:endCxn id="293" idx="2"/>
                    </p:cNvCxnSpPr>
                    <p:nvPr/>
                  </p:nvCxnSpPr>
                  <p:spPr>
                    <a:xfrm>
                      <a:off x="4413722" y="2012998"/>
                      <a:ext cx="606281" cy="2595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04EE9EB7-449A-4FF2-B409-1FB25AB5004B}"/>
                        </a:ext>
                      </a:extLst>
                    </p:cNvPr>
                    <p:cNvCxnSpPr>
                      <a:cxnSpLocks/>
                      <a:endCxn id="294" idx="2"/>
                    </p:cNvCxnSpPr>
                    <p:nvPr/>
                  </p:nvCxnSpPr>
                  <p:spPr>
                    <a:xfrm>
                      <a:off x="4405772" y="2237861"/>
                      <a:ext cx="558898" cy="1011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Connector 380">
                      <a:extLst>
                        <a:ext uri="{FF2B5EF4-FFF2-40B4-BE49-F238E27FC236}">
                          <a16:creationId xmlns:a16="http://schemas.microsoft.com/office/drawing/2014/main" id="{844E9E7C-8ED0-4276-9CDC-C3A1D33EE82C}"/>
                        </a:ext>
                      </a:extLst>
                    </p:cNvPr>
                    <p:cNvCxnSpPr>
                      <a:cxnSpLocks/>
                      <a:endCxn id="295" idx="2"/>
                    </p:cNvCxnSpPr>
                    <p:nvPr/>
                  </p:nvCxnSpPr>
                  <p:spPr>
                    <a:xfrm flipV="1">
                      <a:off x="4412187" y="2399863"/>
                      <a:ext cx="487147" cy="776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Parallelogram 390">
                    <a:extLst>
                      <a:ext uri="{FF2B5EF4-FFF2-40B4-BE49-F238E27FC236}">
                        <a16:creationId xmlns:a16="http://schemas.microsoft.com/office/drawing/2014/main" id="{3CC89159-08CE-419A-9BFC-D1F9F46E0CD8}"/>
                      </a:ext>
                    </a:extLst>
                  </p:cNvPr>
                  <p:cNvSpPr/>
                  <p:nvPr/>
                </p:nvSpPr>
                <p:spPr>
                  <a:xfrm>
                    <a:off x="2818496" y="4493217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92" name="Parallelogram 391">
                    <a:extLst>
                      <a:ext uri="{FF2B5EF4-FFF2-40B4-BE49-F238E27FC236}">
                        <a16:creationId xmlns:a16="http://schemas.microsoft.com/office/drawing/2014/main" id="{EA5F261C-103B-45E5-8C6F-97D0110E99BF}"/>
                      </a:ext>
                    </a:extLst>
                  </p:cNvPr>
                  <p:cNvSpPr/>
                  <p:nvPr/>
                </p:nvSpPr>
                <p:spPr>
                  <a:xfrm>
                    <a:off x="2818496" y="4727920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3" name="Parallelogram 392">
                    <a:extLst>
                      <a:ext uri="{FF2B5EF4-FFF2-40B4-BE49-F238E27FC236}">
                        <a16:creationId xmlns:a16="http://schemas.microsoft.com/office/drawing/2014/main" id="{B417457A-E637-476D-97F3-45304B924A34}"/>
                      </a:ext>
                    </a:extLst>
                  </p:cNvPr>
                  <p:cNvSpPr/>
                  <p:nvPr/>
                </p:nvSpPr>
                <p:spPr>
                  <a:xfrm>
                    <a:off x="2818496" y="4962623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94" name="Parallelogram 393">
                    <a:extLst>
                      <a:ext uri="{FF2B5EF4-FFF2-40B4-BE49-F238E27FC236}">
                        <a16:creationId xmlns:a16="http://schemas.microsoft.com/office/drawing/2014/main" id="{92B1E467-2756-42BA-9088-0B9F46A092CB}"/>
                      </a:ext>
                    </a:extLst>
                  </p:cNvPr>
                  <p:cNvSpPr/>
                  <p:nvPr/>
                </p:nvSpPr>
                <p:spPr>
                  <a:xfrm>
                    <a:off x="2818496" y="5197326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194283D-0721-459E-A1B3-2E14403A3E02}"/>
                    </a:ext>
                  </a:extLst>
                </p:cNvPr>
                <p:cNvGrpSpPr/>
                <p:nvPr/>
              </p:nvGrpSpPr>
              <p:grpSpPr>
                <a:xfrm>
                  <a:off x="6972015" y="1640945"/>
                  <a:ext cx="2940811" cy="3443772"/>
                  <a:chOff x="6972015" y="1640945"/>
                  <a:chExt cx="2940811" cy="3443772"/>
                </a:xfrm>
              </p:grpSpPr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1A36E918-47B0-4477-B701-17763740CB91}"/>
                      </a:ext>
                    </a:extLst>
                  </p:cNvPr>
                  <p:cNvGrpSpPr/>
                  <p:nvPr/>
                </p:nvGrpSpPr>
                <p:grpSpPr>
                  <a:xfrm>
                    <a:off x="7571051" y="1640945"/>
                    <a:ext cx="2341775" cy="3443772"/>
                    <a:chOff x="7571051" y="1640945"/>
                    <a:chExt cx="2341775" cy="3443772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5FE9E37-1341-436F-924A-9892A47E0A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71051" y="2814460"/>
                      <a:ext cx="1237341" cy="1086044"/>
                      <a:chOff x="7571051" y="2814460"/>
                      <a:chExt cx="1237341" cy="1086044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4AA74D58-D523-4854-BFC5-0052B7AD76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282085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20" name="Straight Connector 119">
                          <a:extLst>
                            <a:ext uri="{FF2B5EF4-FFF2-40B4-BE49-F238E27FC236}">
                              <a16:creationId xmlns:a16="http://schemas.microsoft.com/office/drawing/2014/main" id="{403F42E7-2A4E-4884-AD81-E3B0742C8F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Straight Connector 121">
                          <a:extLst>
                            <a:ext uri="{FF2B5EF4-FFF2-40B4-BE49-F238E27FC236}">
                              <a16:creationId xmlns:a16="http://schemas.microsoft.com/office/drawing/2014/main" id="{5DEC1626-AB10-44A5-A886-7675A40D3EA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" name="Straight Connector 122">
                          <a:extLst>
                            <a:ext uri="{FF2B5EF4-FFF2-40B4-BE49-F238E27FC236}">
                              <a16:creationId xmlns:a16="http://schemas.microsoft.com/office/drawing/2014/main" id="{068662E3-1850-42E8-809B-8CB57A60737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Straight Connector 124">
                          <a:extLst>
                            <a:ext uri="{FF2B5EF4-FFF2-40B4-BE49-F238E27FC236}">
                              <a16:creationId xmlns:a16="http://schemas.microsoft.com/office/drawing/2014/main" id="{16122D56-5F78-49E7-89F6-664870B497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Straight Connector 125">
                          <a:extLst>
                            <a:ext uri="{FF2B5EF4-FFF2-40B4-BE49-F238E27FC236}">
                              <a16:creationId xmlns:a16="http://schemas.microsoft.com/office/drawing/2014/main" id="{85C43B89-5DEB-4721-9689-007BFCAFBD3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Straight Connector 126">
                          <a:extLst>
                            <a:ext uri="{FF2B5EF4-FFF2-40B4-BE49-F238E27FC236}">
                              <a16:creationId xmlns:a16="http://schemas.microsoft.com/office/drawing/2014/main" id="{DDCA2296-424B-4119-9524-E8A6FFD630A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Straight Connector 127">
                          <a:extLst>
                            <a:ext uri="{FF2B5EF4-FFF2-40B4-BE49-F238E27FC236}">
                              <a16:creationId xmlns:a16="http://schemas.microsoft.com/office/drawing/2014/main" id="{B4243EFD-D08A-4744-B060-510FF309360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9" name="Straight Connector 128">
                          <a:extLst>
                            <a:ext uri="{FF2B5EF4-FFF2-40B4-BE49-F238E27FC236}">
                              <a16:creationId xmlns:a16="http://schemas.microsoft.com/office/drawing/2014/main" id="{76B49136-EC68-4377-BE89-11A57B710D2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Straight Connector 129">
                          <a:extLst>
                            <a:ext uri="{FF2B5EF4-FFF2-40B4-BE49-F238E27FC236}">
                              <a16:creationId xmlns:a16="http://schemas.microsoft.com/office/drawing/2014/main" id="{755E6BE7-E997-41FA-ACA8-582187196E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1A4E9A26-9258-4CFC-ABE8-41D0528203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04142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32" name="Straight Connector 131">
                          <a:extLst>
                            <a:ext uri="{FF2B5EF4-FFF2-40B4-BE49-F238E27FC236}">
                              <a16:creationId xmlns:a16="http://schemas.microsoft.com/office/drawing/2014/main" id="{2632AA25-7AC7-42E7-B397-692CCD98525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3" name="Straight Connector 132">
                          <a:extLst>
                            <a:ext uri="{FF2B5EF4-FFF2-40B4-BE49-F238E27FC236}">
                              <a16:creationId xmlns:a16="http://schemas.microsoft.com/office/drawing/2014/main" id="{1004379E-B9E6-46D9-9921-9B73E2F80E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4" name="Straight Connector 133">
                          <a:extLst>
                            <a:ext uri="{FF2B5EF4-FFF2-40B4-BE49-F238E27FC236}">
                              <a16:creationId xmlns:a16="http://schemas.microsoft.com/office/drawing/2014/main" id="{31B523DF-0094-4F62-A79B-D9E0CEF6B3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5" name="Straight Connector 134">
                          <a:extLst>
                            <a:ext uri="{FF2B5EF4-FFF2-40B4-BE49-F238E27FC236}">
                              <a16:creationId xmlns:a16="http://schemas.microsoft.com/office/drawing/2014/main" id="{F2E2D034-FC0A-44F6-B073-591F0AA02B5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Straight Connector 135">
                          <a:extLst>
                            <a:ext uri="{FF2B5EF4-FFF2-40B4-BE49-F238E27FC236}">
                              <a16:creationId xmlns:a16="http://schemas.microsoft.com/office/drawing/2014/main" id="{BBF0511A-7B18-454E-BC3F-1FF01FC373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7" name="Straight Connector 136">
                          <a:extLst>
                            <a:ext uri="{FF2B5EF4-FFF2-40B4-BE49-F238E27FC236}">
                              <a16:creationId xmlns:a16="http://schemas.microsoft.com/office/drawing/2014/main" id="{2D86A282-426A-4A2F-A416-19AFB1CA82E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" name="Straight Connector 137">
                          <a:extLst>
                            <a:ext uri="{FF2B5EF4-FFF2-40B4-BE49-F238E27FC236}">
                              <a16:creationId xmlns:a16="http://schemas.microsoft.com/office/drawing/2014/main" id="{677103B7-9EDA-4EE1-B195-F4EE1BA02C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Straight Connector 138">
                          <a:extLst>
                            <a:ext uri="{FF2B5EF4-FFF2-40B4-BE49-F238E27FC236}">
                              <a16:creationId xmlns:a16="http://schemas.microsoft.com/office/drawing/2014/main" id="{710B65E0-30E5-40A5-ADBC-79F7DF5831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Straight Connector 139">
                          <a:extLst>
                            <a:ext uri="{FF2B5EF4-FFF2-40B4-BE49-F238E27FC236}">
                              <a16:creationId xmlns:a16="http://schemas.microsoft.com/office/drawing/2014/main" id="{FE40BBE7-F9BD-4790-B165-912C68259B8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7AFAF1B1-8CAD-4007-882E-EF96311ED2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5798" y="3497065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42" name="Straight Connector 141">
                          <a:extLst>
                            <a:ext uri="{FF2B5EF4-FFF2-40B4-BE49-F238E27FC236}">
                              <a16:creationId xmlns:a16="http://schemas.microsoft.com/office/drawing/2014/main" id="{7A837BEC-829E-416B-9973-7692468B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Straight Connector 142">
                          <a:extLst>
                            <a:ext uri="{FF2B5EF4-FFF2-40B4-BE49-F238E27FC236}">
                              <a16:creationId xmlns:a16="http://schemas.microsoft.com/office/drawing/2014/main" id="{39726A8E-0638-44C9-984D-62D677FDE9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Straight Connector 143">
                          <a:extLst>
                            <a:ext uri="{FF2B5EF4-FFF2-40B4-BE49-F238E27FC236}">
                              <a16:creationId xmlns:a16="http://schemas.microsoft.com/office/drawing/2014/main" id="{6DED1F1C-FFD1-43EF-AF83-7218E2D4BF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Straight Connector 144">
                          <a:extLst>
                            <a:ext uri="{FF2B5EF4-FFF2-40B4-BE49-F238E27FC236}">
                              <a16:creationId xmlns:a16="http://schemas.microsoft.com/office/drawing/2014/main" id="{1CE71B1E-CE1A-4E52-BB99-A8060484A01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7DFF32F5-205E-4D3F-B053-18B3552710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Straight Connector 146">
                          <a:extLst>
                            <a:ext uri="{FF2B5EF4-FFF2-40B4-BE49-F238E27FC236}">
                              <a16:creationId xmlns:a16="http://schemas.microsoft.com/office/drawing/2014/main" id="{BF99ADE4-8AB7-4CD4-961F-914817A7DB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83566346-69D6-4891-B279-4CD37A329FC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72AF51C-D28F-4C28-958C-72A75A7905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3E632A39-2D01-4615-A75D-2E63E822667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F2884B42-4C18-42C3-95C9-DF25A4EFFF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715214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52" name="Straight Connector 151">
                          <a:extLst>
                            <a:ext uri="{FF2B5EF4-FFF2-40B4-BE49-F238E27FC236}">
                              <a16:creationId xmlns:a16="http://schemas.microsoft.com/office/drawing/2014/main" id="{2CF7ACEB-9B2B-4658-BA56-092C222ED3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Straight Connector 152">
                          <a:extLst>
                            <a:ext uri="{FF2B5EF4-FFF2-40B4-BE49-F238E27FC236}">
                              <a16:creationId xmlns:a16="http://schemas.microsoft.com/office/drawing/2014/main" id="{293BE6BC-C848-4E09-93F5-F9EAC2773E4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4" name="Straight Connector 153">
                          <a:extLst>
                            <a:ext uri="{FF2B5EF4-FFF2-40B4-BE49-F238E27FC236}">
                              <a16:creationId xmlns:a16="http://schemas.microsoft.com/office/drawing/2014/main" id="{061C0C97-5C11-4683-A5DF-31C3210A4DD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>
                          <a:extLst>
                            <a:ext uri="{FF2B5EF4-FFF2-40B4-BE49-F238E27FC236}">
                              <a16:creationId xmlns:a16="http://schemas.microsoft.com/office/drawing/2014/main" id="{A5E1A2FF-5E5E-4614-BAE2-8AB37E516A0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Straight Connector 155">
                          <a:extLst>
                            <a:ext uri="{FF2B5EF4-FFF2-40B4-BE49-F238E27FC236}">
                              <a16:creationId xmlns:a16="http://schemas.microsoft.com/office/drawing/2014/main" id="{C6754650-59F5-452D-BC10-297FC9F405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" name="Straight Connector 156">
                          <a:extLst>
                            <a:ext uri="{FF2B5EF4-FFF2-40B4-BE49-F238E27FC236}">
                              <a16:creationId xmlns:a16="http://schemas.microsoft.com/office/drawing/2014/main" id="{AA9CD692-7793-462A-8495-EC1EF89BE0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Straight Connector 157">
                          <a:extLst>
                            <a:ext uri="{FF2B5EF4-FFF2-40B4-BE49-F238E27FC236}">
                              <a16:creationId xmlns:a16="http://schemas.microsoft.com/office/drawing/2014/main" id="{59453600-469F-49E4-A81C-63FC8746DA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Straight Connector 158">
                          <a:extLst>
                            <a:ext uri="{FF2B5EF4-FFF2-40B4-BE49-F238E27FC236}">
                              <a16:creationId xmlns:a16="http://schemas.microsoft.com/office/drawing/2014/main" id="{997EB438-0A7B-41A1-83B9-08A9A41AC52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Straight Connector 159">
                          <a:extLst>
                            <a:ext uri="{FF2B5EF4-FFF2-40B4-BE49-F238E27FC236}">
                              <a16:creationId xmlns:a16="http://schemas.microsoft.com/office/drawing/2014/main" id="{61831939-2470-40FA-8743-240A8E154D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18DC932A-4550-40A8-83FE-038F6A28C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08111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F726E595-BB1D-4BC0-B65A-29DF5C8D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20739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B69CD293-0F1C-407A-BEDB-D737A03E5B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45995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42D9333A-2C29-4D12-940F-0412B614A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58623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7" name="Oval 166">
                        <a:extLst>
                          <a:ext uri="{FF2B5EF4-FFF2-40B4-BE49-F238E27FC236}">
                            <a16:creationId xmlns:a16="http://schemas.microsoft.com/office/drawing/2014/main" id="{61967C9A-BA5C-4A85-92C5-CAFAC709EF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9" y="288122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DC628297-05E5-46ED-B11B-AEDB3FB24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8" y="309515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9" name="Parallelogram 168">
                        <a:extLst>
                          <a:ext uri="{FF2B5EF4-FFF2-40B4-BE49-F238E27FC236}">
                            <a16:creationId xmlns:a16="http://schemas.microsoft.com/office/drawing/2014/main" id="{46B735B5-8082-4F69-881D-DB95834C5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281446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17</a:t>
                        </a:r>
                      </a:p>
                    </p:txBody>
                  </p:sp>
                  <p:sp>
                    <p:nvSpPr>
                      <p:cNvPr id="170" name="Parallelogram 169">
                        <a:extLst>
                          <a:ext uri="{FF2B5EF4-FFF2-40B4-BE49-F238E27FC236}">
                            <a16:creationId xmlns:a16="http://schemas.microsoft.com/office/drawing/2014/main" id="{1AE13DC0-C609-454C-819A-3313F390F1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04118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16</a:t>
                        </a:r>
                      </a:p>
                    </p:txBody>
                  </p:sp>
                  <p:sp>
                    <p:nvSpPr>
                      <p:cNvPr id="171" name="Parallelogram 170">
                        <a:extLst>
                          <a:ext uri="{FF2B5EF4-FFF2-40B4-BE49-F238E27FC236}">
                            <a16:creationId xmlns:a16="http://schemas.microsoft.com/office/drawing/2014/main" id="{D3F81FEA-D03B-44AD-95DA-B77187EE28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494623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15</a:t>
                        </a:r>
                      </a:p>
                    </p:txBody>
                  </p:sp>
                  <p:sp>
                    <p:nvSpPr>
                      <p:cNvPr id="172" name="Parallelogram 171">
                        <a:extLst>
                          <a:ext uri="{FF2B5EF4-FFF2-40B4-BE49-F238E27FC236}">
                            <a16:creationId xmlns:a16="http://schemas.microsoft.com/office/drawing/2014/main" id="{FA8CA104-E40F-4B4E-A526-B997FA4EBD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72134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14</a:t>
                        </a:r>
                      </a:p>
                    </p:txBody>
                  </p:sp>
                  <p:sp>
                    <p:nvSpPr>
                      <p:cNvPr id="173" name="Parallelogram 172">
                        <a:extLst>
                          <a:ext uri="{FF2B5EF4-FFF2-40B4-BE49-F238E27FC236}">
                            <a16:creationId xmlns:a16="http://schemas.microsoft.com/office/drawing/2014/main" id="{68E32AD0-20D5-49FA-974A-C35C80ADB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267902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GND</a:t>
                        </a:r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EB28C5E1-FDDC-4A5E-8625-D3C01ABA5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9" y="33426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59F70BCA-21B4-4547-8B40-75377E10B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8" y="355654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6" name="Oval 175">
                        <a:extLst>
                          <a:ext uri="{FF2B5EF4-FFF2-40B4-BE49-F238E27FC236}">
                            <a16:creationId xmlns:a16="http://schemas.microsoft.com/office/drawing/2014/main" id="{F3CDCAD6-A52A-4FAE-A6D9-3607D6955C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5788" y="377431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7" name="Oval 176">
                        <a:extLst>
                          <a:ext uri="{FF2B5EF4-FFF2-40B4-BE49-F238E27FC236}">
                            <a16:creationId xmlns:a16="http://schemas.microsoft.com/office/drawing/2014/main" id="{AC7C5988-C5C3-4D7F-95D4-A27D13A66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3336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FA8DF952-FDBE-4618-A24D-D46704897C45}"/>
                          </a:ext>
                        </a:extLst>
                      </p:cNvPr>
                      <p:cNvCxnSpPr>
                        <a:cxnSpLocks/>
                        <a:stCxn id="161" idx="7"/>
                      </p:cNvCxnSpPr>
                      <p:nvPr/>
                    </p:nvCxnSpPr>
                    <p:spPr>
                      <a:xfrm flipV="1">
                        <a:off x="7610075" y="2900906"/>
                        <a:ext cx="170426" cy="18690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>
                        <a:extLst>
                          <a:ext uri="{FF2B5EF4-FFF2-40B4-BE49-F238E27FC236}">
                            <a16:creationId xmlns:a16="http://schemas.microsoft.com/office/drawing/2014/main" id="{7565CAFF-AC28-498B-808B-46B3431AED69}"/>
                          </a:ext>
                        </a:extLst>
                      </p:cNvPr>
                      <p:cNvCxnSpPr>
                        <a:cxnSpLocks/>
                        <a:stCxn id="162" idx="7"/>
                      </p:cNvCxnSpPr>
                      <p:nvPr/>
                    </p:nvCxnSpPr>
                    <p:spPr>
                      <a:xfrm flipV="1">
                        <a:off x="7610075" y="3124467"/>
                        <a:ext cx="163970" cy="8962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855DD924-2C6A-4692-9393-3E4804E032EB}"/>
                          </a:ext>
                        </a:extLst>
                      </p:cNvPr>
                      <p:cNvCxnSpPr>
                        <a:cxnSpLocks/>
                        <a:stCxn id="177" idx="6"/>
                      </p:cNvCxnSpPr>
                      <p:nvPr/>
                    </p:nvCxnSpPr>
                    <p:spPr>
                      <a:xfrm>
                        <a:off x="7616770" y="3356532"/>
                        <a:ext cx="515699" cy="66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8280894E-C864-48DF-972D-FF2EDE059D2E}"/>
                          </a:ext>
                        </a:extLst>
                      </p:cNvPr>
                      <p:cNvCxnSpPr>
                        <a:cxnSpLocks/>
                        <a:stCxn id="163" idx="5"/>
                      </p:cNvCxnSpPr>
                      <p:nvPr/>
                    </p:nvCxnSpPr>
                    <p:spPr>
                      <a:xfrm>
                        <a:off x="7610075" y="3498976"/>
                        <a:ext cx="170201" cy="8522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>
                        <a:extLst>
                          <a:ext uri="{FF2B5EF4-FFF2-40B4-BE49-F238E27FC236}">
                            <a16:creationId xmlns:a16="http://schemas.microsoft.com/office/drawing/2014/main" id="{6A0F1191-7394-4591-B7D5-52FCAA462F34}"/>
                          </a:ext>
                        </a:extLst>
                      </p:cNvPr>
                      <p:cNvCxnSpPr>
                        <a:cxnSpLocks/>
                        <a:stCxn id="164" idx="5"/>
                      </p:cNvCxnSpPr>
                      <p:nvPr/>
                    </p:nvCxnSpPr>
                    <p:spPr>
                      <a:xfrm>
                        <a:off x="7610075" y="3625256"/>
                        <a:ext cx="164289" cy="1756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8" name="Group 247">
                      <a:extLst>
                        <a:ext uri="{FF2B5EF4-FFF2-40B4-BE49-F238E27FC236}">
                          <a16:creationId xmlns:a16="http://schemas.microsoft.com/office/drawing/2014/main" id="{F98BB605-439D-4D1D-A6F8-AF38464F87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51841" y="3966745"/>
                      <a:ext cx="1660985" cy="1117972"/>
                      <a:chOff x="3283311" y="2471741"/>
                      <a:chExt cx="1660985" cy="1117972"/>
                    </a:xfrm>
                  </p:grpSpPr>
                  <p:grpSp>
                    <p:nvGrpSpPr>
                      <p:cNvPr id="249" name="Group 248">
                        <a:extLst>
                          <a:ext uri="{FF2B5EF4-FFF2-40B4-BE49-F238E27FC236}">
                            <a16:creationId xmlns:a16="http://schemas.microsoft.com/office/drawing/2014/main" id="{28EE93EC-50F1-4182-AF6E-70D000A01F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3311" y="2471741"/>
                        <a:ext cx="1660985" cy="1117972"/>
                        <a:chOff x="3651658" y="2336217"/>
                        <a:chExt cx="1660985" cy="1117972"/>
                      </a:xfrm>
                    </p:grpSpPr>
                    <p:grpSp>
                      <p:nvGrpSpPr>
                        <p:cNvPr id="259" name="Group 258">
                          <a:extLst>
                            <a:ext uri="{FF2B5EF4-FFF2-40B4-BE49-F238E27FC236}">
                              <a16:creationId xmlns:a16="http://schemas.microsoft.com/office/drawing/2014/main" id="{69EB9C87-76F7-483E-9285-41BD2BE07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1658" y="2336217"/>
                          <a:ext cx="556551" cy="1117972"/>
                          <a:chOff x="3627254" y="2941118"/>
                          <a:chExt cx="556551" cy="1117972"/>
                        </a:xfrm>
                      </p:grpSpPr>
                      <p:sp>
                        <p:nvSpPr>
                          <p:cNvPr id="261" name="Parallelogram 260">
                            <a:extLst>
                              <a:ext uri="{FF2B5EF4-FFF2-40B4-BE49-F238E27FC236}">
                                <a16:creationId xmlns:a16="http://schemas.microsoft.com/office/drawing/2014/main" id="{066B474E-3415-4158-A923-DDB70D8E81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2941118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A0</a:t>
                            </a:r>
                            <a:r>
                              <a:rPr lang="en-US" sz="800" baseline="-25000" dirty="0">
                                <a:solidFill>
                                  <a:schemeClr val="bg1"/>
                                </a:solidFill>
                              </a:rPr>
                              <a:t>f</a:t>
                            </a:r>
                            <a:endParaRPr lang="en-US" sz="800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2" name="Parallelogram 261">
                            <a:extLst>
                              <a:ext uri="{FF2B5EF4-FFF2-40B4-BE49-F238E27FC236}">
                                <a16:creationId xmlns:a16="http://schemas.microsoft.com/office/drawing/2014/main" id="{1D3DCECA-50F6-4C53-9532-2C7476ABE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175821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  <p:sp>
                        <p:nvSpPr>
                          <p:cNvPr id="263" name="Parallelogram 262">
                            <a:extLst>
                              <a:ext uri="{FF2B5EF4-FFF2-40B4-BE49-F238E27FC236}">
                                <a16:creationId xmlns:a16="http://schemas.microsoft.com/office/drawing/2014/main" id="{59A0FB5E-A685-4FFD-AB6C-702BFC074B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410524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CD3B2D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5V</a:t>
                            </a:r>
                          </a:p>
                        </p:txBody>
                      </p:sp>
                      <p:sp>
                        <p:nvSpPr>
                          <p:cNvPr id="264" name="Parallelogram 263">
                            <a:extLst>
                              <a:ext uri="{FF2B5EF4-FFF2-40B4-BE49-F238E27FC236}">
                                <a16:creationId xmlns:a16="http://schemas.microsoft.com/office/drawing/2014/main" id="{8AAF1443-5A3A-4EA7-9283-FEEE7919D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645227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20</a:t>
                            </a:r>
                          </a:p>
                        </p:txBody>
                      </p:sp>
                      <p:sp>
                        <p:nvSpPr>
                          <p:cNvPr id="265" name="Parallelogram 264">
                            <a:extLst>
                              <a:ext uri="{FF2B5EF4-FFF2-40B4-BE49-F238E27FC236}">
                                <a16:creationId xmlns:a16="http://schemas.microsoft.com/office/drawing/2014/main" id="{7B3B0A6C-EE76-4109-9E15-35F607C361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879930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</p:grpSp>
                    <p:sp>
                      <p:nvSpPr>
                        <p:cNvPr id="260" name="Parallelogram 259">
                          <a:extLst>
                            <a:ext uri="{FF2B5EF4-FFF2-40B4-BE49-F238E27FC236}">
                              <a16:creationId xmlns:a16="http://schemas.microsoft.com/office/drawing/2014/main" id="{46B9546C-BA71-481F-9475-CB8ECFD1B8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56092" y="2336217"/>
                          <a:ext cx="556551" cy="179160"/>
                        </a:xfrm>
                        <a:prstGeom prst="parallelogram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r>
                            <a:rPr lang="en-US" sz="800" dirty="0" err="1">
                              <a:solidFill>
                                <a:schemeClr val="bg1"/>
                              </a:solidFill>
                            </a:rPr>
                            <a:t>DAC</a:t>
                          </a:r>
                          <a:r>
                            <a:rPr lang="en-US" sz="800" baseline="-25000" dirty="0" err="1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51" name="Parallelogram 250">
                        <a:extLst>
                          <a:ext uri="{FF2B5EF4-FFF2-40B4-BE49-F238E27FC236}">
                            <a16:creationId xmlns:a16="http://schemas.microsoft.com/office/drawing/2014/main" id="{C0C82CDA-03E4-45D6-B7FF-84CF3AEB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5528" y="247174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81CD3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tx1"/>
                            </a:solidFill>
                          </a:rPr>
                          <a:t>A0</a:t>
                        </a:r>
                        <a:r>
                          <a:rPr lang="en-US" sz="800" baseline="-25000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p:txBody>
                  </p:sp>
                </p:grpSp>
                <p:grpSp>
                  <p:nvGrpSpPr>
                    <p:cNvPr id="273" name="Group 272">
                      <a:extLst>
                        <a:ext uri="{FF2B5EF4-FFF2-40B4-BE49-F238E27FC236}">
                          <a16:creationId xmlns:a16="http://schemas.microsoft.com/office/drawing/2014/main" id="{44263C91-4997-42C9-BCF4-D9860C7712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1941" y="1640945"/>
                      <a:ext cx="556551" cy="1117972"/>
                      <a:chOff x="3627254" y="2941118"/>
                      <a:chExt cx="556551" cy="1117972"/>
                    </a:xfrm>
                  </p:grpSpPr>
                  <p:sp>
                    <p:nvSpPr>
                      <p:cNvPr id="275" name="Parallelogram 274">
                        <a:extLst>
                          <a:ext uri="{FF2B5EF4-FFF2-40B4-BE49-F238E27FC236}">
                            <a16:creationId xmlns:a16="http://schemas.microsoft.com/office/drawing/2014/main" id="{8F72B657-8731-4DBC-9E20-4FB563CA6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2941118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CD3B2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5V</a:t>
                        </a:r>
                      </a:p>
                    </p:txBody>
                  </p:sp>
                  <p:sp>
                    <p:nvSpPr>
                      <p:cNvPr id="276" name="Parallelogram 275">
                        <a:extLst>
                          <a:ext uri="{FF2B5EF4-FFF2-40B4-BE49-F238E27FC236}">
                            <a16:creationId xmlns:a16="http://schemas.microsoft.com/office/drawing/2014/main" id="{14894950-0201-4883-9E9C-B2A1D3E9E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17582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13</a:t>
                        </a:r>
                      </a:p>
                    </p:txBody>
                  </p:sp>
                  <p:sp>
                    <p:nvSpPr>
                      <p:cNvPr id="277" name="Parallelogram 276">
                        <a:extLst>
                          <a:ext uri="{FF2B5EF4-FFF2-40B4-BE49-F238E27FC236}">
                            <a16:creationId xmlns:a16="http://schemas.microsoft.com/office/drawing/2014/main" id="{E597D8D9-BB4F-4F6A-B191-EEA190575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41052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12</a:t>
                        </a:r>
                      </a:p>
                    </p:txBody>
                  </p:sp>
                  <p:sp>
                    <p:nvSpPr>
                      <p:cNvPr id="278" name="Parallelogram 277">
                        <a:extLst>
                          <a:ext uri="{FF2B5EF4-FFF2-40B4-BE49-F238E27FC236}">
                            <a16:creationId xmlns:a16="http://schemas.microsoft.com/office/drawing/2014/main" id="{44BB183B-9A27-41A3-9D2D-5DA9B7076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645227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43</a:t>
                        </a:r>
                      </a:p>
                    </p:txBody>
                  </p:sp>
                  <p:sp>
                    <p:nvSpPr>
                      <p:cNvPr id="279" name="Parallelogram 278">
                        <a:extLst>
                          <a:ext uri="{FF2B5EF4-FFF2-40B4-BE49-F238E27FC236}">
                            <a16:creationId xmlns:a16="http://schemas.microsoft.com/office/drawing/2014/main" id="{DA2CE56B-65C8-4CF6-8DF9-F06929B75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87993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42</a:t>
                        </a:r>
                      </a:p>
                    </p:txBody>
                  </p:sp>
                </p:grpSp>
              </p:grp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F7D0DE0A-C44F-4324-897E-1A9542135787}"/>
                      </a:ext>
                    </a:extLst>
                  </p:cNvPr>
                  <p:cNvSpPr/>
                  <p:nvPr/>
                </p:nvSpPr>
                <p:spPr>
                  <a:xfrm>
                    <a:off x="6972015" y="209628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012F0D1A-4818-4F2E-A234-56855098E9F0}"/>
                      </a:ext>
                    </a:extLst>
                  </p:cNvPr>
                  <p:cNvSpPr/>
                  <p:nvPr/>
                </p:nvSpPr>
                <p:spPr>
                  <a:xfrm>
                    <a:off x="7063021" y="218701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2376B6FF-1789-46A1-B7F2-FCB90012628E}"/>
                      </a:ext>
                    </a:extLst>
                  </p:cNvPr>
                  <p:cNvSpPr/>
                  <p:nvPr/>
                </p:nvSpPr>
                <p:spPr>
                  <a:xfrm>
                    <a:off x="7154027" y="22777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9F44F180-0DEC-47C0-BAD1-F5AC22D5DD23}"/>
                      </a:ext>
                    </a:extLst>
                  </p:cNvPr>
                  <p:cNvSpPr/>
                  <p:nvPr/>
                </p:nvSpPr>
                <p:spPr>
                  <a:xfrm>
                    <a:off x="7245033" y="236849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5346BE17-1295-4FAD-95D9-DB930350ED2A}"/>
                      </a:ext>
                    </a:extLst>
                  </p:cNvPr>
                  <p:cNvSpPr/>
                  <p:nvPr/>
                </p:nvSpPr>
                <p:spPr>
                  <a:xfrm>
                    <a:off x="7336040" y="245922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58E11A1-7983-41FF-AF95-95DA114B6ABC}"/>
                      </a:ext>
                    </a:extLst>
                  </p:cNvPr>
                  <p:cNvSpPr/>
                  <p:nvPr/>
                </p:nvSpPr>
                <p:spPr>
                  <a:xfrm>
                    <a:off x="8134265" y="173208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13E69093-CB79-4F06-87F3-B1D20942733F}"/>
                      </a:ext>
                    </a:extLst>
                  </p:cNvPr>
                  <p:cNvSpPr/>
                  <p:nvPr/>
                </p:nvSpPr>
                <p:spPr>
                  <a:xfrm>
                    <a:off x="8134265" y="1949026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A38F65F1-EB96-45B7-BAA0-3F7BB54F1EA2}"/>
                      </a:ext>
                    </a:extLst>
                  </p:cNvPr>
                  <p:cNvSpPr/>
                  <p:nvPr/>
                </p:nvSpPr>
                <p:spPr>
                  <a:xfrm>
                    <a:off x="8134265" y="21830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9" name="Oval 398">
                    <a:extLst>
                      <a:ext uri="{FF2B5EF4-FFF2-40B4-BE49-F238E27FC236}">
                        <a16:creationId xmlns:a16="http://schemas.microsoft.com/office/drawing/2014/main" id="{83EEB338-D1D0-4BC7-A1F9-32A6B3D62AE9}"/>
                      </a:ext>
                    </a:extLst>
                  </p:cNvPr>
                  <p:cNvSpPr/>
                  <p:nvPr/>
                </p:nvSpPr>
                <p:spPr>
                  <a:xfrm>
                    <a:off x="8134265" y="240815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113CEE62-901E-4D4D-A58A-6DA7DA64F5D8}"/>
                      </a:ext>
                    </a:extLst>
                  </p:cNvPr>
                  <p:cNvSpPr/>
                  <p:nvPr/>
                </p:nvSpPr>
                <p:spPr>
                  <a:xfrm>
                    <a:off x="8135294" y="264213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26FFAD8A-B6F2-49A7-951A-1AFCEAD2D871}"/>
                      </a:ext>
                    </a:extLst>
                  </p:cNvPr>
                  <p:cNvCxnSpPr>
                    <a:cxnSpLocks/>
                    <a:stCxn id="290" idx="6"/>
                    <a:endCxn id="400" idx="2"/>
                  </p:cNvCxnSpPr>
                  <p:nvPr/>
                </p:nvCxnSpPr>
                <p:spPr>
                  <a:xfrm>
                    <a:off x="7381759" y="2482088"/>
                    <a:ext cx="753535" cy="1829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38343AE7-7C9C-4833-B740-C4E52807147B}"/>
                      </a:ext>
                    </a:extLst>
                  </p:cNvPr>
                  <p:cNvCxnSpPr>
                    <a:cxnSpLocks/>
                    <a:stCxn id="286" idx="2"/>
                    <a:endCxn id="396" idx="2"/>
                  </p:cNvCxnSpPr>
                  <p:nvPr/>
                </p:nvCxnSpPr>
                <p:spPr>
                  <a:xfrm flipV="1">
                    <a:off x="6972015" y="1754947"/>
                    <a:ext cx="1162250" cy="3641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A894FA58-6B1C-46E9-98D1-B1361D56FE94}"/>
                      </a:ext>
                    </a:extLst>
                  </p:cNvPr>
                  <p:cNvCxnSpPr>
                    <a:cxnSpLocks/>
                    <a:stCxn id="288" idx="6"/>
                    <a:endCxn id="398" idx="2"/>
                  </p:cNvCxnSpPr>
                  <p:nvPr/>
                </p:nvCxnSpPr>
                <p:spPr>
                  <a:xfrm flipV="1">
                    <a:off x="7199746" y="2205861"/>
                    <a:ext cx="934519" cy="947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A47D27E-7202-4F42-925B-4C99C6A587A3}"/>
                      </a:ext>
                    </a:extLst>
                  </p:cNvPr>
                  <p:cNvCxnSpPr>
                    <a:cxnSpLocks/>
                    <a:stCxn id="287" idx="2"/>
                    <a:endCxn id="397" idx="6"/>
                  </p:cNvCxnSpPr>
                  <p:nvPr/>
                </p:nvCxnSpPr>
                <p:spPr>
                  <a:xfrm flipV="1">
                    <a:off x="7063021" y="1971886"/>
                    <a:ext cx="1116963" cy="2379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9242DDD0-8BB0-45B7-9ED9-E490C86FF339}"/>
                      </a:ext>
                    </a:extLst>
                  </p:cNvPr>
                  <p:cNvCxnSpPr>
                    <a:cxnSpLocks/>
                    <a:stCxn id="289" idx="6"/>
                    <a:endCxn id="399" idx="2"/>
                  </p:cNvCxnSpPr>
                  <p:nvPr/>
                </p:nvCxnSpPr>
                <p:spPr>
                  <a:xfrm>
                    <a:off x="7290752" y="2391351"/>
                    <a:ext cx="843513" cy="396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0" name="Parallelogram 419">
                  <a:extLst>
                    <a:ext uri="{FF2B5EF4-FFF2-40B4-BE49-F238E27FC236}">
                      <a16:creationId xmlns:a16="http://schemas.microsoft.com/office/drawing/2014/main" id="{C0D3C933-CED5-406C-A9BA-3BF19A24B397}"/>
                    </a:ext>
                  </a:extLst>
                </p:cNvPr>
                <p:cNvSpPr/>
                <p:nvPr/>
              </p:nvSpPr>
              <p:spPr>
                <a:xfrm>
                  <a:off x="5504859" y="5087813"/>
                  <a:ext cx="556551" cy="180278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NEO</a:t>
                  </a:r>
                </a:p>
              </p:txBody>
            </p: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35D0D9A6-AB63-46B6-B31C-170D1B8692EF}"/>
                    </a:ext>
                  </a:extLst>
                </p:cNvPr>
                <p:cNvCxnSpPr>
                  <a:cxnSpLocks/>
                  <a:stCxn id="281" idx="6"/>
                  <a:endCxn id="428" idx="2"/>
                </p:cNvCxnSpPr>
                <p:nvPr/>
              </p:nvCxnSpPr>
              <p:spPr>
                <a:xfrm flipV="1">
                  <a:off x="7427478" y="4070435"/>
                  <a:ext cx="706787" cy="146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F08CCF54-9367-4E77-A2EC-F57BE165E287}"/>
                    </a:ext>
                  </a:extLst>
                </p:cNvPr>
                <p:cNvCxnSpPr>
                  <a:cxnSpLocks/>
                  <a:stCxn id="282" idx="6"/>
                  <a:endCxn id="429" idx="2"/>
                </p:cNvCxnSpPr>
                <p:nvPr/>
              </p:nvCxnSpPr>
              <p:spPr>
                <a:xfrm flipV="1">
                  <a:off x="7334382" y="4287374"/>
                  <a:ext cx="799883" cy="212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A1CED7C5-5006-46DE-A122-A9A826A7EF1D}"/>
                    </a:ext>
                  </a:extLst>
                </p:cNvPr>
                <p:cNvCxnSpPr>
                  <a:cxnSpLocks/>
                  <a:stCxn id="283" idx="6"/>
                  <a:endCxn id="430" idx="2"/>
                </p:cNvCxnSpPr>
                <p:nvPr/>
              </p:nvCxnSpPr>
              <p:spPr>
                <a:xfrm>
                  <a:off x="7148194" y="4492059"/>
                  <a:ext cx="986071" cy="29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972E98F9-F4DD-4AC6-8532-79FB6DAE69C5}"/>
                    </a:ext>
                  </a:extLst>
                </p:cNvPr>
                <p:cNvCxnSpPr>
                  <a:cxnSpLocks/>
                  <a:endCxn id="431" idx="2"/>
                </p:cNvCxnSpPr>
                <p:nvPr/>
              </p:nvCxnSpPr>
              <p:spPr>
                <a:xfrm>
                  <a:off x="7055100" y="4584731"/>
                  <a:ext cx="1079165" cy="1617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505F0092-B452-4042-9997-2425D53D91F7}"/>
                    </a:ext>
                  </a:extLst>
                </p:cNvPr>
                <p:cNvCxnSpPr>
                  <a:cxnSpLocks/>
                  <a:stCxn id="285" idx="6"/>
                  <a:endCxn id="432" idx="2"/>
                </p:cNvCxnSpPr>
                <p:nvPr/>
              </p:nvCxnSpPr>
              <p:spPr>
                <a:xfrm>
                  <a:off x="6962006" y="4675467"/>
                  <a:ext cx="1173288" cy="305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752AE973-8869-4B17-8A66-1862882217B7}"/>
                    </a:ext>
                  </a:extLst>
                </p:cNvPr>
                <p:cNvSpPr/>
                <p:nvPr/>
              </p:nvSpPr>
              <p:spPr>
                <a:xfrm>
                  <a:off x="8134265" y="40475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527D2405-95A5-4AC4-835A-A9A0F0516C50}"/>
                    </a:ext>
                  </a:extLst>
                </p:cNvPr>
                <p:cNvSpPr/>
                <p:nvPr/>
              </p:nvSpPr>
              <p:spPr>
                <a:xfrm>
                  <a:off x="8134265" y="42645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59FDAB7A-4795-4C64-99A5-5B1FD7AF18A2}"/>
                    </a:ext>
                  </a:extLst>
                </p:cNvPr>
                <p:cNvSpPr/>
                <p:nvPr/>
              </p:nvSpPr>
              <p:spPr>
                <a:xfrm>
                  <a:off x="8134265" y="449848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DC0CFA10-FBF6-4CF9-9FEA-F007F14567F5}"/>
                    </a:ext>
                  </a:extLst>
                </p:cNvPr>
                <p:cNvSpPr/>
                <p:nvPr/>
              </p:nvSpPr>
              <p:spPr>
                <a:xfrm>
                  <a:off x="8134265" y="472364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D060054-D369-4603-8E5A-65C266417D2B}"/>
                    </a:ext>
                  </a:extLst>
                </p:cNvPr>
                <p:cNvSpPr/>
                <p:nvPr/>
              </p:nvSpPr>
              <p:spPr>
                <a:xfrm>
                  <a:off x="8135294" y="49576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0D4FEC-F536-42D8-AE05-13B010CF2630}"/>
                  </a:ext>
                </a:extLst>
              </p:cNvPr>
              <p:cNvGrpSpPr/>
              <p:nvPr/>
            </p:nvGrpSpPr>
            <p:grpSpPr>
              <a:xfrm>
                <a:off x="9311687" y="1278156"/>
                <a:ext cx="2014967" cy="553005"/>
                <a:chOff x="9311687" y="1278156"/>
                <a:chExt cx="2014967" cy="553005"/>
              </a:xfrm>
            </p:grpSpPr>
            <p:pic>
              <p:nvPicPr>
                <p:cNvPr id="475" name="Picture 474">
                  <a:extLst>
                    <a:ext uri="{FF2B5EF4-FFF2-40B4-BE49-F238E27FC236}">
                      <a16:creationId xmlns:a16="http://schemas.microsoft.com/office/drawing/2014/main" id="{8A4E2121-1BE5-4D37-8FC9-A3474AC3D1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F9D9FB50-1275-4A75-B31F-4FDA81A7B8F8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6866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Drive pins are open-collector</a:t>
                  </a:r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A0FA4A24-1709-4002-A2EC-A48AC96AADCA}"/>
                  </a:ext>
                </a:extLst>
              </p:cNvPr>
              <p:cNvGrpSpPr/>
              <p:nvPr/>
            </p:nvGrpSpPr>
            <p:grpSpPr>
              <a:xfrm>
                <a:off x="10224258" y="3374887"/>
                <a:ext cx="1635039" cy="553005"/>
                <a:chOff x="9186501" y="1266636"/>
                <a:chExt cx="1635039" cy="553005"/>
              </a:xfrm>
            </p:grpSpPr>
            <p:pic>
              <p:nvPicPr>
                <p:cNvPr id="479" name="Picture 478">
                  <a:extLst>
                    <a:ext uri="{FF2B5EF4-FFF2-40B4-BE49-F238E27FC236}">
                      <a16:creationId xmlns:a16="http://schemas.microsoft.com/office/drawing/2014/main" id="{A34832EE-A902-4F8D-B380-AED643BF04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86501" y="126663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6E46C58D-5246-49A4-BFB3-9D26AF5FF111}"/>
                    </a:ext>
                  </a:extLst>
                </p:cNvPr>
                <p:cNvSpPr txBox="1"/>
                <p:nvPr/>
              </p:nvSpPr>
              <p:spPr>
                <a:xfrm>
                  <a:off x="9449048" y="1309559"/>
                  <a:ext cx="13724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Feather A0 pin</a:t>
                  </a:r>
                </a:p>
                <a:p>
                  <a:r>
                    <a:rPr lang="en-US" sz="1000" i="1" dirty="0"/>
                    <a:t>Audio</a:t>
                  </a:r>
                  <a:r>
                    <a:rPr lang="en-US" sz="1000" dirty="0"/>
                    <a:t> jumper required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54D0BC13-ECD7-456E-A7D6-5116559D08AE}"/>
                  </a:ext>
                </a:extLst>
              </p:cNvPr>
              <p:cNvGrpSpPr/>
              <p:nvPr/>
            </p:nvGrpSpPr>
            <p:grpSpPr>
              <a:xfrm>
                <a:off x="9310110" y="2328599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2" name="Picture 481">
                  <a:extLst>
                    <a:ext uri="{FF2B5EF4-FFF2-40B4-BE49-F238E27FC236}">
                      <a16:creationId xmlns:a16="http://schemas.microsoft.com/office/drawing/2014/main" id="{0351C30D-900F-4D18-8C5A-983C095F9A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F61EB389-4DD3-4D5A-B9BB-2C1F7D631514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08C9114-EBC0-4720-8AFE-41EF15AB697D}"/>
                  </a:ext>
                </a:extLst>
              </p:cNvPr>
              <p:cNvGrpSpPr/>
              <p:nvPr/>
            </p:nvGrpSpPr>
            <p:grpSpPr>
              <a:xfrm>
                <a:off x="9310110" y="2994050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5" name="Picture 484">
                  <a:extLst>
                    <a:ext uri="{FF2B5EF4-FFF2-40B4-BE49-F238E27FC236}">
                      <a16:creationId xmlns:a16="http://schemas.microsoft.com/office/drawing/2014/main" id="{F170B9C8-5547-44AF-B3A4-FDF7B595EC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DF3CCE0C-7231-4AB2-A156-EA6724B59CC6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FF032E4D-BA24-446C-AD3E-DFA13FD8B360}"/>
                  </a:ext>
                </a:extLst>
              </p:cNvPr>
              <p:cNvGrpSpPr/>
              <p:nvPr/>
            </p:nvGrpSpPr>
            <p:grpSpPr>
              <a:xfrm>
                <a:off x="6699422" y="1047882"/>
                <a:ext cx="1536388" cy="347021"/>
                <a:chOff x="7901357" y="6009914"/>
                <a:chExt cx="1536388" cy="347021"/>
              </a:xfrm>
            </p:grpSpPr>
            <p:pic>
              <p:nvPicPr>
                <p:cNvPr id="473" name="Picture 472">
                  <a:extLst>
                    <a:ext uri="{FF2B5EF4-FFF2-40B4-BE49-F238E27FC236}">
                      <a16:creationId xmlns:a16="http://schemas.microsoft.com/office/drawing/2014/main" id="{EE1AF53B-EF21-4F70-9C2C-6B09C6658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DC4B5AC0-A1AD-4F4B-937F-27313DAD5D00}"/>
                    </a:ext>
                  </a:extLst>
                </p:cNvPr>
                <p:cNvSpPr txBox="1"/>
                <p:nvPr/>
              </p:nvSpPr>
              <p:spPr>
                <a:xfrm>
                  <a:off x="8166243" y="6027646"/>
                  <a:ext cx="12715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4.4VDC to 5VDC only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9CDA720B-D7AE-476F-BCBD-57C230AB9903}"/>
                  </a:ext>
                </a:extLst>
              </p:cNvPr>
              <p:cNvGrpSpPr/>
              <p:nvPr/>
            </p:nvGrpSpPr>
            <p:grpSpPr>
              <a:xfrm>
                <a:off x="6565057" y="4504370"/>
                <a:ext cx="817853" cy="778947"/>
                <a:chOff x="7823337" y="6009914"/>
                <a:chExt cx="817853" cy="778947"/>
              </a:xfrm>
            </p:grpSpPr>
            <p:pic>
              <p:nvPicPr>
                <p:cNvPr id="490" name="Picture 489">
                  <a:extLst>
                    <a:ext uri="{FF2B5EF4-FFF2-40B4-BE49-F238E27FC236}">
                      <a16:creationId xmlns:a16="http://schemas.microsoft.com/office/drawing/2014/main" id="{595C76C3-B68A-47AF-9EB4-7A024F9125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F4A86E72-009D-4EC0-80E9-920A261F220D}"/>
                    </a:ext>
                  </a:extLst>
                </p:cNvPr>
                <p:cNvSpPr txBox="1"/>
                <p:nvPr/>
              </p:nvSpPr>
              <p:spPr>
                <a:xfrm>
                  <a:off x="7823337" y="6234863"/>
                  <a:ext cx="8178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DO NOT use</a:t>
                  </a:r>
                </a:p>
                <a:p>
                  <a:r>
                    <a:rPr lang="en-US" sz="1000" dirty="0"/>
                    <a:t>Seesaw USB</a:t>
                  </a:r>
                </a:p>
                <a:p>
                  <a:r>
                    <a:rPr lang="en-US" sz="1000" dirty="0"/>
                    <a:t>for power</a:t>
                  </a:r>
                </a:p>
              </p:txBody>
            </p:sp>
          </p:grp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A0CBF20-ED54-45AA-98A9-A1D530A60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5868" y="4369727"/>
                <a:ext cx="210373" cy="2125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A8C72FC6-AD5E-468B-A28E-6C429862CDDA}"/>
                </a:ext>
              </a:extLst>
            </p:cNvPr>
            <p:cNvGrpSpPr/>
            <p:nvPr/>
          </p:nvGrpSpPr>
          <p:grpSpPr>
            <a:xfrm>
              <a:off x="4611372" y="1246240"/>
              <a:ext cx="376237" cy="83040"/>
              <a:chOff x="2357438" y="5239281"/>
              <a:chExt cx="376237" cy="83040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3AD8F3F0-394B-40A9-BBF6-715489B55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2924083-0F26-430F-8716-87835573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47FDEF0B-9A38-4AEC-B8D3-00346020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97FAEFD-2BC2-4FFC-9A0C-02ED52A45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ADEA934-EC40-4147-AA4A-FA50465C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F73C70-2E87-4A2B-9414-1A9F33DDD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94245D2-013E-49F2-9996-29F89214A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7CCC497-84BE-4810-92E4-99841EC3B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4021AAB-1BD1-4267-A4DF-BC962BD31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952C3D7-9E13-4E3F-8D9F-A8A92BD0DBAF}"/>
                </a:ext>
              </a:extLst>
            </p:cNvPr>
            <p:cNvGrpSpPr/>
            <p:nvPr/>
          </p:nvGrpSpPr>
          <p:grpSpPr>
            <a:xfrm>
              <a:off x="4607816" y="1481033"/>
              <a:ext cx="376237" cy="83040"/>
              <a:chOff x="2357438" y="5239281"/>
              <a:chExt cx="376237" cy="83040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D428A8F8-1F1F-48B2-A6D4-F12084579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501F260-9266-4EE7-B338-B6BBE573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FB7E0B6-14C0-4260-B8B3-07E9584C4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BCD4562-9544-4133-8D23-32B01DD42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7D0D0C0-92E4-465B-BE56-1D54CEF8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FF8F234-65C1-4DF3-A773-207945C1E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DB63933-F87B-4C1C-8BD4-786626FD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32C1CB9A-1741-4122-87C5-1A2B6C1D06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AB6D27F-E28C-442F-81BA-28D67CA93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D309B390-D3A1-4677-98BE-5CF9491A7FE2}"/>
                </a:ext>
              </a:extLst>
            </p:cNvPr>
            <p:cNvGrpSpPr/>
            <p:nvPr/>
          </p:nvGrpSpPr>
          <p:grpSpPr>
            <a:xfrm>
              <a:off x="4603344" y="1710489"/>
              <a:ext cx="376237" cy="83040"/>
              <a:chOff x="2357438" y="5239281"/>
              <a:chExt cx="376237" cy="83040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3BEB248F-8E24-4B94-953F-748E34B50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0F1ACBD-10B7-40A1-9F01-DC286B1EE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E47E0EA-D0CE-48F6-9129-303F690DE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F00473F-42DD-4158-AA72-14211084F0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B3AEEB9-3601-4651-B050-25FABCEDD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8A9E3A4-3217-41CD-B405-00C93BA72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AF5452F6-F664-407D-A13B-977877F88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E457664E-FC05-4267-A832-69F1894FB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70DF095B-D222-49A8-9716-34C8228F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8719D8C7-3467-4942-910B-74F9259F1616}"/>
                </a:ext>
              </a:extLst>
            </p:cNvPr>
            <p:cNvGrpSpPr/>
            <p:nvPr/>
          </p:nvGrpSpPr>
          <p:grpSpPr>
            <a:xfrm>
              <a:off x="4607972" y="1946513"/>
              <a:ext cx="376237" cy="83040"/>
              <a:chOff x="2357438" y="5239281"/>
              <a:chExt cx="376237" cy="83040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EB7510C4-85E5-47B4-82CC-45224505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0879808C-2B82-4E72-9CA0-44133B7BC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656AEF5-7050-4EE9-BAEC-7AEB898A4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B4056C8-8F58-4EDB-83BA-5F52222A6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A5090AD-F854-44EC-8EF5-954ED74A9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6F399329-7A46-40B1-A737-2BEEE6A92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486D0EA-0A06-4227-8100-FADC11EAA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DAA48123-8202-4892-B3F3-3737F8691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60565B-9B00-411F-A56B-275104D7E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A8E7CA-6155-46FF-B76F-9D4C86DC514E}"/>
              </a:ext>
            </a:extLst>
          </p:cNvPr>
          <p:cNvSpPr/>
          <p:nvPr/>
        </p:nvSpPr>
        <p:spPr>
          <a:xfrm>
            <a:off x="7132785" y="3037261"/>
            <a:ext cx="341721" cy="325923"/>
          </a:xfrm>
          <a:prstGeom prst="ellipse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7" name="Picture 386">
            <a:extLst>
              <a:ext uri="{FF2B5EF4-FFF2-40B4-BE49-F238E27FC236}">
                <a16:creationId xmlns:a16="http://schemas.microsoft.com/office/drawing/2014/main" id="{F24703CF-6F8C-4434-989D-79259394FD7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5679" y="5620547"/>
            <a:ext cx="188621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268</Words>
  <Application>Microsoft Office PowerPoint</Application>
  <PresentationFormat>Widescreen</PresentationFormat>
  <Paragraphs>188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Impact Label Reversed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30</cp:revision>
  <dcterms:created xsi:type="dcterms:W3CDTF">2019-12-01T23:53:50Z</dcterms:created>
  <dcterms:modified xsi:type="dcterms:W3CDTF">2019-12-12T20:19:43Z</dcterms:modified>
</cp:coreProperties>
</file>