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5EA145-BCE5-4854-ACC6-84A663D148F3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C3E4AD-1B9C-4DA5-B1DD-085B0AF6B50A}">
      <dgm:prSet phldrT="[Text]" custT="1"/>
      <dgm:spPr/>
      <dgm:t>
        <a:bodyPr/>
        <a:lstStyle/>
        <a:p>
          <a:r>
            <a:rPr lang="en-US" sz="3600" dirty="0" err="1"/>
            <a:t>PyPanel</a:t>
          </a:r>
          <a:endParaRPr lang="en-US" sz="3600" dirty="0"/>
        </a:p>
      </dgm:t>
    </dgm:pt>
    <dgm:pt modelId="{E0E7EEA8-AE85-4565-8008-2A4C588123A7}" type="parTrans" cxnId="{C81A0B34-7620-4E3C-99AE-CCC3F867A9BC}">
      <dgm:prSet/>
      <dgm:spPr/>
      <dgm:t>
        <a:bodyPr/>
        <a:lstStyle/>
        <a:p>
          <a:endParaRPr lang="en-US"/>
        </a:p>
      </dgm:t>
    </dgm:pt>
    <dgm:pt modelId="{63938F0B-A2FE-42AC-BFD0-FD46CFF8B084}" type="sibTrans" cxnId="{C81A0B34-7620-4E3C-99AE-CCC3F867A9BC}">
      <dgm:prSet/>
      <dgm:spPr/>
      <dgm:t>
        <a:bodyPr/>
        <a:lstStyle/>
        <a:p>
          <a:endParaRPr lang="en-US"/>
        </a:p>
      </dgm:t>
    </dgm:pt>
    <dgm:pt modelId="{FB04AD50-4556-40FA-A912-24DE925056C7}">
      <dgm:prSet phldrT="[Text]"/>
      <dgm:spPr/>
      <dgm:t>
        <a:bodyPr/>
        <a:lstStyle/>
        <a:p>
          <a:r>
            <a:rPr lang="en-US" dirty="0"/>
            <a:t>board</a:t>
          </a:r>
        </a:p>
      </dgm:t>
    </dgm:pt>
    <dgm:pt modelId="{CD2AD0BE-65A2-461B-91BB-FB0D8C2E76AC}" type="parTrans" cxnId="{0769B8C0-4144-48EA-99E1-32B8FDE22778}">
      <dgm:prSet/>
      <dgm:spPr/>
      <dgm:t>
        <a:bodyPr/>
        <a:lstStyle/>
        <a:p>
          <a:endParaRPr lang="en-US"/>
        </a:p>
      </dgm:t>
    </dgm:pt>
    <dgm:pt modelId="{7FD548D5-5341-4FF1-A32F-1DC67CF53FF7}" type="sibTrans" cxnId="{0769B8C0-4144-48EA-99E1-32B8FDE22778}">
      <dgm:prSet/>
      <dgm:spPr/>
      <dgm:t>
        <a:bodyPr/>
        <a:lstStyle/>
        <a:p>
          <a:endParaRPr lang="en-US"/>
        </a:p>
      </dgm:t>
    </dgm:pt>
    <dgm:pt modelId="{B2A6F116-3D4C-441F-B6F8-CB8E6264D5EF}">
      <dgm:prSet phldrT="[Text]"/>
      <dgm:spPr/>
      <dgm:t>
        <a:bodyPr/>
        <a:lstStyle/>
        <a:p>
          <a:r>
            <a:rPr lang="en-US" dirty="0"/>
            <a:t>i2c</a:t>
          </a:r>
        </a:p>
      </dgm:t>
    </dgm:pt>
    <dgm:pt modelId="{071B0BDB-108B-4F0C-93BA-3FCEC5DD257C}" type="parTrans" cxnId="{D0948938-37E5-4F02-873F-59EDFA829CD2}">
      <dgm:prSet/>
      <dgm:spPr/>
      <dgm:t>
        <a:bodyPr/>
        <a:lstStyle/>
        <a:p>
          <a:endParaRPr lang="en-US"/>
        </a:p>
      </dgm:t>
    </dgm:pt>
    <dgm:pt modelId="{74CFDEAF-EBED-464D-8C3A-43A2F9E83987}" type="sibTrans" cxnId="{D0948938-37E5-4F02-873F-59EDFA829CD2}">
      <dgm:prSet/>
      <dgm:spPr/>
      <dgm:t>
        <a:bodyPr/>
        <a:lstStyle/>
        <a:p>
          <a:endParaRPr lang="en-US"/>
        </a:p>
      </dgm:t>
    </dgm:pt>
    <dgm:pt modelId="{EF6B0EDF-AA21-484F-AB61-62C0A8BAD1A4}">
      <dgm:prSet phldrT="[Text]"/>
      <dgm:spPr/>
      <dgm:t>
        <a:bodyPr/>
        <a:lstStyle/>
        <a:p>
          <a:r>
            <a:rPr lang="en-US" dirty="0"/>
            <a:t>panel</a:t>
          </a:r>
        </a:p>
      </dgm:t>
    </dgm:pt>
    <dgm:pt modelId="{83C15262-37C1-4528-AED8-AA6A9905E99D}" type="parTrans" cxnId="{5ED34427-0195-4DB6-BA69-EBAC3722E62C}">
      <dgm:prSet/>
      <dgm:spPr/>
      <dgm:t>
        <a:bodyPr/>
        <a:lstStyle/>
        <a:p>
          <a:endParaRPr lang="en-US"/>
        </a:p>
      </dgm:t>
    </dgm:pt>
    <dgm:pt modelId="{E166633A-B418-4314-8358-A9F9C2111A72}" type="sibTrans" cxnId="{5ED34427-0195-4DB6-BA69-EBAC3722E62C}">
      <dgm:prSet/>
      <dgm:spPr/>
      <dgm:t>
        <a:bodyPr/>
        <a:lstStyle/>
        <a:p>
          <a:endParaRPr lang="en-US"/>
        </a:p>
      </dgm:t>
    </dgm:pt>
    <dgm:pt modelId="{4138169E-8E64-43F2-B2F2-A091BA2B064E}">
      <dgm:prSet phldrT="[Text]"/>
      <dgm:spPr/>
      <dgm:t>
        <a:bodyPr/>
        <a:lstStyle/>
        <a:p>
          <a:r>
            <a:rPr lang="en-US" dirty="0"/>
            <a:t>display</a:t>
          </a:r>
        </a:p>
      </dgm:t>
    </dgm:pt>
    <dgm:pt modelId="{69C34DDC-0057-463F-8070-6BB20942BBD8}" type="parTrans" cxnId="{9276896F-F86C-4BBF-874B-FDDCB00AD655}">
      <dgm:prSet/>
      <dgm:spPr/>
      <dgm:t>
        <a:bodyPr/>
        <a:lstStyle/>
        <a:p>
          <a:endParaRPr lang="en-US"/>
        </a:p>
      </dgm:t>
    </dgm:pt>
    <dgm:pt modelId="{A60EF297-F278-4B59-8CC6-3DF263105BEF}" type="sibTrans" cxnId="{9276896F-F86C-4BBF-874B-FDDCB00AD655}">
      <dgm:prSet/>
      <dgm:spPr/>
      <dgm:t>
        <a:bodyPr/>
        <a:lstStyle/>
        <a:p>
          <a:endParaRPr lang="en-US"/>
        </a:p>
      </dgm:t>
    </dgm:pt>
    <dgm:pt modelId="{6748B0C4-934F-474E-A415-C63E9171A469}">
      <dgm:prSet phldrT="[Text]"/>
      <dgm:spPr/>
      <dgm:t>
        <a:bodyPr/>
        <a:lstStyle/>
        <a:p>
          <a:r>
            <a:rPr lang="en-US" dirty="0" err="1"/>
            <a:t>crickit</a:t>
          </a:r>
          <a:endParaRPr lang="en-US" dirty="0"/>
        </a:p>
      </dgm:t>
    </dgm:pt>
    <dgm:pt modelId="{89F6DA2A-2312-4189-AC0F-DEC3FBEC63CB}" type="parTrans" cxnId="{C7D5804C-B3AB-4F81-9241-C11CEDD29C1D}">
      <dgm:prSet/>
      <dgm:spPr/>
      <dgm:t>
        <a:bodyPr/>
        <a:lstStyle/>
        <a:p>
          <a:endParaRPr lang="en-US"/>
        </a:p>
      </dgm:t>
    </dgm:pt>
    <dgm:pt modelId="{CEBDB301-BF45-4695-8C37-60638A9111EC}" type="sibTrans" cxnId="{C7D5804C-B3AB-4F81-9241-C11CEDD29C1D}">
      <dgm:prSet/>
      <dgm:spPr/>
      <dgm:t>
        <a:bodyPr/>
        <a:lstStyle/>
        <a:p>
          <a:endParaRPr lang="en-US"/>
        </a:p>
      </dgm:t>
    </dgm:pt>
    <dgm:pt modelId="{A7A3C551-6C84-4891-A1FE-BD86AD77BB2C}">
      <dgm:prSet phldrT="[Text]"/>
      <dgm:spPr/>
      <dgm:t>
        <a:bodyPr/>
        <a:lstStyle/>
        <a:p>
          <a:r>
            <a:rPr lang="en-US" dirty="0" err="1"/>
            <a:t>terminalio</a:t>
          </a:r>
          <a:endParaRPr lang="en-US" dirty="0"/>
        </a:p>
      </dgm:t>
    </dgm:pt>
    <dgm:pt modelId="{6CCADE4A-2319-4820-A126-17F3C087C580}" type="parTrans" cxnId="{272E76C4-BB53-4582-AB50-9B1E016EB288}">
      <dgm:prSet/>
      <dgm:spPr/>
      <dgm:t>
        <a:bodyPr/>
        <a:lstStyle/>
        <a:p>
          <a:endParaRPr lang="en-US"/>
        </a:p>
      </dgm:t>
    </dgm:pt>
    <dgm:pt modelId="{B9120799-21F7-45AF-95AA-11C7EF046851}" type="sibTrans" cxnId="{272E76C4-BB53-4582-AB50-9B1E016EB288}">
      <dgm:prSet/>
      <dgm:spPr/>
      <dgm:t>
        <a:bodyPr/>
        <a:lstStyle/>
        <a:p>
          <a:endParaRPr lang="en-US"/>
        </a:p>
      </dgm:t>
    </dgm:pt>
    <dgm:pt modelId="{AC75D0F5-027D-4BFA-9939-D9A3991A938F}">
      <dgm:prSet phldrT="[Text]"/>
      <dgm:spPr/>
      <dgm:t>
        <a:bodyPr/>
        <a:lstStyle/>
        <a:p>
          <a:r>
            <a:rPr lang="en-US" dirty="0"/>
            <a:t>label</a:t>
          </a:r>
        </a:p>
      </dgm:t>
    </dgm:pt>
    <dgm:pt modelId="{E2C9F555-7F70-412B-934A-E9682D08CE4B}" type="parTrans" cxnId="{0D8C8DB6-602F-4C08-B074-93979EDA5380}">
      <dgm:prSet/>
      <dgm:spPr/>
      <dgm:t>
        <a:bodyPr/>
        <a:lstStyle/>
        <a:p>
          <a:endParaRPr lang="en-US"/>
        </a:p>
      </dgm:t>
    </dgm:pt>
    <dgm:pt modelId="{99A2CD33-50A6-443B-B69B-3EC1F08C1DBB}" type="sibTrans" cxnId="{0D8C8DB6-602F-4C08-B074-93979EDA5380}">
      <dgm:prSet/>
      <dgm:spPr/>
      <dgm:t>
        <a:bodyPr/>
        <a:lstStyle/>
        <a:p>
          <a:endParaRPr lang="en-US"/>
        </a:p>
      </dgm:t>
    </dgm:pt>
    <dgm:pt modelId="{67C3479E-1E81-402B-AF53-4228DAC001EB}">
      <dgm:prSet phldrT="[Text]"/>
      <dgm:spPr/>
      <dgm:t>
        <a:bodyPr/>
        <a:lstStyle/>
        <a:p>
          <a:r>
            <a:rPr lang="en-US" dirty="0" err="1"/>
            <a:t>displayio</a:t>
          </a:r>
          <a:endParaRPr lang="en-US" dirty="0"/>
        </a:p>
      </dgm:t>
    </dgm:pt>
    <dgm:pt modelId="{54262203-6CA7-4B73-902C-D2DB25D4BA05}" type="parTrans" cxnId="{293863C4-CF5E-4BC4-B35B-DB4CA58DCB83}">
      <dgm:prSet/>
      <dgm:spPr/>
      <dgm:t>
        <a:bodyPr/>
        <a:lstStyle/>
        <a:p>
          <a:endParaRPr lang="en-US"/>
        </a:p>
      </dgm:t>
    </dgm:pt>
    <dgm:pt modelId="{5F7C2A25-2822-407E-BA48-3566E06A401B}" type="sibTrans" cxnId="{293863C4-CF5E-4BC4-B35B-DB4CA58DCB83}">
      <dgm:prSet/>
      <dgm:spPr/>
      <dgm:t>
        <a:bodyPr/>
        <a:lstStyle/>
        <a:p>
          <a:endParaRPr lang="en-US"/>
        </a:p>
      </dgm:t>
    </dgm:pt>
    <dgm:pt modelId="{65B9D9EE-5C1D-457C-834B-B85E4353CABA}">
      <dgm:prSet phldrT="[Text]"/>
      <dgm:spPr/>
      <dgm:t>
        <a:bodyPr/>
        <a:lstStyle/>
        <a:p>
          <a:r>
            <a:rPr lang="en-US" dirty="0"/>
            <a:t>turtle</a:t>
          </a:r>
        </a:p>
      </dgm:t>
    </dgm:pt>
    <dgm:pt modelId="{C2709142-AC97-4B37-BF07-6DE7C11E4529}" type="parTrans" cxnId="{C67B28AF-444D-44C6-9B75-E2FD083C8260}">
      <dgm:prSet/>
      <dgm:spPr/>
      <dgm:t>
        <a:bodyPr/>
        <a:lstStyle/>
        <a:p>
          <a:endParaRPr lang="en-US"/>
        </a:p>
      </dgm:t>
    </dgm:pt>
    <dgm:pt modelId="{991C3DA5-485A-491B-B385-0C81D8271EBB}" type="sibTrans" cxnId="{C67B28AF-444D-44C6-9B75-E2FD083C8260}">
      <dgm:prSet/>
      <dgm:spPr/>
      <dgm:t>
        <a:bodyPr/>
        <a:lstStyle/>
        <a:p>
          <a:endParaRPr lang="en-US"/>
        </a:p>
      </dgm:t>
    </dgm:pt>
    <dgm:pt modelId="{EACA8453-53AC-46DD-84C1-E6B69AD0A684}">
      <dgm:prSet phldrT="[Text]"/>
      <dgm:spPr/>
      <dgm:t>
        <a:bodyPr/>
        <a:lstStyle/>
        <a:p>
          <a:r>
            <a:rPr lang="en-US" dirty="0"/>
            <a:t>stemma</a:t>
          </a:r>
        </a:p>
      </dgm:t>
    </dgm:pt>
    <dgm:pt modelId="{4209C68B-9D8E-4A62-87DB-326FA3A5664B}" type="parTrans" cxnId="{87D75D43-4660-4C9F-BC81-7324DF6D5DA0}">
      <dgm:prSet/>
      <dgm:spPr/>
      <dgm:t>
        <a:bodyPr/>
        <a:lstStyle/>
        <a:p>
          <a:endParaRPr lang="en-US"/>
        </a:p>
      </dgm:t>
    </dgm:pt>
    <dgm:pt modelId="{D554C281-95D1-46EB-B090-1BC8AB5FD8B1}" type="sibTrans" cxnId="{87D75D43-4660-4C9F-BC81-7324DF6D5DA0}">
      <dgm:prSet/>
      <dgm:spPr/>
      <dgm:t>
        <a:bodyPr/>
        <a:lstStyle/>
        <a:p>
          <a:endParaRPr lang="en-US"/>
        </a:p>
      </dgm:t>
    </dgm:pt>
    <dgm:pt modelId="{EFF9EA16-B609-4381-BC82-FB9E41777886}" type="pres">
      <dgm:prSet presAssocID="{135EA145-BCE5-4854-ACC6-84A663D148F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036E25E-2E67-4D99-9136-567106E5EC8A}" type="pres">
      <dgm:prSet presAssocID="{B7C3E4AD-1B9C-4DA5-B1DD-085B0AF6B50A}" presName="hierRoot1" presStyleCnt="0">
        <dgm:presLayoutVars>
          <dgm:hierBranch val="init"/>
        </dgm:presLayoutVars>
      </dgm:prSet>
      <dgm:spPr/>
    </dgm:pt>
    <dgm:pt modelId="{644BD28B-9383-4ECA-961E-07243BB1E090}" type="pres">
      <dgm:prSet presAssocID="{B7C3E4AD-1B9C-4DA5-B1DD-085B0AF6B50A}" presName="rootComposite1" presStyleCnt="0"/>
      <dgm:spPr/>
    </dgm:pt>
    <dgm:pt modelId="{56A518B7-D49C-411E-AF66-759B02DD987B}" type="pres">
      <dgm:prSet presAssocID="{B7C3E4AD-1B9C-4DA5-B1DD-085B0AF6B50A}" presName="rootText1" presStyleLbl="node0" presStyleIdx="0" presStyleCnt="1" custScaleX="1199118" custScaleY="367189">
        <dgm:presLayoutVars>
          <dgm:chPref val="3"/>
        </dgm:presLayoutVars>
      </dgm:prSet>
      <dgm:spPr/>
    </dgm:pt>
    <dgm:pt modelId="{CBE21778-F426-4379-83C2-699B1AAB374C}" type="pres">
      <dgm:prSet presAssocID="{B7C3E4AD-1B9C-4DA5-B1DD-085B0AF6B50A}" presName="rootConnector1" presStyleLbl="node1" presStyleIdx="0" presStyleCnt="0"/>
      <dgm:spPr/>
    </dgm:pt>
    <dgm:pt modelId="{EFA7C057-9FFC-42C9-9C61-19A91FB9A53B}" type="pres">
      <dgm:prSet presAssocID="{B7C3E4AD-1B9C-4DA5-B1DD-085B0AF6B50A}" presName="hierChild2" presStyleCnt="0"/>
      <dgm:spPr/>
    </dgm:pt>
    <dgm:pt modelId="{78787127-DE39-4B1C-88F3-FFE1082517F1}" type="pres">
      <dgm:prSet presAssocID="{CD2AD0BE-65A2-461B-91BB-FB0D8C2E76AC}" presName="Name37" presStyleLbl="parChTrans1D2" presStyleIdx="0" presStyleCnt="10" custSzX="6576695"/>
      <dgm:spPr/>
    </dgm:pt>
    <dgm:pt modelId="{9C4F8B0A-F20C-46F3-B96C-502C1D2C3971}" type="pres">
      <dgm:prSet presAssocID="{FB04AD50-4556-40FA-A912-24DE925056C7}" presName="hierRoot2" presStyleCnt="0">
        <dgm:presLayoutVars>
          <dgm:hierBranch val="init"/>
        </dgm:presLayoutVars>
      </dgm:prSet>
      <dgm:spPr/>
    </dgm:pt>
    <dgm:pt modelId="{2BB5B56F-4F0B-46B5-83E1-20913754732A}" type="pres">
      <dgm:prSet presAssocID="{FB04AD50-4556-40FA-A912-24DE925056C7}" presName="rootComposite" presStyleCnt="0"/>
      <dgm:spPr/>
    </dgm:pt>
    <dgm:pt modelId="{D1A48EDA-3830-4CE0-B332-D0974C436321}" type="pres">
      <dgm:prSet presAssocID="{FB04AD50-4556-40FA-A912-24DE925056C7}" presName="rootText" presStyleLbl="node2" presStyleIdx="0" presStyleCnt="10" custScaleX="183594" custScaleY="367189">
        <dgm:presLayoutVars>
          <dgm:chPref val="3"/>
        </dgm:presLayoutVars>
      </dgm:prSet>
      <dgm:spPr/>
    </dgm:pt>
    <dgm:pt modelId="{FED21B58-59C9-498E-957C-4AB5ABCAC666}" type="pres">
      <dgm:prSet presAssocID="{FB04AD50-4556-40FA-A912-24DE925056C7}" presName="rootConnector" presStyleLbl="node2" presStyleIdx="0" presStyleCnt="10"/>
      <dgm:spPr/>
    </dgm:pt>
    <dgm:pt modelId="{FE34E69B-0162-4171-AA83-9A58338A2FBC}" type="pres">
      <dgm:prSet presAssocID="{FB04AD50-4556-40FA-A912-24DE925056C7}" presName="hierChild4" presStyleCnt="0"/>
      <dgm:spPr/>
    </dgm:pt>
    <dgm:pt modelId="{D641FEF9-D6A0-470C-A958-5181B3FD5C78}" type="pres">
      <dgm:prSet presAssocID="{FB04AD50-4556-40FA-A912-24DE925056C7}" presName="hierChild5" presStyleCnt="0"/>
      <dgm:spPr/>
    </dgm:pt>
    <dgm:pt modelId="{6513693D-E2C9-437F-A038-91BBF6E5D19C}" type="pres">
      <dgm:prSet presAssocID="{071B0BDB-108B-4F0C-93BA-3FCEC5DD257C}" presName="Name37" presStyleLbl="parChTrans1D2" presStyleIdx="1" presStyleCnt="10" custSzX="5115207"/>
      <dgm:spPr/>
    </dgm:pt>
    <dgm:pt modelId="{F00D84B0-0107-488D-8EC5-E66FD92DF1CD}" type="pres">
      <dgm:prSet presAssocID="{B2A6F116-3D4C-441F-B6F8-CB8E6264D5EF}" presName="hierRoot2" presStyleCnt="0">
        <dgm:presLayoutVars>
          <dgm:hierBranch val="init"/>
        </dgm:presLayoutVars>
      </dgm:prSet>
      <dgm:spPr/>
    </dgm:pt>
    <dgm:pt modelId="{E47043E8-A1DB-4672-80AF-DA01611AB7DA}" type="pres">
      <dgm:prSet presAssocID="{B2A6F116-3D4C-441F-B6F8-CB8E6264D5EF}" presName="rootComposite" presStyleCnt="0"/>
      <dgm:spPr/>
    </dgm:pt>
    <dgm:pt modelId="{DCCC538A-7105-43E0-8E52-D838DAC42FCA}" type="pres">
      <dgm:prSet presAssocID="{B2A6F116-3D4C-441F-B6F8-CB8E6264D5EF}" presName="rootText" presStyleLbl="node2" presStyleIdx="1" presStyleCnt="10" custScaleX="183594" custScaleY="367189">
        <dgm:presLayoutVars>
          <dgm:chPref val="3"/>
        </dgm:presLayoutVars>
      </dgm:prSet>
      <dgm:spPr/>
    </dgm:pt>
    <dgm:pt modelId="{9097C419-8194-456B-8C0F-1712C528494C}" type="pres">
      <dgm:prSet presAssocID="{B2A6F116-3D4C-441F-B6F8-CB8E6264D5EF}" presName="rootConnector" presStyleLbl="node2" presStyleIdx="1" presStyleCnt="10"/>
      <dgm:spPr/>
    </dgm:pt>
    <dgm:pt modelId="{1042FA9B-99D7-4AC7-85C9-FA07A1DEE154}" type="pres">
      <dgm:prSet presAssocID="{B2A6F116-3D4C-441F-B6F8-CB8E6264D5EF}" presName="hierChild4" presStyleCnt="0"/>
      <dgm:spPr/>
    </dgm:pt>
    <dgm:pt modelId="{FA9DE185-A36C-4A2A-A2B8-54CC1F92E0EF}" type="pres">
      <dgm:prSet presAssocID="{B2A6F116-3D4C-441F-B6F8-CB8E6264D5EF}" presName="hierChild5" presStyleCnt="0"/>
      <dgm:spPr/>
    </dgm:pt>
    <dgm:pt modelId="{85A19C2C-08BA-43CD-BFC2-D0F79F534363}" type="pres">
      <dgm:prSet presAssocID="{83C15262-37C1-4528-AED8-AA6A9905E99D}" presName="Name37" presStyleLbl="parChTrans1D2" presStyleIdx="2" presStyleCnt="10" custSzX="3653719"/>
      <dgm:spPr/>
    </dgm:pt>
    <dgm:pt modelId="{7B04FE09-2DB1-4EF4-91CB-E16551474DFF}" type="pres">
      <dgm:prSet presAssocID="{EF6B0EDF-AA21-484F-AB61-62C0A8BAD1A4}" presName="hierRoot2" presStyleCnt="0">
        <dgm:presLayoutVars>
          <dgm:hierBranch val="init"/>
        </dgm:presLayoutVars>
      </dgm:prSet>
      <dgm:spPr/>
    </dgm:pt>
    <dgm:pt modelId="{90D702BF-493C-451A-B81B-28F0AB728033}" type="pres">
      <dgm:prSet presAssocID="{EF6B0EDF-AA21-484F-AB61-62C0A8BAD1A4}" presName="rootComposite" presStyleCnt="0"/>
      <dgm:spPr/>
    </dgm:pt>
    <dgm:pt modelId="{9A02B8DB-BB84-43BA-9A5C-38EA5A6289B3}" type="pres">
      <dgm:prSet presAssocID="{EF6B0EDF-AA21-484F-AB61-62C0A8BAD1A4}" presName="rootText" presStyleLbl="node2" presStyleIdx="2" presStyleCnt="10" custScaleX="183594" custScaleY="367189">
        <dgm:presLayoutVars>
          <dgm:chPref val="3"/>
        </dgm:presLayoutVars>
      </dgm:prSet>
      <dgm:spPr/>
    </dgm:pt>
    <dgm:pt modelId="{2A56F7A9-6D02-47D6-B546-211D7707EADF}" type="pres">
      <dgm:prSet presAssocID="{EF6B0EDF-AA21-484F-AB61-62C0A8BAD1A4}" presName="rootConnector" presStyleLbl="node2" presStyleIdx="2" presStyleCnt="10"/>
      <dgm:spPr/>
    </dgm:pt>
    <dgm:pt modelId="{73C87C14-8FDF-4CF6-8F2C-DD87BF917738}" type="pres">
      <dgm:prSet presAssocID="{EF6B0EDF-AA21-484F-AB61-62C0A8BAD1A4}" presName="hierChild4" presStyleCnt="0"/>
      <dgm:spPr/>
    </dgm:pt>
    <dgm:pt modelId="{D8B6D012-0271-47A2-84ED-8E4EBF8C7A29}" type="pres">
      <dgm:prSet presAssocID="{EF6B0EDF-AA21-484F-AB61-62C0A8BAD1A4}" presName="hierChild5" presStyleCnt="0"/>
      <dgm:spPr/>
    </dgm:pt>
    <dgm:pt modelId="{D448ACE7-FD0A-4BB4-9EFF-BC71A9A1E9B5}" type="pres">
      <dgm:prSet presAssocID="{69C34DDC-0057-463F-8070-6BB20942BBD8}" presName="Name37" presStyleLbl="parChTrans1D2" presStyleIdx="3" presStyleCnt="10" custSzX="2192231"/>
      <dgm:spPr/>
    </dgm:pt>
    <dgm:pt modelId="{10DDC67E-C21E-48B8-983E-775FFED98E47}" type="pres">
      <dgm:prSet presAssocID="{4138169E-8E64-43F2-B2F2-A091BA2B064E}" presName="hierRoot2" presStyleCnt="0">
        <dgm:presLayoutVars>
          <dgm:hierBranch val="init"/>
        </dgm:presLayoutVars>
      </dgm:prSet>
      <dgm:spPr/>
    </dgm:pt>
    <dgm:pt modelId="{486DFD69-2C82-491E-9C2B-59C12902ECA5}" type="pres">
      <dgm:prSet presAssocID="{4138169E-8E64-43F2-B2F2-A091BA2B064E}" presName="rootComposite" presStyleCnt="0"/>
      <dgm:spPr/>
    </dgm:pt>
    <dgm:pt modelId="{D1E56782-106A-4BAD-A3CC-FBA0F8E753A8}" type="pres">
      <dgm:prSet presAssocID="{4138169E-8E64-43F2-B2F2-A091BA2B064E}" presName="rootText" presStyleLbl="node2" presStyleIdx="3" presStyleCnt="10" custScaleX="183594" custScaleY="367189">
        <dgm:presLayoutVars>
          <dgm:chPref val="3"/>
        </dgm:presLayoutVars>
      </dgm:prSet>
      <dgm:spPr/>
    </dgm:pt>
    <dgm:pt modelId="{D2623AD8-866E-4975-901F-4EB4A6D992DF}" type="pres">
      <dgm:prSet presAssocID="{4138169E-8E64-43F2-B2F2-A091BA2B064E}" presName="rootConnector" presStyleLbl="node2" presStyleIdx="3" presStyleCnt="10"/>
      <dgm:spPr/>
    </dgm:pt>
    <dgm:pt modelId="{2FB44DFE-74E2-4721-98CA-908B99A88C87}" type="pres">
      <dgm:prSet presAssocID="{4138169E-8E64-43F2-B2F2-A091BA2B064E}" presName="hierChild4" presStyleCnt="0"/>
      <dgm:spPr/>
    </dgm:pt>
    <dgm:pt modelId="{A57F394B-AC12-4399-A43D-D3119BC7F77C}" type="pres">
      <dgm:prSet presAssocID="{4138169E-8E64-43F2-B2F2-A091BA2B064E}" presName="hierChild5" presStyleCnt="0"/>
      <dgm:spPr/>
    </dgm:pt>
    <dgm:pt modelId="{33DAB51E-C2A8-4C81-BADF-17CE4E187CC7}" type="pres">
      <dgm:prSet presAssocID="{89F6DA2A-2312-4189-AC0F-DEC3FBEC63CB}" presName="Name37" presStyleLbl="parChTrans1D2" presStyleIdx="4" presStyleCnt="10" custSzX="730743"/>
      <dgm:spPr/>
    </dgm:pt>
    <dgm:pt modelId="{6A1E05BC-A8CF-4DC0-94FB-102668A4AAC3}" type="pres">
      <dgm:prSet presAssocID="{6748B0C4-934F-474E-A415-C63E9171A469}" presName="hierRoot2" presStyleCnt="0">
        <dgm:presLayoutVars>
          <dgm:hierBranch val="init"/>
        </dgm:presLayoutVars>
      </dgm:prSet>
      <dgm:spPr/>
    </dgm:pt>
    <dgm:pt modelId="{8B2B4876-F8DE-4509-B384-CFFB2850ED32}" type="pres">
      <dgm:prSet presAssocID="{6748B0C4-934F-474E-A415-C63E9171A469}" presName="rootComposite" presStyleCnt="0"/>
      <dgm:spPr/>
    </dgm:pt>
    <dgm:pt modelId="{75F83342-44FF-469D-9A38-E74AC2DDB49A}" type="pres">
      <dgm:prSet presAssocID="{6748B0C4-934F-474E-A415-C63E9171A469}" presName="rootText" presStyleLbl="node2" presStyleIdx="4" presStyleCnt="10" custScaleX="183594" custScaleY="367189">
        <dgm:presLayoutVars>
          <dgm:chPref val="3"/>
        </dgm:presLayoutVars>
      </dgm:prSet>
      <dgm:spPr/>
    </dgm:pt>
    <dgm:pt modelId="{8E3C3E2D-75FC-42B3-A38D-41E70B52BD34}" type="pres">
      <dgm:prSet presAssocID="{6748B0C4-934F-474E-A415-C63E9171A469}" presName="rootConnector" presStyleLbl="node2" presStyleIdx="4" presStyleCnt="10"/>
      <dgm:spPr/>
    </dgm:pt>
    <dgm:pt modelId="{3BEE5AD5-A507-4171-B3FF-0C9A8186F89B}" type="pres">
      <dgm:prSet presAssocID="{6748B0C4-934F-474E-A415-C63E9171A469}" presName="hierChild4" presStyleCnt="0"/>
      <dgm:spPr/>
    </dgm:pt>
    <dgm:pt modelId="{77685CD1-8A5F-4F10-A4CA-A249359284E6}" type="pres">
      <dgm:prSet presAssocID="{6748B0C4-934F-474E-A415-C63E9171A469}" presName="hierChild5" presStyleCnt="0"/>
      <dgm:spPr/>
    </dgm:pt>
    <dgm:pt modelId="{C2B9056A-BF4F-4907-8DAB-54C9BFB70207}" type="pres">
      <dgm:prSet presAssocID="{6CCADE4A-2319-4820-A126-17F3C087C580}" presName="Name37" presStyleLbl="parChTrans1D2" presStyleIdx="5" presStyleCnt="10" custSzX="730743"/>
      <dgm:spPr/>
    </dgm:pt>
    <dgm:pt modelId="{1C74EA72-A6E7-4E53-9301-195316D7D164}" type="pres">
      <dgm:prSet presAssocID="{A7A3C551-6C84-4891-A1FE-BD86AD77BB2C}" presName="hierRoot2" presStyleCnt="0">
        <dgm:presLayoutVars>
          <dgm:hierBranch val="init"/>
        </dgm:presLayoutVars>
      </dgm:prSet>
      <dgm:spPr/>
    </dgm:pt>
    <dgm:pt modelId="{70814F25-51ED-4C20-8CFF-13E498164F49}" type="pres">
      <dgm:prSet presAssocID="{A7A3C551-6C84-4891-A1FE-BD86AD77BB2C}" presName="rootComposite" presStyleCnt="0"/>
      <dgm:spPr/>
    </dgm:pt>
    <dgm:pt modelId="{C090C776-7BB1-422D-B8A3-8A66C563A729}" type="pres">
      <dgm:prSet presAssocID="{A7A3C551-6C84-4891-A1FE-BD86AD77BB2C}" presName="rootText" presStyleLbl="node2" presStyleIdx="5" presStyleCnt="10" custScaleX="183594" custScaleY="367189">
        <dgm:presLayoutVars>
          <dgm:chPref val="3"/>
        </dgm:presLayoutVars>
      </dgm:prSet>
      <dgm:spPr/>
    </dgm:pt>
    <dgm:pt modelId="{1107C66F-49DD-4BE7-87A2-547DE6A71D0F}" type="pres">
      <dgm:prSet presAssocID="{A7A3C551-6C84-4891-A1FE-BD86AD77BB2C}" presName="rootConnector" presStyleLbl="node2" presStyleIdx="5" presStyleCnt="10"/>
      <dgm:spPr/>
    </dgm:pt>
    <dgm:pt modelId="{7AFBC40E-0276-47AF-BB2E-8B7EB209503E}" type="pres">
      <dgm:prSet presAssocID="{A7A3C551-6C84-4891-A1FE-BD86AD77BB2C}" presName="hierChild4" presStyleCnt="0"/>
      <dgm:spPr/>
    </dgm:pt>
    <dgm:pt modelId="{CA183734-BF3E-4FCB-88D1-479D803D27B5}" type="pres">
      <dgm:prSet presAssocID="{A7A3C551-6C84-4891-A1FE-BD86AD77BB2C}" presName="hierChild5" presStyleCnt="0"/>
      <dgm:spPr/>
    </dgm:pt>
    <dgm:pt modelId="{5CB3E7F7-C64A-441D-AA18-8DD8A2D00C46}" type="pres">
      <dgm:prSet presAssocID="{E2C9F555-7F70-412B-934A-E9682D08CE4B}" presName="Name37" presStyleLbl="parChTrans1D2" presStyleIdx="6" presStyleCnt="10" custSzX="2192231"/>
      <dgm:spPr/>
    </dgm:pt>
    <dgm:pt modelId="{A3EE3256-990D-4F62-B06F-8762F91B0E85}" type="pres">
      <dgm:prSet presAssocID="{AC75D0F5-027D-4BFA-9939-D9A3991A938F}" presName="hierRoot2" presStyleCnt="0">
        <dgm:presLayoutVars>
          <dgm:hierBranch val="init"/>
        </dgm:presLayoutVars>
      </dgm:prSet>
      <dgm:spPr/>
    </dgm:pt>
    <dgm:pt modelId="{334E8AA7-AA00-48E1-88EB-30B52E245901}" type="pres">
      <dgm:prSet presAssocID="{AC75D0F5-027D-4BFA-9939-D9A3991A938F}" presName="rootComposite" presStyleCnt="0"/>
      <dgm:spPr/>
    </dgm:pt>
    <dgm:pt modelId="{3B99C002-F9B4-4186-8DA7-1EB9350CC711}" type="pres">
      <dgm:prSet presAssocID="{AC75D0F5-027D-4BFA-9939-D9A3991A938F}" presName="rootText" presStyleLbl="node2" presStyleIdx="6" presStyleCnt="10" custScaleX="183594" custScaleY="367189">
        <dgm:presLayoutVars>
          <dgm:chPref val="3"/>
        </dgm:presLayoutVars>
      </dgm:prSet>
      <dgm:spPr/>
    </dgm:pt>
    <dgm:pt modelId="{AD4CC74B-38C4-457C-A93B-899C7CC80E6D}" type="pres">
      <dgm:prSet presAssocID="{AC75D0F5-027D-4BFA-9939-D9A3991A938F}" presName="rootConnector" presStyleLbl="node2" presStyleIdx="6" presStyleCnt="10"/>
      <dgm:spPr/>
    </dgm:pt>
    <dgm:pt modelId="{CAAE1E17-B463-4560-8EC4-76BB82320CAC}" type="pres">
      <dgm:prSet presAssocID="{AC75D0F5-027D-4BFA-9939-D9A3991A938F}" presName="hierChild4" presStyleCnt="0"/>
      <dgm:spPr/>
    </dgm:pt>
    <dgm:pt modelId="{E73D88C0-A07E-47B8-A27F-BC4041CF016C}" type="pres">
      <dgm:prSet presAssocID="{AC75D0F5-027D-4BFA-9939-D9A3991A938F}" presName="hierChild5" presStyleCnt="0"/>
      <dgm:spPr/>
    </dgm:pt>
    <dgm:pt modelId="{AA8EB9C7-B2ED-4EC0-ACE5-BB0479262D3D}" type="pres">
      <dgm:prSet presAssocID="{54262203-6CA7-4B73-902C-D2DB25D4BA05}" presName="Name37" presStyleLbl="parChTrans1D2" presStyleIdx="7" presStyleCnt="10" custSzX="3653719"/>
      <dgm:spPr/>
    </dgm:pt>
    <dgm:pt modelId="{FA720B03-FA2E-4749-B120-31767F5A1AB8}" type="pres">
      <dgm:prSet presAssocID="{67C3479E-1E81-402B-AF53-4228DAC001EB}" presName="hierRoot2" presStyleCnt="0">
        <dgm:presLayoutVars>
          <dgm:hierBranch val="init"/>
        </dgm:presLayoutVars>
      </dgm:prSet>
      <dgm:spPr/>
    </dgm:pt>
    <dgm:pt modelId="{FF3A5354-C03D-4EAB-A5DE-3876ACEDF3F0}" type="pres">
      <dgm:prSet presAssocID="{67C3479E-1E81-402B-AF53-4228DAC001EB}" presName="rootComposite" presStyleCnt="0"/>
      <dgm:spPr/>
    </dgm:pt>
    <dgm:pt modelId="{55C78249-050C-487A-95E0-198617B678F7}" type="pres">
      <dgm:prSet presAssocID="{67C3479E-1E81-402B-AF53-4228DAC001EB}" presName="rootText" presStyleLbl="node2" presStyleIdx="7" presStyleCnt="10" custScaleX="183594" custScaleY="367189">
        <dgm:presLayoutVars>
          <dgm:chPref val="3"/>
        </dgm:presLayoutVars>
      </dgm:prSet>
      <dgm:spPr/>
    </dgm:pt>
    <dgm:pt modelId="{E1006F7F-2525-415D-A5D9-8EC33EE56781}" type="pres">
      <dgm:prSet presAssocID="{67C3479E-1E81-402B-AF53-4228DAC001EB}" presName="rootConnector" presStyleLbl="node2" presStyleIdx="7" presStyleCnt="10"/>
      <dgm:spPr/>
    </dgm:pt>
    <dgm:pt modelId="{CDC0161B-8E89-48B3-8EE3-EC4E25C1EF11}" type="pres">
      <dgm:prSet presAssocID="{67C3479E-1E81-402B-AF53-4228DAC001EB}" presName="hierChild4" presStyleCnt="0"/>
      <dgm:spPr/>
    </dgm:pt>
    <dgm:pt modelId="{454C3783-BA39-48FB-AB06-EA237F8AF70D}" type="pres">
      <dgm:prSet presAssocID="{67C3479E-1E81-402B-AF53-4228DAC001EB}" presName="hierChild5" presStyleCnt="0"/>
      <dgm:spPr/>
    </dgm:pt>
    <dgm:pt modelId="{C7AB7BE5-49C5-482A-BBAC-377FA0BC9FBA}" type="pres">
      <dgm:prSet presAssocID="{C2709142-AC97-4B37-BF07-6DE7C11E4529}" presName="Name37" presStyleLbl="parChTrans1D2" presStyleIdx="8" presStyleCnt="10"/>
      <dgm:spPr/>
    </dgm:pt>
    <dgm:pt modelId="{6E981898-2C52-4655-A143-753F9B4D6D5B}" type="pres">
      <dgm:prSet presAssocID="{65B9D9EE-5C1D-457C-834B-B85E4353CABA}" presName="hierRoot2" presStyleCnt="0">
        <dgm:presLayoutVars>
          <dgm:hierBranch val="init"/>
        </dgm:presLayoutVars>
      </dgm:prSet>
      <dgm:spPr/>
    </dgm:pt>
    <dgm:pt modelId="{14E96E74-530C-492F-A380-FB0C81830AF1}" type="pres">
      <dgm:prSet presAssocID="{65B9D9EE-5C1D-457C-834B-B85E4353CABA}" presName="rootComposite" presStyleCnt="0"/>
      <dgm:spPr/>
    </dgm:pt>
    <dgm:pt modelId="{10893A29-3E66-4BB3-8686-D8DE6E6F0027}" type="pres">
      <dgm:prSet presAssocID="{65B9D9EE-5C1D-457C-834B-B85E4353CABA}" presName="rootText" presStyleLbl="node2" presStyleIdx="8" presStyleCnt="10" custScaleX="183594" custScaleY="367189">
        <dgm:presLayoutVars>
          <dgm:chPref val="3"/>
        </dgm:presLayoutVars>
      </dgm:prSet>
      <dgm:spPr/>
    </dgm:pt>
    <dgm:pt modelId="{17AF1AC4-D253-4A08-9BDF-A5CC353E9BBA}" type="pres">
      <dgm:prSet presAssocID="{65B9D9EE-5C1D-457C-834B-B85E4353CABA}" presName="rootConnector" presStyleLbl="node2" presStyleIdx="8" presStyleCnt="10"/>
      <dgm:spPr/>
    </dgm:pt>
    <dgm:pt modelId="{4F0336D4-E619-4AE9-8EDE-4A54E43EF762}" type="pres">
      <dgm:prSet presAssocID="{65B9D9EE-5C1D-457C-834B-B85E4353CABA}" presName="hierChild4" presStyleCnt="0"/>
      <dgm:spPr/>
    </dgm:pt>
    <dgm:pt modelId="{DC9CD215-7B90-4D77-93AB-9AB1D1F645CB}" type="pres">
      <dgm:prSet presAssocID="{65B9D9EE-5C1D-457C-834B-B85E4353CABA}" presName="hierChild5" presStyleCnt="0"/>
      <dgm:spPr/>
    </dgm:pt>
    <dgm:pt modelId="{F09D702F-DAE9-439E-9903-E66749404CF4}" type="pres">
      <dgm:prSet presAssocID="{4209C68B-9D8E-4A62-87DB-326FA3A5664B}" presName="Name37" presStyleLbl="parChTrans1D2" presStyleIdx="9" presStyleCnt="10" custSzX="6576695"/>
      <dgm:spPr/>
    </dgm:pt>
    <dgm:pt modelId="{BFAFE968-DBC5-4D26-B228-6AD4C77E3670}" type="pres">
      <dgm:prSet presAssocID="{EACA8453-53AC-46DD-84C1-E6B69AD0A684}" presName="hierRoot2" presStyleCnt="0">
        <dgm:presLayoutVars>
          <dgm:hierBranch val="init"/>
        </dgm:presLayoutVars>
      </dgm:prSet>
      <dgm:spPr/>
    </dgm:pt>
    <dgm:pt modelId="{C766011E-0157-4B63-B99A-37755153717E}" type="pres">
      <dgm:prSet presAssocID="{EACA8453-53AC-46DD-84C1-E6B69AD0A684}" presName="rootComposite" presStyleCnt="0"/>
      <dgm:spPr/>
    </dgm:pt>
    <dgm:pt modelId="{BC835566-6951-4032-B895-12A3988BD018}" type="pres">
      <dgm:prSet presAssocID="{EACA8453-53AC-46DD-84C1-E6B69AD0A684}" presName="rootText" presStyleLbl="node2" presStyleIdx="9" presStyleCnt="10" custScaleX="183594" custScaleY="367189">
        <dgm:presLayoutVars>
          <dgm:chPref val="3"/>
        </dgm:presLayoutVars>
      </dgm:prSet>
      <dgm:spPr/>
    </dgm:pt>
    <dgm:pt modelId="{6C3C0CA1-1AA4-4878-AB1D-BA7B390AC759}" type="pres">
      <dgm:prSet presAssocID="{EACA8453-53AC-46DD-84C1-E6B69AD0A684}" presName="rootConnector" presStyleLbl="node2" presStyleIdx="9" presStyleCnt="10"/>
      <dgm:spPr/>
    </dgm:pt>
    <dgm:pt modelId="{64F04679-4965-4234-B046-64BD27343DFB}" type="pres">
      <dgm:prSet presAssocID="{EACA8453-53AC-46DD-84C1-E6B69AD0A684}" presName="hierChild4" presStyleCnt="0"/>
      <dgm:spPr/>
    </dgm:pt>
    <dgm:pt modelId="{7C5A4304-A40D-4011-A044-B6068E7B09D4}" type="pres">
      <dgm:prSet presAssocID="{EACA8453-53AC-46DD-84C1-E6B69AD0A684}" presName="hierChild5" presStyleCnt="0"/>
      <dgm:spPr/>
    </dgm:pt>
    <dgm:pt modelId="{47FA2AC5-FE39-4A4C-B2A0-58EE3E6515E6}" type="pres">
      <dgm:prSet presAssocID="{B7C3E4AD-1B9C-4DA5-B1DD-085B0AF6B50A}" presName="hierChild3" presStyleCnt="0"/>
      <dgm:spPr/>
    </dgm:pt>
  </dgm:ptLst>
  <dgm:cxnLst>
    <dgm:cxn modelId="{A6CEF800-C92D-4E6D-A86A-FEC9FD66C225}" type="presOf" srcId="{89F6DA2A-2312-4189-AC0F-DEC3FBEC63CB}" destId="{33DAB51E-C2A8-4C81-BADF-17CE4E187CC7}" srcOrd="0" destOrd="0" presId="urn:microsoft.com/office/officeart/2005/8/layout/orgChart1"/>
    <dgm:cxn modelId="{0D33A501-27FB-487D-9164-732B722C836D}" type="presOf" srcId="{E2C9F555-7F70-412B-934A-E9682D08CE4B}" destId="{5CB3E7F7-C64A-441D-AA18-8DD8A2D00C46}" srcOrd="0" destOrd="0" presId="urn:microsoft.com/office/officeart/2005/8/layout/orgChart1"/>
    <dgm:cxn modelId="{B2E7A515-752B-4431-88ED-02D06B51C2F5}" type="presOf" srcId="{EACA8453-53AC-46DD-84C1-E6B69AD0A684}" destId="{BC835566-6951-4032-B895-12A3988BD018}" srcOrd="0" destOrd="0" presId="urn:microsoft.com/office/officeart/2005/8/layout/orgChart1"/>
    <dgm:cxn modelId="{04F89418-D2C0-4AED-BF41-D74BDC9C8B45}" type="presOf" srcId="{6748B0C4-934F-474E-A415-C63E9171A469}" destId="{75F83342-44FF-469D-9A38-E74AC2DDB49A}" srcOrd="0" destOrd="0" presId="urn:microsoft.com/office/officeart/2005/8/layout/orgChart1"/>
    <dgm:cxn modelId="{49669422-ECC4-47B1-B452-7C811870717B}" type="presOf" srcId="{83C15262-37C1-4528-AED8-AA6A9905E99D}" destId="{85A19C2C-08BA-43CD-BFC2-D0F79F534363}" srcOrd="0" destOrd="0" presId="urn:microsoft.com/office/officeart/2005/8/layout/orgChart1"/>
    <dgm:cxn modelId="{5ED34427-0195-4DB6-BA69-EBAC3722E62C}" srcId="{B7C3E4AD-1B9C-4DA5-B1DD-085B0AF6B50A}" destId="{EF6B0EDF-AA21-484F-AB61-62C0A8BAD1A4}" srcOrd="2" destOrd="0" parTransId="{83C15262-37C1-4528-AED8-AA6A9905E99D}" sibTransId="{E166633A-B418-4314-8358-A9F9C2111A72}"/>
    <dgm:cxn modelId="{BD374A2B-6556-4C89-9BBF-D2D50CD36E1C}" type="presOf" srcId="{6CCADE4A-2319-4820-A126-17F3C087C580}" destId="{C2B9056A-BF4F-4907-8DAB-54C9BFB70207}" srcOrd="0" destOrd="0" presId="urn:microsoft.com/office/officeart/2005/8/layout/orgChart1"/>
    <dgm:cxn modelId="{C81A0B34-7620-4E3C-99AE-CCC3F867A9BC}" srcId="{135EA145-BCE5-4854-ACC6-84A663D148F3}" destId="{B7C3E4AD-1B9C-4DA5-B1DD-085B0AF6B50A}" srcOrd="0" destOrd="0" parTransId="{E0E7EEA8-AE85-4565-8008-2A4C588123A7}" sibTransId="{63938F0B-A2FE-42AC-BFD0-FD46CFF8B084}"/>
    <dgm:cxn modelId="{D0948938-37E5-4F02-873F-59EDFA829CD2}" srcId="{B7C3E4AD-1B9C-4DA5-B1DD-085B0AF6B50A}" destId="{B2A6F116-3D4C-441F-B6F8-CB8E6264D5EF}" srcOrd="1" destOrd="0" parTransId="{071B0BDB-108B-4F0C-93BA-3FCEC5DD257C}" sibTransId="{74CFDEAF-EBED-464D-8C3A-43A2F9E83987}"/>
    <dgm:cxn modelId="{87D75D43-4660-4C9F-BC81-7324DF6D5DA0}" srcId="{B7C3E4AD-1B9C-4DA5-B1DD-085B0AF6B50A}" destId="{EACA8453-53AC-46DD-84C1-E6B69AD0A684}" srcOrd="9" destOrd="0" parTransId="{4209C68B-9D8E-4A62-87DB-326FA3A5664B}" sibTransId="{D554C281-95D1-46EB-B090-1BC8AB5FD8B1}"/>
    <dgm:cxn modelId="{1F4AA048-C200-426B-B655-93B142CF294D}" type="presOf" srcId="{65B9D9EE-5C1D-457C-834B-B85E4353CABA}" destId="{17AF1AC4-D253-4A08-9BDF-A5CC353E9BBA}" srcOrd="1" destOrd="0" presId="urn:microsoft.com/office/officeart/2005/8/layout/orgChart1"/>
    <dgm:cxn modelId="{C7D5804C-B3AB-4F81-9241-C11CEDD29C1D}" srcId="{B7C3E4AD-1B9C-4DA5-B1DD-085B0AF6B50A}" destId="{6748B0C4-934F-474E-A415-C63E9171A469}" srcOrd="4" destOrd="0" parTransId="{89F6DA2A-2312-4189-AC0F-DEC3FBEC63CB}" sibTransId="{CEBDB301-BF45-4695-8C37-60638A9111EC}"/>
    <dgm:cxn modelId="{BC13846F-3158-4E35-AD30-CDE6F7BD8BE5}" type="presOf" srcId="{C2709142-AC97-4B37-BF07-6DE7C11E4529}" destId="{C7AB7BE5-49C5-482A-BBAC-377FA0BC9FBA}" srcOrd="0" destOrd="0" presId="urn:microsoft.com/office/officeart/2005/8/layout/orgChart1"/>
    <dgm:cxn modelId="{9276896F-F86C-4BBF-874B-FDDCB00AD655}" srcId="{B7C3E4AD-1B9C-4DA5-B1DD-085B0AF6B50A}" destId="{4138169E-8E64-43F2-B2F2-A091BA2B064E}" srcOrd="3" destOrd="0" parTransId="{69C34DDC-0057-463F-8070-6BB20942BBD8}" sibTransId="{A60EF297-F278-4B59-8CC6-3DF263105BEF}"/>
    <dgm:cxn modelId="{8BC1B04F-EE25-440A-9BBB-92F06F7755DE}" type="presOf" srcId="{B7C3E4AD-1B9C-4DA5-B1DD-085B0AF6B50A}" destId="{56A518B7-D49C-411E-AF66-759B02DD987B}" srcOrd="0" destOrd="0" presId="urn:microsoft.com/office/officeart/2005/8/layout/orgChart1"/>
    <dgm:cxn modelId="{C1423A50-87D0-4666-AE11-ED782F5745AA}" type="presOf" srcId="{67C3479E-1E81-402B-AF53-4228DAC001EB}" destId="{55C78249-050C-487A-95E0-198617B678F7}" srcOrd="0" destOrd="0" presId="urn:microsoft.com/office/officeart/2005/8/layout/orgChart1"/>
    <dgm:cxn modelId="{725E5F71-625B-448B-B9C2-E51A86140D68}" type="presOf" srcId="{EACA8453-53AC-46DD-84C1-E6B69AD0A684}" destId="{6C3C0CA1-1AA4-4878-AB1D-BA7B390AC759}" srcOrd="1" destOrd="0" presId="urn:microsoft.com/office/officeart/2005/8/layout/orgChart1"/>
    <dgm:cxn modelId="{9E389C71-A61C-40F6-90A2-A8D046C4799D}" type="presOf" srcId="{B2A6F116-3D4C-441F-B6F8-CB8E6264D5EF}" destId="{DCCC538A-7105-43E0-8E52-D838DAC42FCA}" srcOrd="0" destOrd="0" presId="urn:microsoft.com/office/officeart/2005/8/layout/orgChart1"/>
    <dgm:cxn modelId="{685F6953-1F46-42F0-BFC7-BE9F1D81B104}" type="presOf" srcId="{EF6B0EDF-AA21-484F-AB61-62C0A8BAD1A4}" destId="{2A56F7A9-6D02-47D6-B546-211D7707EADF}" srcOrd="1" destOrd="0" presId="urn:microsoft.com/office/officeart/2005/8/layout/orgChart1"/>
    <dgm:cxn modelId="{75D68953-8B06-4150-BA9F-28CFE36F733E}" type="presOf" srcId="{071B0BDB-108B-4F0C-93BA-3FCEC5DD257C}" destId="{6513693D-E2C9-437F-A038-91BBF6E5D19C}" srcOrd="0" destOrd="0" presId="urn:microsoft.com/office/officeart/2005/8/layout/orgChart1"/>
    <dgm:cxn modelId="{8A61BA53-55D5-4147-8D73-094E2FD7A461}" type="presOf" srcId="{67C3479E-1E81-402B-AF53-4228DAC001EB}" destId="{E1006F7F-2525-415D-A5D9-8EC33EE56781}" srcOrd="1" destOrd="0" presId="urn:microsoft.com/office/officeart/2005/8/layout/orgChart1"/>
    <dgm:cxn modelId="{762B1155-EB5D-4813-8D74-65EE2C0DAA9B}" type="presOf" srcId="{135EA145-BCE5-4854-ACC6-84A663D148F3}" destId="{EFF9EA16-B609-4381-BC82-FB9E41777886}" srcOrd="0" destOrd="0" presId="urn:microsoft.com/office/officeart/2005/8/layout/orgChart1"/>
    <dgm:cxn modelId="{31AD9255-B33A-4BFD-B505-5EFBA62C890D}" type="presOf" srcId="{AC75D0F5-027D-4BFA-9939-D9A3991A938F}" destId="{AD4CC74B-38C4-457C-A93B-899C7CC80E6D}" srcOrd="1" destOrd="0" presId="urn:microsoft.com/office/officeart/2005/8/layout/orgChart1"/>
    <dgm:cxn modelId="{3BC6827A-C9EC-4C4B-8563-8D3B1D66555A}" type="presOf" srcId="{4138169E-8E64-43F2-B2F2-A091BA2B064E}" destId="{D1E56782-106A-4BAD-A3CC-FBA0F8E753A8}" srcOrd="0" destOrd="0" presId="urn:microsoft.com/office/officeart/2005/8/layout/orgChart1"/>
    <dgm:cxn modelId="{8FC5967B-FDF6-41F6-A4BF-AE4902F4D38E}" type="presOf" srcId="{54262203-6CA7-4B73-902C-D2DB25D4BA05}" destId="{AA8EB9C7-B2ED-4EC0-ACE5-BB0479262D3D}" srcOrd="0" destOrd="0" presId="urn:microsoft.com/office/officeart/2005/8/layout/orgChart1"/>
    <dgm:cxn modelId="{0A76937F-653D-4DC6-B590-5865ADD9D888}" type="presOf" srcId="{EF6B0EDF-AA21-484F-AB61-62C0A8BAD1A4}" destId="{9A02B8DB-BB84-43BA-9A5C-38EA5A6289B3}" srcOrd="0" destOrd="0" presId="urn:microsoft.com/office/officeart/2005/8/layout/orgChart1"/>
    <dgm:cxn modelId="{C5EFE082-7DA0-49EE-ACF9-8A34C9695B89}" type="presOf" srcId="{A7A3C551-6C84-4891-A1FE-BD86AD77BB2C}" destId="{C090C776-7BB1-422D-B8A3-8A66C563A729}" srcOrd="0" destOrd="0" presId="urn:microsoft.com/office/officeart/2005/8/layout/orgChart1"/>
    <dgm:cxn modelId="{6D1B2A87-7886-4C81-B0CA-2CA3A5C755C3}" type="presOf" srcId="{4138169E-8E64-43F2-B2F2-A091BA2B064E}" destId="{D2623AD8-866E-4975-901F-4EB4A6D992DF}" srcOrd="1" destOrd="0" presId="urn:microsoft.com/office/officeart/2005/8/layout/orgChart1"/>
    <dgm:cxn modelId="{A14E098D-1B98-45E1-8B31-3DFAE3057C80}" type="presOf" srcId="{65B9D9EE-5C1D-457C-834B-B85E4353CABA}" destId="{10893A29-3E66-4BB3-8686-D8DE6E6F0027}" srcOrd="0" destOrd="0" presId="urn:microsoft.com/office/officeart/2005/8/layout/orgChart1"/>
    <dgm:cxn modelId="{E21E958E-D308-4B6A-B27B-3452CF9E55EA}" type="presOf" srcId="{6748B0C4-934F-474E-A415-C63E9171A469}" destId="{8E3C3E2D-75FC-42B3-A38D-41E70B52BD34}" srcOrd="1" destOrd="0" presId="urn:microsoft.com/office/officeart/2005/8/layout/orgChart1"/>
    <dgm:cxn modelId="{99D5889F-E1BB-4F01-9454-E1EF4A38AFD0}" type="presOf" srcId="{B2A6F116-3D4C-441F-B6F8-CB8E6264D5EF}" destId="{9097C419-8194-456B-8C0F-1712C528494C}" srcOrd="1" destOrd="0" presId="urn:microsoft.com/office/officeart/2005/8/layout/orgChart1"/>
    <dgm:cxn modelId="{CD6C86A3-341C-4131-8983-4FE9608ADD4E}" type="presOf" srcId="{FB04AD50-4556-40FA-A912-24DE925056C7}" destId="{FED21B58-59C9-498E-957C-4AB5ABCAC666}" srcOrd="1" destOrd="0" presId="urn:microsoft.com/office/officeart/2005/8/layout/orgChart1"/>
    <dgm:cxn modelId="{7FE749A7-698F-4E51-836F-7AA5D8DBFB51}" type="presOf" srcId="{A7A3C551-6C84-4891-A1FE-BD86AD77BB2C}" destId="{1107C66F-49DD-4BE7-87A2-547DE6A71D0F}" srcOrd="1" destOrd="0" presId="urn:microsoft.com/office/officeart/2005/8/layout/orgChart1"/>
    <dgm:cxn modelId="{90947EAD-0CBA-46E4-98F2-47582C6F00D8}" type="presOf" srcId="{AC75D0F5-027D-4BFA-9939-D9A3991A938F}" destId="{3B99C002-F9B4-4186-8DA7-1EB9350CC711}" srcOrd="0" destOrd="0" presId="urn:microsoft.com/office/officeart/2005/8/layout/orgChart1"/>
    <dgm:cxn modelId="{C67B28AF-444D-44C6-9B75-E2FD083C8260}" srcId="{B7C3E4AD-1B9C-4DA5-B1DD-085B0AF6B50A}" destId="{65B9D9EE-5C1D-457C-834B-B85E4353CABA}" srcOrd="8" destOrd="0" parTransId="{C2709142-AC97-4B37-BF07-6DE7C11E4529}" sibTransId="{991C3DA5-485A-491B-B385-0C81D8271EBB}"/>
    <dgm:cxn modelId="{0D8C8DB6-602F-4C08-B074-93979EDA5380}" srcId="{B7C3E4AD-1B9C-4DA5-B1DD-085B0AF6B50A}" destId="{AC75D0F5-027D-4BFA-9939-D9A3991A938F}" srcOrd="6" destOrd="0" parTransId="{E2C9F555-7F70-412B-934A-E9682D08CE4B}" sibTransId="{99A2CD33-50A6-443B-B69B-3EC1F08C1DBB}"/>
    <dgm:cxn modelId="{9DD5A6BF-A357-4B28-B5FA-F0F23F9775FF}" type="presOf" srcId="{B7C3E4AD-1B9C-4DA5-B1DD-085B0AF6B50A}" destId="{CBE21778-F426-4379-83C2-699B1AAB374C}" srcOrd="1" destOrd="0" presId="urn:microsoft.com/office/officeart/2005/8/layout/orgChart1"/>
    <dgm:cxn modelId="{9EC9B8BF-9861-4D59-8F36-1C6A263CF0F4}" type="presOf" srcId="{CD2AD0BE-65A2-461B-91BB-FB0D8C2E76AC}" destId="{78787127-DE39-4B1C-88F3-FFE1082517F1}" srcOrd="0" destOrd="0" presId="urn:microsoft.com/office/officeart/2005/8/layout/orgChart1"/>
    <dgm:cxn modelId="{0769B8C0-4144-48EA-99E1-32B8FDE22778}" srcId="{B7C3E4AD-1B9C-4DA5-B1DD-085B0AF6B50A}" destId="{FB04AD50-4556-40FA-A912-24DE925056C7}" srcOrd="0" destOrd="0" parTransId="{CD2AD0BE-65A2-461B-91BB-FB0D8C2E76AC}" sibTransId="{7FD548D5-5341-4FF1-A32F-1DC67CF53FF7}"/>
    <dgm:cxn modelId="{293863C4-CF5E-4BC4-B35B-DB4CA58DCB83}" srcId="{B7C3E4AD-1B9C-4DA5-B1DD-085B0AF6B50A}" destId="{67C3479E-1E81-402B-AF53-4228DAC001EB}" srcOrd="7" destOrd="0" parTransId="{54262203-6CA7-4B73-902C-D2DB25D4BA05}" sibTransId="{5F7C2A25-2822-407E-BA48-3566E06A401B}"/>
    <dgm:cxn modelId="{272E76C4-BB53-4582-AB50-9B1E016EB288}" srcId="{B7C3E4AD-1B9C-4DA5-B1DD-085B0AF6B50A}" destId="{A7A3C551-6C84-4891-A1FE-BD86AD77BB2C}" srcOrd="5" destOrd="0" parTransId="{6CCADE4A-2319-4820-A126-17F3C087C580}" sibTransId="{B9120799-21F7-45AF-95AA-11C7EF046851}"/>
    <dgm:cxn modelId="{CD1736CF-C9BF-4D17-881A-6BD679700EEF}" type="presOf" srcId="{4209C68B-9D8E-4A62-87DB-326FA3A5664B}" destId="{F09D702F-DAE9-439E-9903-E66749404CF4}" srcOrd="0" destOrd="0" presId="urn:microsoft.com/office/officeart/2005/8/layout/orgChart1"/>
    <dgm:cxn modelId="{5C82BCE2-82DC-463F-A9DB-55216C077477}" type="presOf" srcId="{FB04AD50-4556-40FA-A912-24DE925056C7}" destId="{D1A48EDA-3830-4CE0-B332-D0974C436321}" srcOrd="0" destOrd="0" presId="urn:microsoft.com/office/officeart/2005/8/layout/orgChart1"/>
    <dgm:cxn modelId="{669EABE3-4713-4F96-A15A-F17926E331A3}" type="presOf" srcId="{69C34DDC-0057-463F-8070-6BB20942BBD8}" destId="{D448ACE7-FD0A-4BB4-9EFF-BC71A9A1E9B5}" srcOrd="0" destOrd="0" presId="urn:microsoft.com/office/officeart/2005/8/layout/orgChart1"/>
    <dgm:cxn modelId="{4ACCB6EE-73E6-4183-98B2-5799F7C33B99}" type="presParOf" srcId="{EFF9EA16-B609-4381-BC82-FB9E41777886}" destId="{3036E25E-2E67-4D99-9136-567106E5EC8A}" srcOrd="0" destOrd="0" presId="urn:microsoft.com/office/officeart/2005/8/layout/orgChart1"/>
    <dgm:cxn modelId="{8842165D-B61D-4A4A-A709-94D3DD080940}" type="presParOf" srcId="{3036E25E-2E67-4D99-9136-567106E5EC8A}" destId="{644BD28B-9383-4ECA-961E-07243BB1E090}" srcOrd="0" destOrd="0" presId="urn:microsoft.com/office/officeart/2005/8/layout/orgChart1"/>
    <dgm:cxn modelId="{F141B72D-46AC-47D2-98C4-F53AA4CC61C2}" type="presParOf" srcId="{644BD28B-9383-4ECA-961E-07243BB1E090}" destId="{56A518B7-D49C-411E-AF66-759B02DD987B}" srcOrd="0" destOrd="0" presId="urn:microsoft.com/office/officeart/2005/8/layout/orgChart1"/>
    <dgm:cxn modelId="{2CA098C1-60ED-489F-8973-E3705C2FCC9E}" type="presParOf" srcId="{644BD28B-9383-4ECA-961E-07243BB1E090}" destId="{CBE21778-F426-4379-83C2-699B1AAB374C}" srcOrd="1" destOrd="0" presId="urn:microsoft.com/office/officeart/2005/8/layout/orgChart1"/>
    <dgm:cxn modelId="{51804276-F6A3-4A17-B9D3-D6C1276209C5}" type="presParOf" srcId="{3036E25E-2E67-4D99-9136-567106E5EC8A}" destId="{EFA7C057-9FFC-42C9-9C61-19A91FB9A53B}" srcOrd="1" destOrd="0" presId="urn:microsoft.com/office/officeart/2005/8/layout/orgChart1"/>
    <dgm:cxn modelId="{B3FA3AF7-545D-440A-819A-C86D06F2C620}" type="presParOf" srcId="{EFA7C057-9FFC-42C9-9C61-19A91FB9A53B}" destId="{78787127-DE39-4B1C-88F3-FFE1082517F1}" srcOrd="0" destOrd="0" presId="urn:microsoft.com/office/officeart/2005/8/layout/orgChart1"/>
    <dgm:cxn modelId="{0E472A85-38F8-411E-B9EA-60FEB6338B24}" type="presParOf" srcId="{EFA7C057-9FFC-42C9-9C61-19A91FB9A53B}" destId="{9C4F8B0A-F20C-46F3-B96C-502C1D2C3971}" srcOrd="1" destOrd="0" presId="urn:microsoft.com/office/officeart/2005/8/layout/orgChart1"/>
    <dgm:cxn modelId="{3F706976-C6BA-4303-8635-C5E441FC6A15}" type="presParOf" srcId="{9C4F8B0A-F20C-46F3-B96C-502C1D2C3971}" destId="{2BB5B56F-4F0B-46B5-83E1-20913754732A}" srcOrd="0" destOrd="0" presId="urn:microsoft.com/office/officeart/2005/8/layout/orgChart1"/>
    <dgm:cxn modelId="{77296B6E-A675-4E2B-9F3B-97A2AA188BAE}" type="presParOf" srcId="{2BB5B56F-4F0B-46B5-83E1-20913754732A}" destId="{D1A48EDA-3830-4CE0-B332-D0974C436321}" srcOrd="0" destOrd="0" presId="urn:microsoft.com/office/officeart/2005/8/layout/orgChart1"/>
    <dgm:cxn modelId="{A11513C4-A31D-4AE3-9F8A-2B40C00251D7}" type="presParOf" srcId="{2BB5B56F-4F0B-46B5-83E1-20913754732A}" destId="{FED21B58-59C9-498E-957C-4AB5ABCAC666}" srcOrd="1" destOrd="0" presId="urn:microsoft.com/office/officeart/2005/8/layout/orgChart1"/>
    <dgm:cxn modelId="{36B68E8D-705D-47DB-ADCB-1CA3A60D094A}" type="presParOf" srcId="{9C4F8B0A-F20C-46F3-B96C-502C1D2C3971}" destId="{FE34E69B-0162-4171-AA83-9A58338A2FBC}" srcOrd="1" destOrd="0" presId="urn:microsoft.com/office/officeart/2005/8/layout/orgChart1"/>
    <dgm:cxn modelId="{AD790D7F-EF74-4734-8DBE-9FE720524BED}" type="presParOf" srcId="{9C4F8B0A-F20C-46F3-B96C-502C1D2C3971}" destId="{D641FEF9-D6A0-470C-A958-5181B3FD5C78}" srcOrd="2" destOrd="0" presId="urn:microsoft.com/office/officeart/2005/8/layout/orgChart1"/>
    <dgm:cxn modelId="{61E3659C-D632-4312-9892-A6EAA59A5638}" type="presParOf" srcId="{EFA7C057-9FFC-42C9-9C61-19A91FB9A53B}" destId="{6513693D-E2C9-437F-A038-91BBF6E5D19C}" srcOrd="2" destOrd="0" presId="urn:microsoft.com/office/officeart/2005/8/layout/orgChart1"/>
    <dgm:cxn modelId="{910F6512-8995-4274-B15B-F7E1354CA80A}" type="presParOf" srcId="{EFA7C057-9FFC-42C9-9C61-19A91FB9A53B}" destId="{F00D84B0-0107-488D-8EC5-E66FD92DF1CD}" srcOrd="3" destOrd="0" presId="urn:microsoft.com/office/officeart/2005/8/layout/orgChart1"/>
    <dgm:cxn modelId="{F2891D22-C358-48E4-AC3B-D5EDF13F6EFA}" type="presParOf" srcId="{F00D84B0-0107-488D-8EC5-E66FD92DF1CD}" destId="{E47043E8-A1DB-4672-80AF-DA01611AB7DA}" srcOrd="0" destOrd="0" presId="urn:microsoft.com/office/officeart/2005/8/layout/orgChart1"/>
    <dgm:cxn modelId="{62BF2E84-90C0-42CA-A7DC-8C32B2CDAE90}" type="presParOf" srcId="{E47043E8-A1DB-4672-80AF-DA01611AB7DA}" destId="{DCCC538A-7105-43E0-8E52-D838DAC42FCA}" srcOrd="0" destOrd="0" presId="urn:microsoft.com/office/officeart/2005/8/layout/orgChart1"/>
    <dgm:cxn modelId="{25D6FA08-027D-480D-82B3-D0179B063057}" type="presParOf" srcId="{E47043E8-A1DB-4672-80AF-DA01611AB7DA}" destId="{9097C419-8194-456B-8C0F-1712C528494C}" srcOrd="1" destOrd="0" presId="urn:microsoft.com/office/officeart/2005/8/layout/orgChart1"/>
    <dgm:cxn modelId="{2D0B2777-B8B4-4EA5-8F14-6C0E33E0922D}" type="presParOf" srcId="{F00D84B0-0107-488D-8EC5-E66FD92DF1CD}" destId="{1042FA9B-99D7-4AC7-85C9-FA07A1DEE154}" srcOrd="1" destOrd="0" presId="urn:microsoft.com/office/officeart/2005/8/layout/orgChart1"/>
    <dgm:cxn modelId="{3F30EC11-E566-4D5A-984C-A81F5B9B0096}" type="presParOf" srcId="{F00D84B0-0107-488D-8EC5-E66FD92DF1CD}" destId="{FA9DE185-A36C-4A2A-A2B8-54CC1F92E0EF}" srcOrd="2" destOrd="0" presId="urn:microsoft.com/office/officeart/2005/8/layout/orgChart1"/>
    <dgm:cxn modelId="{BDC41856-9A4E-4F12-BBC0-2A0C4C976CCA}" type="presParOf" srcId="{EFA7C057-9FFC-42C9-9C61-19A91FB9A53B}" destId="{85A19C2C-08BA-43CD-BFC2-D0F79F534363}" srcOrd="4" destOrd="0" presId="urn:microsoft.com/office/officeart/2005/8/layout/orgChart1"/>
    <dgm:cxn modelId="{AF6BBF86-2DB1-446E-AC97-E7867C7F95F2}" type="presParOf" srcId="{EFA7C057-9FFC-42C9-9C61-19A91FB9A53B}" destId="{7B04FE09-2DB1-4EF4-91CB-E16551474DFF}" srcOrd="5" destOrd="0" presId="urn:microsoft.com/office/officeart/2005/8/layout/orgChart1"/>
    <dgm:cxn modelId="{8ED92B6D-5A01-407E-BFB3-9AA7CB2475FF}" type="presParOf" srcId="{7B04FE09-2DB1-4EF4-91CB-E16551474DFF}" destId="{90D702BF-493C-451A-B81B-28F0AB728033}" srcOrd="0" destOrd="0" presId="urn:microsoft.com/office/officeart/2005/8/layout/orgChart1"/>
    <dgm:cxn modelId="{2E1774D4-5AE4-4014-92C4-D65833E70260}" type="presParOf" srcId="{90D702BF-493C-451A-B81B-28F0AB728033}" destId="{9A02B8DB-BB84-43BA-9A5C-38EA5A6289B3}" srcOrd="0" destOrd="0" presId="urn:microsoft.com/office/officeart/2005/8/layout/orgChart1"/>
    <dgm:cxn modelId="{74E58546-DF8D-4F02-93C3-18A3BBBB1650}" type="presParOf" srcId="{90D702BF-493C-451A-B81B-28F0AB728033}" destId="{2A56F7A9-6D02-47D6-B546-211D7707EADF}" srcOrd="1" destOrd="0" presId="urn:microsoft.com/office/officeart/2005/8/layout/orgChart1"/>
    <dgm:cxn modelId="{00C2450F-8292-4E85-BDAB-7D1906047113}" type="presParOf" srcId="{7B04FE09-2DB1-4EF4-91CB-E16551474DFF}" destId="{73C87C14-8FDF-4CF6-8F2C-DD87BF917738}" srcOrd="1" destOrd="0" presId="urn:microsoft.com/office/officeart/2005/8/layout/orgChart1"/>
    <dgm:cxn modelId="{DC253F04-B20E-4804-A6DB-9BFDC19A4848}" type="presParOf" srcId="{7B04FE09-2DB1-4EF4-91CB-E16551474DFF}" destId="{D8B6D012-0271-47A2-84ED-8E4EBF8C7A29}" srcOrd="2" destOrd="0" presId="urn:microsoft.com/office/officeart/2005/8/layout/orgChart1"/>
    <dgm:cxn modelId="{35BC4E67-AB86-4269-A6EC-B554EEE2E88E}" type="presParOf" srcId="{EFA7C057-9FFC-42C9-9C61-19A91FB9A53B}" destId="{D448ACE7-FD0A-4BB4-9EFF-BC71A9A1E9B5}" srcOrd="6" destOrd="0" presId="urn:microsoft.com/office/officeart/2005/8/layout/orgChart1"/>
    <dgm:cxn modelId="{30FE1A0E-2E29-4977-A186-7F14864784B3}" type="presParOf" srcId="{EFA7C057-9FFC-42C9-9C61-19A91FB9A53B}" destId="{10DDC67E-C21E-48B8-983E-775FFED98E47}" srcOrd="7" destOrd="0" presId="urn:microsoft.com/office/officeart/2005/8/layout/orgChart1"/>
    <dgm:cxn modelId="{70DFC582-0B57-480C-8F7A-A0264C7C180A}" type="presParOf" srcId="{10DDC67E-C21E-48B8-983E-775FFED98E47}" destId="{486DFD69-2C82-491E-9C2B-59C12902ECA5}" srcOrd="0" destOrd="0" presId="urn:microsoft.com/office/officeart/2005/8/layout/orgChart1"/>
    <dgm:cxn modelId="{D9AAABDC-C139-411C-A3C6-534495F9B2E7}" type="presParOf" srcId="{486DFD69-2C82-491E-9C2B-59C12902ECA5}" destId="{D1E56782-106A-4BAD-A3CC-FBA0F8E753A8}" srcOrd="0" destOrd="0" presId="urn:microsoft.com/office/officeart/2005/8/layout/orgChart1"/>
    <dgm:cxn modelId="{C0B0EFCB-DA86-46B0-A1F6-F917098FE377}" type="presParOf" srcId="{486DFD69-2C82-491E-9C2B-59C12902ECA5}" destId="{D2623AD8-866E-4975-901F-4EB4A6D992DF}" srcOrd="1" destOrd="0" presId="urn:microsoft.com/office/officeart/2005/8/layout/orgChart1"/>
    <dgm:cxn modelId="{ECAA6A28-0735-4F72-A7C4-656FB19FDA9C}" type="presParOf" srcId="{10DDC67E-C21E-48B8-983E-775FFED98E47}" destId="{2FB44DFE-74E2-4721-98CA-908B99A88C87}" srcOrd="1" destOrd="0" presId="urn:microsoft.com/office/officeart/2005/8/layout/orgChart1"/>
    <dgm:cxn modelId="{6205B9EB-8CB2-48B9-BCCE-040CDC0EBC53}" type="presParOf" srcId="{10DDC67E-C21E-48B8-983E-775FFED98E47}" destId="{A57F394B-AC12-4399-A43D-D3119BC7F77C}" srcOrd="2" destOrd="0" presId="urn:microsoft.com/office/officeart/2005/8/layout/orgChart1"/>
    <dgm:cxn modelId="{420314F4-E21E-4C45-92AE-FD0EE3FD7C15}" type="presParOf" srcId="{EFA7C057-9FFC-42C9-9C61-19A91FB9A53B}" destId="{33DAB51E-C2A8-4C81-BADF-17CE4E187CC7}" srcOrd="8" destOrd="0" presId="urn:microsoft.com/office/officeart/2005/8/layout/orgChart1"/>
    <dgm:cxn modelId="{8197E8F7-849D-4613-A5BB-675B2BD00901}" type="presParOf" srcId="{EFA7C057-9FFC-42C9-9C61-19A91FB9A53B}" destId="{6A1E05BC-A8CF-4DC0-94FB-102668A4AAC3}" srcOrd="9" destOrd="0" presId="urn:microsoft.com/office/officeart/2005/8/layout/orgChart1"/>
    <dgm:cxn modelId="{4BEA255B-149F-45C2-B109-55D87A8D7328}" type="presParOf" srcId="{6A1E05BC-A8CF-4DC0-94FB-102668A4AAC3}" destId="{8B2B4876-F8DE-4509-B384-CFFB2850ED32}" srcOrd="0" destOrd="0" presId="urn:microsoft.com/office/officeart/2005/8/layout/orgChart1"/>
    <dgm:cxn modelId="{E8C738CA-2DF1-4544-AF15-B4B2D791556F}" type="presParOf" srcId="{8B2B4876-F8DE-4509-B384-CFFB2850ED32}" destId="{75F83342-44FF-469D-9A38-E74AC2DDB49A}" srcOrd="0" destOrd="0" presId="urn:microsoft.com/office/officeart/2005/8/layout/orgChart1"/>
    <dgm:cxn modelId="{FD820782-AEF5-439F-8462-790AE19E116E}" type="presParOf" srcId="{8B2B4876-F8DE-4509-B384-CFFB2850ED32}" destId="{8E3C3E2D-75FC-42B3-A38D-41E70B52BD34}" srcOrd="1" destOrd="0" presId="urn:microsoft.com/office/officeart/2005/8/layout/orgChart1"/>
    <dgm:cxn modelId="{10EF7D44-401B-45F1-9EA9-92FA326CDECC}" type="presParOf" srcId="{6A1E05BC-A8CF-4DC0-94FB-102668A4AAC3}" destId="{3BEE5AD5-A507-4171-B3FF-0C9A8186F89B}" srcOrd="1" destOrd="0" presId="urn:microsoft.com/office/officeart/2005/8/layout/orgChart1"/>
    <dgm:cxn modelId="{36FF474C-3709-4667-8433-850EDF2435BA}" type="presParOf" srcId="{6A1E05BC-A8CF-4DC0-94FB-102668A4AAC3}" destId="{77685CD1-8A5F-4F10-A4CA-A249359284E6}" srcOrd="2" destOrd="0" presId="urn:microsoft.com/office/officeart/2005/8/layout/orgChart1"/>
    <dgm:cxn modelId="{BACCE543-B14E-4B96-83E1-428746795CDF}" type="presParOf" srcId="{EFA7C057-9FFC-42C9-9C61-19A91FB9A53B}" destId="{C2B9056A-BF4F-4907-8DAB-54C9BFB70207}" srcOrd="10" destOrd="0" presId="urn:microsoft.com/office/officeart/2005/8/layout/orgChart1"/>
    <dgm:cxn modelId="{0A4C4D8B-E053-49AE-9A7E-080784526939}" type="presParOf" srcId="{EFA7C057-9FFC-42C9-9C61-19A91FB9A53B}" destId="{1C74EA72-A6E7-4E53-9301-195316D7D164}" srcOrd="11" destOrd="0" presId="urn:microsoft.com/office/officeart/2005/8/layout/orgChart1"/>
    <dgm:cxn modelId="{873191B3-7420-4A2F-9700-22C5FDBCBA7A}" type="presParOf" srcId="{1C74EA72-A6E7-4E53-9301-195316D7D164}" destId="{70814F25-51ED-4C20-8CFF-13E498164F49}" srcOrd="0" destOrd="0" presId="urn:microsoft.com/office/officeart/2005/8/layout/orgChart1"/>
    <dgm:cxn modelId="{4C9DD9FC-BE4E-4168-9017-81923BF2B22F}" type="presParOf" srcId="{70814F25-51ED-4C20-8CFF-13E498164F49}" destId="{C090C776-7BB1-422D-B8A3-8A66C563A729}" srcOrd="0" destOrd="0" presId="urn:microsoft.com/office/officeart/2005/8/layout/orgChart1"/>
    <dgm:cxn modelId="{D78CC93E-E74B-467F-B67B-BF73F9880A39}" type="presParOf" srcId="{70814F25-51ED-4C20-8CFF-13E498164F49}" destId="{1107C66F-49DD-4BE7-87A2-547DE6A71D0F}" srcOrd="1" destOrd="0" presId="urn:microsoft.com/office/officeart/2005/8/layout/orgChart1"/>
    <dgm:cxn modelId="{21DAE50A-7C07-4B62-8FD0-EC0D040C9939}" type="presParOf" srcId="{1C74EA72-A6E7-4E53-9301-195316D7D164}" destId="{7AFBC40E-0276-47AF-BB2E-8B7EB209503E}" srcOrd="1" destOrd="0" presId="urn:microsoft.com/office/officeart/2005/8/layout/orgChart1"/>
    <dgm:cxn modelId="{3754AA4D-53B6-489C-9A4F-BCD2BEC6664F}" type="presParOf" srcId="{1C74EA72-A6E7-4E53-9301-195316D7D164}" destId="{CA183734-BF3E-4FCB-88D1-479D803D27B5}" srcOrd="2" destOrd="0" presId="urn:microsoft.com/office/officeart/2005/8/layout/orgChart1"/>
    <dgm:cxn modelId="{4A40618D-E63F-423F-B186-A645184FE12E}" type="presParOf" srcId="{EFA7C057-9FFC-42C9-9C61-19A91FB9A53B}" destId="{5CB3E7F7-C64A-441D-AA18-8DD8A2D00C46}" srcOrd="12" destOrd="0" presId="urn:microsoft.com/office/officeart/2005/8/layout/orgChart1"/>
    <dgm:cxn modelId="{75A9BA7A-BF6A-4EA7-9BCB-B0CEA2825093}" type="presParOf" srcId="{EFA7C057-9FFC-42C9-9C61-19A91FB9A53B}" destId="{A3EE3256-990D-4F62-B06F-8762F91B0E85}" srcOrd="13" destOrd="0" presId="urn:microsoft.com/office/officeart/2005/8/layout/orgChart1"/>
    <dgm:cxn modelId="{4009F3FA-E961-4B93-AE79-D7F4AEF64738}" type="presParOf" srcId="{A3EE3256-990D-4F62-B06F-8762F91B0E85}" destId="{334E8AA7-AA00-48E1-88EB-30B52E245901}" srcOrd="0" destOrd="0" presId="urn:microsoft.com/office/officeart/2005/8/layout/orgChart1"/>
    <dgm:cxn modelId="{BA26FC79-F9BA-465B-96A6-F23471EC256B}" type="presParOf" srcId="{334E8AA7-AA00-48E1-88EB-30B52E245901}" destId="{3B99C002-F9B4-4186-8DA7-1EB9350CC711}" srcOrd="0" destOrd="0" presId="urn:microsoft.com/office/officeart/2005/8/layout/orgChart1"/>
    <dgm:cxn modelId="{07F63211-18D1-4D69-B729-2BD52BE32894}" type="presParOf" srcId="{334E8AA7-AA00-48E1-88EB-30B52E245901}" destId="{AD4CC74B-38C4-457C-A93B-899C7CC80E6D}" srcOrd="1" destOrd="0" presId="urn:microsoft.com/office/officeart/2005/8/layout/orgChart1"/>
    <dgm:cxn modelId="{DB763F39-A2C4-49CD-BC00-2957E62C6E37}" type="presParOf" srcId="{A3EE3256-990D-4F62-B06F-8762F91B0E85}" destId="{CAAE1E17-B463-4560-8EC4-76BB82320CAC}" srcOrd="1" destOrd="0" presId="urn:microsoft.com/office/officeart/2005/8/layout/orgChart1"/>
    <dgm:cxn modelId="{D192E03C-BA9C-4E3B-8530-4D4B1F1BFAD1}" type="presParOf" srcId="{A3EE3256-990D-4F62-B06F-8762F91B0E85}" destId="{E73D88C0-A07E-47B8-A27F-BC4041CF016C}" srcOrd="2" destOrd="0" presId="urn:microsoft.com/office/officeart/2005/8/layout/orgChart1"/>
    <dgm:cxn modelId="{A14BBCF1-4EAE-46CE-BE67-3F18346FCBBA}" type="presParOf" srcId="{EFA7C057-9FFC-42C9-9C61-19A91FB9A53B}" destId="{AA8EB9C7-B2ED-4EC0-ACE5-BB0479262D3D}" srcOrd="14" destOrd="0" presId="urn:microsoft.com/office/officeart/2005/8/layout/orgChart1"/>
    <dgm:cxn modelId="{BB89BDC3-A393-4807-81CB-FA430D5B2AA9}" type="presParOf" srcId="{EFA7C057-9FFC-42C9-9C61-19A91FB9A53B}" destId="{FA720B03-FA2E-4749-B120-31767F5A1AB8}" srcOrd="15" destOrd="0" presId="urn:microsoft.com/office/officeart/2005/8/layout/orgChart1"/>
    <dgm:cxn modelId="{3B4D4FF1-8257-498F-81DD-24DD7698C0CF}" type="presParOf" srcId="{FA720B03-FA2E-4749-B120-31767F5A1AB8}" destId="{FF3A5354-C03D-4EAB-A5DE-3876ACEDF3F0}" srcOrd="0" destOrd="0" presId="urn:microsoft.com/office/officeart/2005/8/layout/orgChart1"/>
    <dgm:cxn modelId="{89D28A2A-98B0-4EE2-A7FB-8627CD72D9C0}" type="presParOf" srcId="{FF3A5354-C03D-4EAB-A5DE-3876ACEDF3F0}" destId="{55C78249-050C-487A-95E0-198617B678F7}" srcOrd="0" destOrd="0" presId="urn:microsoft.com/office/officeart/2005/8/layout/orgChart1"/>
    <dgm:cxn modelId="{DC940DDE-F504-4AB6-A69B-C81AB8A995A1}" type="presParOf" srcId="{FF3A5354-C03D-4EAB-A5DE-3876ACEDF3F0}" destId="{E1006F7F-2525-415D-A5D9-8EC33EE56781}" srcOrd="1" destOrd="0" presId="urn:microsoft.com/office/officeart/2005/8/layout/orgChart1"/>
    <dgm:cxn modelId="{02964883-2BD8-4A92-9217-4538B9A8F9C8}" type="presParOf" srcId="{FA720B03-FA2E-4749-B120-31767F5A1AB8}" destId="{CDC0161B-8E89-48B3-8EE3-EC4E25C1EF11}" srcOrd="1" destOrd="0" presId="urn:microsoft.com/office/officeart/2005/8/layout/orgChart1"/>
    <dgm:cxn modelId="{E6ADCD22-B6EE-4A35-BEBF-10AF2A44107E}" type="presParOf" srcId="{FA720B03-FA2E-4749-B120-31767F5A1AB8}" destId="{454C3783-BA39-48FB-AB06-EA237F8AF70D}" srcOrd="2" destOrd="0" presId="urn:microsoft.com/office/officeart/2005/8/layout/orgChart1"/>
    <dgm:cxn modelId="{6B858025-396F-42E7-93AE-43A4CD88D024}" type="presParOf" srcId="{EFA7C057-9FFC-42C9-9C61-19A91FB9A53B}" destId="{C7AB7BE5-49C5-482A-BBAC-377FA0BC9FBA}" srcOrd="16" destOrd="0" presId="urn:microsoft.com/office/officeart/2005/8/layout/orgChart1"/>
    <dgm:cxn modelId="{E2B790AD-EC26-43A2-9921-31B18CD1C590}" type="presParOf" srcId="{EFA7C057-9FFC-42C9-9C61-19A91FB9A53B}" destId="{6E981898-2C52-4655-A143-753F9B4D6D5B}" srcOrd="17" destOrd="0" presId="urn:microsoft.com/office/officeart/2005/8/layout/orgChart1"/>
    <dgm:cxn modelId="{333E2A88-258E-4802-91AD-D05ECBD039B5}" type="presParOf" srcId="{6E981898-2C52-4655-A143-753F9B4D6D5B}" destId="{14E96E74-530C-492F-A380-FB0C81830AF1}" srcOrd="0" destOrd="0" presId="urn:microsoft.com/office/officeart/2005/8/layout/orgChart1"/>
    <dgm:cxn modelId="{0879F672-B10B-4638-9056-F953743541BE}" type="presParOf" srcId="{14E96E74-530C-492F-A380-FB0C81830AF1}" destId="{10893A29-3E66-4BB3-8686-D8DE6E6F0027}" srcOrd="0" destOrd="0" presId="urn:microsoft.com/office/officeart/2005/8/layout/orgChart1"/>
    <dgm:cxn modelId="{8FC77AD7-598C-4534-BDD7-4000F9F5F70C}" type="presParOf" srcId="{14E96E74-530C-492F-A380-FB0C81830AF1}" destId="{17AF1AC4-D253-4A08-9BDF-A5CC353E9BBA}" srcOrd="1" destOrd="0" presId="urn:microsoft.com/office/officeart/2005/8/layout/orgChart1"/>
    <dgm:cxn modelId="{5CD31BF6-5AD4-43AF-BDEC-8D1EE31BC2C5}" type="presParOf" srcId="{6E981898-2C52-4655-A143-753F9B4D6D5B}" destId="{4F0336D4-E619-4AE9-8EDE-4A54E43EF762}" srcOrd="1" destOrd="0" presId="urn:microsoft.com/office/officeart/2005/8/layout/orgChart1"/>
    <dgm:cxn modelId="{26D5EEEB-C3B9-493E-ABBC-180309EC2479}" type="presParOf" srcId="{6E981898-2C52-4655-A143-753F9B4D6D5B}" destId="{DC9CD215-7B90-4D77-93AB-9AB1D1F645CB}" srcOrd="2" destOrd="0" presId="urn:microsoft.com/office/officeart/2005/8/layout/orgChart1"/>
    <dgm:cxn modelId="{29FF889D-3B85-4A92-A01F-CD5B9A523455}" type="presParOf" srcId="{EFA7C057-9FFC-42C9-9C61-19A91FB9A53B}" destId="{F09D702F-DAE9-439E-9903-E66749404CF4}" srcOrd="18" destOrd="0" presId="urn:microsoft.com/office/officeart/2005/8/layout/orgChart1"/>
    <dgm:cxn modelId="{8BC7E2CF-AF8F-414E-84BC-889ABEAE76AE}" type="presParOf" srcId="{EFA7C057-9FFC-42C9-9C61-19A91FB9A53B}" destId="{BFAFE968-DBC5-4D26-B228-6AD4C77E3670}" srcOrd="19" destOrd="0" presId="urn:microsoft.com/office/officeart/2005/8/layout/orgChart1"/>
    <dgm:cxn modelId="{02746968-2311-423C-AEE2-3302CE0D43E9}" type="presParOf" srcId="{BFAFE968-DBC5-4D26-B228-6AD4C77E3670}" destId="{C766011E-0157-4B63-B99A-37755153717E}" srcOrd="0" destOrd="0" presId="urn:microsoft.com/office/officeart/2005/8/layout/orgChart1"/>
    <dgm:cxn modelId="{079C1BAB-75F5-4F2E-A3B1-EDAF0DA2105A}" type="presParOf" srcId="{C766011E-0157-4B63-B99A-37755153717E}" destId="{BC835566-6951-4032-B895-12A3988BD018}" srcOrd="0" destOrd="0" presId="urn:microsoft.com/office/officeart/2005/8/layout/orgChart1"/>
    <dgm:cxn modelId="{47A959F8-71DC-418D-86F4-8A6C9C51C8DB}" type="presParOf" srcId="{C766011E-0157-4B63-B99A-37755153717E}" destId="{6C3C0CA1-1AA4-4878-AB1D-BA7B390AC759}" srcOrd="1" destOrd="0" presId="urn:microsoft.com/office/officeart/2005/8/layout/orgChart1"/>
    <dgm:cxn modelId="{59D052FC-934C-433E-9FA6-5E75ACEB401D}" type="presParOf" srcId="{BFAFE968-DBC5-4D26-B228-6AD4C77E3670}" destId="{64F04679-4965-4234-B046-64BD27343DFB}" srcOrd="1" destOrd="0" presId="urn:microsoft.com/office/officeart/2005/8/layout/orgChart1"/>
    <dgm:cxn modelId="{EAC6CA85-6C35-4AF3-9E65-79BD179DE8DC}" type="presParOf" srcId="{BFAFE968-DBC5-4D26-B228-6AD4C77E3670}" destId="{7C5A4304-A40D-4011-A044-B6068E7B09D4}" srcOrd="2" destOrd="0" presId="urn:microsoft.com/office/officeart/2005/8/layout/orgChart1"/>
    <dgm:cxn modelId="{9003B13F-487C-4095-B1E0-D01EB5334FCD}" type="presParOf" srcId="{3036E25E-2E67-4D99-9136-567106E5EC8A}" destId="{47FA2AC5-FE39-4A4C-B2A0-58EE3E6515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D702F-DAE9-439E-9903-E66749404CF4}">
      <dsp:nvSpPr>
        <dsp:cNvPr id="0" name=""/>
        <dsp:cNvSpPr/>
      </dsp:nvSpPr>
      <dsp:spPr>
        <a:xfrm>
          <a:off x="5839097" y="3170351"/>
          <a:ext cx="5307322" cy="121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28"/>
              </a:lnTo>
              <a:lnTo>
                <a:pt x="5307322" y="60528"/>
              </a:lnTo>
              <a:lnTo>
                <a:pt x="5307322" y="1210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B7BE5-49C5-482A-BBAC-377FA0BC9FBA}">
      <dsp:nvSpPr>
        <dsp:cNvPr id="0" name=""/>
        <dsp:cNvSpPr/>
      </dsp:nvSpPr>
      <dsp:spPr>
        <a:xfrm>
          <a:off x="5839097" y="3170351"/>
          <a:ext cx="4127917" cy="121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28"/>
              </a:lnTo>
              <a:lnTo>
                <a:pt x="4127917" y="60528"/>
              </a:lnTo>
              <a:lnTo>
                <a:pt x="4127917" y="1210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8EB9C7-B2ED-4EC0-ACE5-BB0479262D3D}">
      <dsp:nvSpPr>
        <dsp:cNvPr id="0" name=""/>
        <dsp:cNvSpPr/>
      </dsp:nvSpPr>
      <dsp:spPr>
        <a:xfrm>
          <a:off x="5839097" y="3170351"/>
          <a:ext cx="2948512" cy="121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28"/>
              </a:lnTo>
              <a:lnTo>
                <a:pt x="2948512" y="60528"/>
              </a:lnTo>
              <a:lnTo>
                <a:pt x="2948512" y="1210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3E7F7-C64A-441D-AA18-8DD8A2D00C46}">
      <dsp:nvSpPr>
        <dsp:cNvPr id="0" name=""/>
        <dsp:cNvSpPr/>
      </dsp:nvSpPr>
      <dsp:spPr>
        <a:xfrm>
          <a:off x="5839097" y="3170351"/>
          <a:ext cx="1769107" cy="121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28"/>
              </a:lnTo>
              <a:lnTo>
                <a:pt x="1769107" y="60528"/>
              </a:lnTo>
              <a:lnTo>
                <a:pt x="1769107" y="1210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9056A-BF4F-4907-8DAB-54C9BFB70207}">
      <dsp:nvSpPr>
        <dsp:cNvPr id="0" name=""/>
        <dsp:cNvSpPr/>
      </dsp:nvSpPr>
      <dsp:spPr>
        <a:xfrm>
          <a:off x="5839097" y="3170351"/>
          <a:ext cx="589702" cy="121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28"/>
              </a:lnTo>
              <a:lnTo>
                <a:pt x="589702" y="60528"/>
              </a:lnTo>
              <a:lnTo>
                <a:pt x="589702" y="1210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AB51E-C2A8-4C81-BADF-17CE4E187CC7}">
      <dsp:nvSpPr>
        <dsp:cNvPr id="0" name=""/>
        <dsp:cNvSpPr/>
      </dsp:nvSpPr>
      <dsp:spPr>
        <a:xfrm>
          <a:off x="5249394" y="3170351"/>
          <a:ext cx="589702" cy="121056"/>
        </a:xfrm>
        <a:custGeom>
          <a:avLst/>
          <a:gdLst/>
          <a:ahLst/>
          <a:cxnLst/>
          <a:rect l="0" t="0" r="0" b="0"/>
          <a:pathLst>
            <a:path>
              <a:moveTo>
                <a:pt x="589702" y="0"/>
              </a:moveTo>
              <a:lnTo>
                <a:pt x="589702" y="60528"/>
              </a:lnTo>
              <a:lnTo>
                <a:pt x="0" y="60528"/>
              </a:lnTo>
              <a:lnTo>
                <a:pt x="0" y="1210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8ACE7-FD0A-4BB4-9EFF-BC71A9A1E9B5}">
      <dsp:nvSpPr>
        <dsp:cNvPr id="0" name=""/>
        <dsp:cNvSpPr/>
      </dsp:nvSpPr>
      <dsp:spPr>
        <a:xfrm>
          <a:off x="4069989" y="3170351"/>
          <a:ext cx="1769107" cy="121056"/>
        </a:xfrm>
        <a:custGeom>
          <a:avLst/>
          <a:gdLst/>
          <a:ahLst/>
          <a:cxnLst/>
          <a:rect l="0" t="0" r="0" b="0"/>
          <a:pathLst>
            <a:path>
              <a:moveTo>
                <a:pt x="1769107" y="0"/>
              </a:moveTo>
              <a:lnTo>
                <a:pt x="1769107" y="60528"/>
              </a:lnTo>
              <a:lnTo>
                <a:pt x="0" y="60528"/>
              </a:lnTo>
              <a:lnTo>
                <a:pt x="0" y="1210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19C2C-08BA-43CD-BFC2-D0F79F534363}">
      <dsp:nvSpPr>
        <dsp:cNvPr id="0" name=""/>
        <dsp:cNvSpPr/>
      </dsp:nvSpPr>
      <dsp:spPr>
        <a:xfrm>
          <a:off x="2890584" y="3170351"/>
          <a:ext cx="2948512" cy="121056"/>
        </a:xfrm>
        <a:custGeom>
          <a:avLst/>
          <a:gdLst/>
          <a:ahLst/>
          <a:cxnLst/>
          <a:rect l="0" t="0" r="0" b="0"/>
          <a:pathLst>
            <a:path>
              <a:moveTo>
                <a:pt x="2948512" y="0"/>
              </a:moveTo>
              <a:lnTo>
                <a:pt x="2948512" y="60528"/>
              </a:lnTo>
              <a:lnTo>
                <a:pt x="0" y="60528"/>
              </a:lnTo>
              <a:lnTo>
                <a:pt x="0" y="1210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13693D-E2C9-437F-A038-91BBF6E5D19C}">
      <dsp:nvSpPr>
        <dsp:cNvPr id="0" name=""/>
        <dsp:cNvSpPr/>
      </dsp:nvSpPr>
      <dsp:spPr>
        <a:xfrm>
          <a:off x="1711179" y="3170351"/>
          <a:ext cx="4127917" cy="121056"/>
        </a:xfrm>
        <a:custGeom>
          <a:avLst/>
          <a:gdLst/>
          <a:ahLst/>
          <a:cxnLst/>
          <a:rect l="0" t="0" r="0" b="0"/>
          <a:pathLst>
            <a:path>
              <a:moveTo>
                <a:pt x="4127917" y="0"/>
              </a:moveTo>
              <a:lnTo>
                <a:pt x="4127917" y="60528"/>
              </a:lnTo>
              <a:lnTo>
                <a:pt x="0" y="60528"/>
              </a:lnTo>
              <a:lnTo>
                <a:pt x="0" y="1210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87127-DE39-4B1C-88F3-FFE1082517F1}">
      <dsp:nvSpPr>
        <dsp:cNvPr id="0" name=""/>
        <dsp:cNvSpPr/>
      </dsp:nvSpPr>
      <dsp:spPr>
        <a:xfrm>
          <a:off x="531774" y="3170351"/>
          <a:ext cx="5307322" cy="121056"/>
        </a:xfrm>
        <a:custGeom>
          <a:avLst/>
          <a:gdLst/>
          <a:ahLst/>
          <a:cxnLst/>
          <a:rect l="0" t="0" r="0" b="0"/>
          <a:pathLst>
            <a:path>
              <a:moveTo>
                <a:pt x="5307322" y="0"/>
              </a:moveTo>
              <a:lnTo>
                <a:pt x="5307322" y="60528"/>
              </a:lnTo>
              <a:lnTo>
                <a:pt x="0" y="60528"/>
              </a:lnTo>
              <a:lnTo>
                <a:pt x="0" y="1210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518B7-D49C-411E-AF66-759B02DD987B}">
      <dsp:nvSpPr>
        <dsp:cNvPr id="0" name=""/>
        <dsp:cNvSpPr/>
      </dsp:nvSpPr>
      <dsp:spPr>
        <a:xfrm>
          <a:off x="2382872" y="2112000"/>
          <a:ext cx="6912449" cy="1058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PyPanel</a:t>
          </a:r>
          <a:endParaRPr lang="en-US" sz="3600" kern="1200" dirty="0"/>
        </a:p>
      </dsp:txBody>
      <dsp:txXfrm>
        <a:off x="2382872" y="2112000"/>
        <a:ext cx="6912449" cy="1058350"/>
      </dsp:txXfrm>
    </dsp:sp>
    <dsp:sp modelId="{D1A48EDA-3830-4CE0-B332-D0974C436321}">
      <dsp:nvSpPr>
        <dsp:cNvPr id="0" name=""/>
        <dsp:cNvSpPr/>
      </dsp:nvSpPr>
      <dsp:spPr>
        <a:xfrm>
          <a:off x="2600" y="3291408"/>
          <a:ext cx="1058348" cy="10583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board</a:t>
          </a:r>
        </a:p>
      </dsp:txBody>
      <dsp:txXfrm>
        <a:off x="2600" y="3291408"/>
        <a:ext cx="1058348" cy="1058350"/>
      </dsp:txXfrm>
    </dsp:sp>
    <dsp:sp modelId="{DCCC538A-7105-43E0-8E52-D838DAC42FCA}">
      <dsp:nvSpPr>
        <dsp:cNvPr id="0" name=""/>
        <dsp:cNvSpPr/>
      </dsp:nvSpPr>
      <dsp:spPr>
        <a:xfrm>
          <a:off x="1182005" y="3291408"/>
          <a:ext cx="1058348" cy="10583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i2c</a:t>
          </a:r>
        </a:p>
      </dsp:txBody>
      <dsp:txXfrm>
        <a:off x="1182005" y="3291408"/>
        <a:ext cx="1058348" cy="1058350"/>
      </dsp:txXfrm>
    </dsp:sp>
    <dsp:sp modelId="{9A02B8DB-BB84-43BA-9A5C-38EA5A6289B3}">
      <dsp:nvSpPr>
        <dsp:cNvPr id="0" name=""/>
        <dsp:cNvSpPr/>
      </dsp:nvSpPr>
      <dsp:spPr>
        <a:xfrm>
          <a:off x="2361410" y="3291408"/>
          <a:ext cx="1058348" cy="10583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panel</a:t>
          </a:r>
        </a:p>
      </dsp:txBody>
      <dsp:txXfrm>
        <a:off x="2361410" y="3291408"/>
        <a:ext cx="1058348" cy="1058350"/>
      </dsp:txXfrm>
    </dsp:sp>
    <dsp:sp modelId="{D1E56782-106A-4BAD-A3CC-FBA0F8E753A8}">
      <dsp:nvSpPr>
        <dsp:cNvPr id="0" name=""/>
        <dsp:cNvSpPr/>
      </dsp:nvSpPr>
      <dsp:spPr>
        <a:xfrm>
          <a:off x="3540815" y="3291408"/>
          <a:ext cx="1058348" cy="10583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display</a:t>
          </a:r>
        </a:p>
      </dsp:txBody>
      <dsp:txXfrm>
        <a:off x="3540815" y="3291408"/>
        <a:ext cx="1058348" cy="1058350"/>
      </dsp:txXfrm>
    </dsp:sp>
    <dsp:sp modelId="{75F83342-44FF-469D-9A38-E74AC2DDB49A}">
      <dsp:nvSpPr>
        <dsp:cNvPr id="0" name=""/>
        <dsp:cNvSpPr/>
      </dsp:nvSpPr>
      <dsp:spPr>
        <a:xfrm>
          <a:off x="4720220" y="3291408"/>
          <a:ext cx="1058348" cy="10583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crickit</a:t>
          </a:r>
          <a:endParaRPr lang="en-US" sz="1900" kern="1200" dirty="0"/>
        </a:p>
      </dsp:txBody>
      <dsp:txXfrm>
        <a:off x="4720220" y="3291408"/>
        <a:ext cx="1058348" cy="1058350"/>
      </dsp:txXfrm>
    </dsp:sp>
    <dsp:sp modelId="{C090C776-7BB1-422D-B8A3-8A66C563A729}">
      <dsp:nvSpPr>
        <dsp:cNvPr id="0" name=""/>
        <dsp:cNvSpPr/>
      </dsp:nvSpPr>
      <dsp:spPr>
        <a:xfrm>
          <a:off x="5899625" y="3291408"/>
          <a:ext cx="1058348" cy="10583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terminalio</a:t>
          </a:r>
          <a:endParaRPr lang="en-US" sz="1900" kern="1200" dirty="0"/>
        </a:p>
      </dsp:txBody>
      <dsp:txXfrm>
        <a:off x="5899625" y="3291408"/>
        <a:ext cx="1058348" cy="1058350"/>
      </dsp:txXfrm>
    </dsp:sp>
    <dsp:sp modelId="{3B99C002-F9B4-4186-8DA7-1EB9350CC711}">
      <dsp:nvSpPr>
        <dsp:cNvPr id="0" name=""/>
        <dsp:cNvSpPr/>
      </dsp:nvSpPr>
      <dsp:spPr>
        <a:xfrm>
          <a:off x="7079030" y="3291408"/>
          <a:ext cx="1058348" cy="10583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label</a:t>
          </a:r>
        </a:p>
      </dsp:txBody>
      <dsp:txXfrm>
        <a:off x="7079030" y="3291408"/>
        <a:ext cx="1058348" cy="1058350"/>
      </dsp:txXfrm>
    </dsp:sp>
    <dsp:sp modelId="{55C78249-050C-487A-95E0-198617B678F7}">
      <dsp:nvSpPr>
        <dsp:cNvPr id="0" name=""/>
        <dsp:cNvSpPr/>
      </dsp:nvSpPr>
      <dsp:spPr>
        <a:xfrm>
          <a:off x="8258435" y="3291408"/>
          <a:ext cx="1058348" cy="10583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displayio</a:t>
          </a:r>
          <a:endParaRPr lang="en-US" sz="1900" kern="1200" dirty="0"/>
        </a:p>
      </dsp:txBody>
      <dsp:txXfrm>
        <a:off x="8258435" y="3291408"/>
        <a:ext cx="1058348" cy="1058350"/>
      </dsp:txXfrm>
    </dsp:sp>
    <dsp:sp modelId="{10893A29-3E66-4BB3-8686-D8DE6E6F0027}">
      <dsp:nvSpPr>
        <dsp:cNvPr id="0" name=""/>
        <dsp:cNvSpPr/>
      </dsp:nvSpPr>
      <dsp:spPr>
        <a:xfrm>
          <a:off x="9437840" y="3291408"/>
          <a:ext cx="1058348" cy="10583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turtle</a:t>
          </a:r>
        </a:p>
      </dsp:txBody>
      <dsp:txXfrm>
        <a:off x="9437840" y="3291408"/>
        <a:ext cx="1058348" cy="1058350"/>
      </dsp:txXfrm>
    </dsp:sp>
    <dsp:sp modelId="{BC835566-6951-4032-B895-12A3988BD018}">
      <dsp:nvSpPr>
        <dsp:cNvPr id="0" name=""/>
        <dsp:cNvSpPr/>
      </dsp:nvSpPr>
      <dsp:spPr>
        <a:xfrm>
          <a:off x="10617245" y="3291408"/>
          <a:ext cx="1058348" cy="10583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stemma</a:t>
          </a:r>
        </a:p>
      </dsp:txBody>
      <dsp:txXfrm>
        <a:off x="10617245" y="3291408"/>
        <a:ext cx="1058348" cy="1058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7D3D-C611-47F2-9838-0EE424BB0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581D6-1148-40B2-B974-188952E79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02B11-00CB-4D8B-AA2F-1E8D0E66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8A33D-9192-4A39-9ECE-74FDCD42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7A681-D39F-4800-9CE5-EA7A6FDA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5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61B8-110C-4037-94A0-F3D06A9A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CBC23-409B-4A53-8A8B-6C114BF73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1C44A-FC94-40C4-9FC6-2C203B75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42B3-9826-4364-9852-E6781B3E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E77F-75DF-4079-A698-36D89810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8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D93F8-A0A5-4490-B11D-737C95179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7444E-FFCE-4FEE-BDE4-AAB24A3EA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1D5A6-4233-4A66-A471-27D33363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44E1-82D9-449F-978F-F743B998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C532-A057-47F7-9E48-D3FC1303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1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9D20-13DA-4150-80FA-97AD898A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4728B-FE21-4B46-B148-D4E60D86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24C0F-65AF-4AB3-AE91-03545D47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D61AC-E5A6-464E-B84C-5112430B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77B9A-F539-41A2-A9BF-54EDC43E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8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4B8-D68A-45FB-B911-3C200D40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A51A2-D8F6-4674-9569-9AC2626B1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6D7EB-8F25-48A1-B5C6-CD4AAA82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BCC36-ED66-4523-A8AF-E4008032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9F3DA-5C52-4DA6-8172-AA8B3648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3712-DB0C-4A68-9418-F28F1549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9D66-3A79-42C7-9410-863FDAE4B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B9C57-455D-4322-8923-D8B5A0FB5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7FA1D-9068-4840-9759-6A0D1426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20FBB-E3A8-4102-A2B6-9ED3239A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507D4-72C4-4E6B-8D5D-B4138AAA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8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C3FA-C497-4850-9409-51481DA6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80CC7-CC9D-4FB9-A9C4-A5C6E49C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2311E-D725-4D0C-84C1-F72DB061F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F3B92-7971-415B-8743-BAF5E431F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48D66-D6D9-4C3E-8950-96385B5A7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5926F-9FD9-470F-914C-2B2B00C7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25A18-D96E-4566-89A5-E701CC61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B675D-C028-4989-9C35-AB6F720E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2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F396-79FE-4895-8B38-E8C484A0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E9A07-D16F-4241-A497-172EBFCD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08ADC-D420-4374-AB10-1460C688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B9EE3-F811-4BD3-9F47-B14FAEF1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9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DCFCC-A4AB-4335-B95E-C7853BA8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D03E5-3293-46CF-BFDB-6C63DA94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FE08A-684E-4E3E-82A1-910C1322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7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D724-E283-4532-8CBF-F4EC17A1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43256-90F7-4439-8E71-CC20D3F4F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71FB2-319F-4D8D-8EEC-C703E5487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82076-BB5C-4353-9011-97AB6BAE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D261C-8785-4A63-805F-9D81E21E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334CA-E58C-4649-9248-C4BF0985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0966-59C4-4284-B2C9-844CF070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95C06-476B-4810-BB07-88341DE3A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8B986-4374-40F0-A8A7-A7EBAC9D7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215AC-FD68-43CF-B3A5-9F67B1C9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25A-25C3-401B-93EC-4CA87DFDF57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3C943-D2E0-4937-8B6B-8E84EC5D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C0F3F-747F-4882-B930-23DDE11B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9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51B82-1881-46A5-AC81-2354C48C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82EF9-CF93-4744-8E2E-79AD54A9F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416F9-2909-4768-A95C-25340873C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0425A-25C3-401B-93EC-4CA87DFDF57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4D934-C9FA-4CA4-BBB8-4C4FE93C9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043FD-26A0-40E3-8276-A16B441CB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B086-C38E-4412-8646-6409D41C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4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B6EE659-CE75-4CBC-B2D2-F00F0BBA7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567582"/>
              </p:ext>
            </p:extLst>
          </p:nvPr>
        </p:nvGraphicFramePr>
        <p:xfrm>
          <a:off x="391886" y="278674"/>
          <a:ext cx="11678194" cy="6461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94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Goolsbey</dc:creator>
  <cp:lastModifiedBy>Jan Goolsbey</cp:lastModifiedBy>
  <cp:revision>12</cp:revision>
  <dcterms:created xsi:type="dcterms:W3CDTF">2019-12-09T05:20:31Z</dcterms:created>
  <dcterms:modified xsi:type="dcterms:W3CDTF">2019-12-12T20:03:30Z</dcterms:modified>
</cp:coreProperties>
</file>