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B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0F1593-1EC8-4F72-904A-A32F21CC223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B21435-EEC7-4BF2-AE5F-FF84E1216389}">
      <dgm:prSet phldrT="[Text]" custT="1"/>
      <dgm:spPr/>
      <dgm:t>
        <a:bodyPr/>
        <a:lstStyle/>
        <a:p>
          <a:r>
            <a:rPr lang="en-US" sz="800" dirty="0" err="1"/>
            <a:t>PyPanel</a:t>
          </a:r>
          <a:endParaRPr lang="en-US" sz="800" dirty="0"/>
        </a:p>
      </dgm:t>
    </dgm:pt>
    <dgm:pt modelId="{935AB93C-4629-4E2B-AFBA-357F59A5BA41}" type="parTrans" cxnId="{3E1D03DB-2540-4147-B9EF-7E9309BCE007}">
      <dgm:prSet/>
      <dgm:spPr/>
      <dgm:t>
        <a:bodyPr/>
        <a:lstStyle/>
        <a:p>
          <a:endParaRPr lang="en-US"/>
        </a:p>
      </dgm:t>
    </dgm:pt>
    <dgm:pt modelId="{22F83D4B-0C26-4A75-8146-7D39374A4CB8}" type="sibTrans" cxnId="{3E1D03DB-2540-4147-B9EF-7E9309BCE007}">
      <dgm:prSet/>
      <dgm:spPr/>
      <dgm:t>
        <a:bodyPr/>
        <a:lstStyle/>
        <a:p>
          <a:endParaRPr lang="en-US"/>
        </a:p>
      </dgm:t>
    </dgm:pt>
    <dgm:pt modelId="{3F273827-26F4-481E-A46E-45C75D5E3223}">
      <dgm:prSet phldrT="[Text]" custT="1"/>
      <dgm:spPr/>
      <dgm:t>
        <a:bodyPr/>
        <a:lstStyle/>
        <a:p>
          <a:r>
            <a:rPr lang="en-US" sz="800" dirty="0"/>
            <a:t>board</a:t>
          </a:r>
        </a:p>
      </dgm:t>
    </dgm:pt>
    <dgm:pt modelId="{E46A2E0C-8DF0-4F81-9612-FEC969485ED3}" type="parTrans" cxnId="{BB5E4ADE-FDAD-4691-90D2-0AB688EE54CA}">
      <dgm:prSet/>
      <dgm:spPr/>
      <dgm:t>
        <a:bodyPr/>
        <a:lstStyle/>
        <a:p>
          <a:endParaRPr lang="en-US" sz="800"/>
        </a:p>
      </dgm:t>
    </dgm:pt>
    <dgm:pt modelId="{213AEB2E-BA9C-4119-9B11-7C03C1FB600A}" type="sibTrans" cxnId="{BB5E4ADE-FDAD-4691-90D2-0AB688EE54CA}">
      <dgm:prSet/>
      <dgm:spPr/>
      <dgm:t>
        <a:bodyPr/>
        <a:lstStyle/>
        <a:p>
          <a:endParaRPr lang="en-US"/>
        </a:p>
      </dgm:t>
    </dgm:pt>
    <dgm:pt modelId="{A026DBE9-CCE6-4E99-A3D6-603EE4367AD7}">
      <dgm:prSet phldrT="[Text]" custT="1"/>
      <dgm:spPr/>
      <dgm:t>
        <a:bodyPr/>
        <a:lstStyle/>
        <a:p>
          <a:r>
            <a:rPr lang="en-US" sz="800" dirty="0"/>
            <a:t>i2c</a:t>
          </a:r>
        </a:p>
      </dgm:t>
    </dgm:pt>
    <dgm:pt modelId="{033268AC-B305-40F0-AB34-DF5AD81A2E06}" type="parTrans" cxnId="{E1D18FB9-0727-4A0A-89DB-7B4B852310FE}">
      <dgm:prSet/>
      <dgm:spPr/>
      <dgm:t>
        <a:bodyPr/>
        <a:lstStyle/>
        <a:p>
          <a:endParaRPr lang="en-US" sz="800"/>
        </a:p>
      </dgm:t>
    </dgm:pt>
    <dgm:pt modelId="{E832C9D3-0C3C-48C8-9625-18F63330D00D}" type="sibTrans" cxnId="{E1D18FB9-0727-4A0A-89DB-7B4B852310FE}">
      <dgm:prSet/>
      <dgm:spPr/>
      <dgm:t>
        <a:bodyPr/>
        <a:lstStyle/>
        <a:p>
          <a:endParaRPr lang="en-US"/>
        </a:p>
      </dgm:t>
    </dgm:pt>
    <dgm:pt modelId="{5EEBE225-0597-493A-9797-A0D5C8387D95}">
      <dgm:prSet phldrT="[Text]" custT="1"/>
      <dgm:spPr/>
      <dgm:t>
        <a:bodyPr/>
        <a:lstStyle/>
        <a:p>
          <a:r>
            <a:rPr lang="en-US" sz="800" dirty="0"/>
            <a:t>panel</a:t>
          </a:r>
        </a:p>
      </dgm:t>
    </dgm:pt>
    <dgm:pt modelId="{77DC1C5A-6B1A-4D1C-A6DA-A0013BF9626A}" type="parTrans" cxnId="{699246A6-5124-47AC-B209-1963FF89ACD3}">
      <dgm:prSet/>
      <dgm:spPr/>
      <dgm:t>
        <a:bodyPr/>
        <a:lstStyle/>
        <a:p>
          <a:endParaRPr lang="en-US" sz="800"/>
        </a:p>
      </dgm:t>
    </dgm:pt>
    <dgm:pt modelId="{61F1E03C-F3A1-4BD5-AA54-8046120DA165}" type="sibTrans" cxnId="{699246A6-5124-47AC-B209-1963FF89ACD3}">
      <dgm:prSet/>
      <dgm:spPr/>
      <dgm:t>
        <a:bodyPr/>
        <a:lstStyle/>
        <a:p>
          <a:endParaRPr lang="en-US"/>
        </a:p>
      </dgm:t>
    </dgm:pt>
    <dgm:pt modelId="{9924B2B7-9539-4F3C-A42C-DE6FA6E5734A}">
      <dgm:prSet phldrT="[Text]" custT="1"/>
      <dgm:spPr/>
      <dgm:t>
        <a:bodyPr/>
        <a:lstStyle/>
        <a:p>
          <a:r>
            <a:rPr lang="en-US" sz="800" dirty="0"/>
            <a:t>display</a:t>
          </a:r>
        </a:p>
      </dgm:t>
    </dgm:pt>
    <dgm:pt modelId="{AEA8B879-DC24-4AAC-A25C-6112017F954A}" type="parTrans" cxnId="{8681EA30-DFC7-40B3-A699-D8EB810CE038}">
      <dgm:prSet/>
      <dgm:spPr/>
      <dgm:t>
        <a:bodyPr/>
        <a:lstStyle/>
        <a:p>
          <a:endParaRPr lang="en-US" sz="800"/>
        </a:p>
      </dgm:t>
    </dgm:pt>
    <dgm:pt modelId="{8C7403A6-27E2-4E76-A7A9-C657CD109ABA}" type="sibTrans" cxnId="{8681EA30-DFC7-40B3-A699-D8EB810CE038}">
      <dgm:prSet/>
      <dgm:spPr/>
      <dgm:t>
        <a:bodyPr/>
        <a:lstStyle/>
        <a:p>
          <a:endParaRPr lang="en-US"/>
        </a:p>
      </dgm:t>
    </dgm:pt>
    <dgm:pt modelId="{E7A3946E-E753-4DB4-9B48-8CC64AD47E13}">
      <dgm:prSet phldrT="[Text]" custT="1"/>
      <dgm:spPr/>
      <dgm:t>
        <a:bodyPr/>
        <a:lstStyle/>
        <a:p>
          <a:r>
            <a:rPr lang="en-US" sz="800" dirty="0" err="1"/>
            <a:t>crickit</a:t>
          </a:r>
          <a:endParaRPr lang="en-US" sz="800" dirty="0"/>
        </a:p>
      </dgm:t>
    </dgm:pt>
    <dgm:pt modelId="{D9DDC488-308E-42B6-A42F-4B2F303410F4}" type="parTrans" cxnId="{89482221-47DD-4112-9432-DA041B1C8EBE}">
      <dgm:prSet/>
      <dgm:spPr/>
      <dgm:t>
        <a:bodyPr/>
        <a:lstStyle/>
        <a:p>
          <a:endParaRPr lang="en-US" sz="800"/>
        </a:p>
      </dgm:t>
    </dgm:pt>
    <dgm:pt modelId="{A036BB7B-5EEC-4AA9-9C12-02883FA10ECF}" type="sibTrans" cxnId="{89482221-47DD-4112-9432-DA041B1C8EBE}">
      <dgm:prSet/>
      <dgm:spPr/>
      <dgm:t>
        <a:bodyPr/>
        <a:lstStyle/>
        <a:p>
          <a:endParaRPr lang="en-US"/>
        </a:p>
      </dgm:t>
    </dgm:pt>
    <dgm:pt modelId="{7ECDE7AE-0225-46E4-9969-D39818D95651}">
      <dgm:prSet phldrT="[Text]" custT="1"/>
      <dgm:spPr/>
      <dgm:t>
        <a:bodyPr/>
        <a:lstStyle/>
        <a:p>
          <a:r>
            <a:rPr lang="en-US" sz="800" dirty="0" err="1"/>
            <a:t>terminalio</a:t>
          </a:r>
          <a:endParaRPr lang="en-US" sz="800" dirty="0"/>
        </a:p>
      </dgm:t>
    </dgm:pt>
    <dgm:pt modelId="{CC5A3E0A-8646-43E9-9824-8F044AECD36C}" type="parTrans" cxnId="{5698DC98-EF68-4B3B-9480-1160F36635CE}">
      <dgm:prSet/>
      <dgm:spPr/>
      <dgm:t>
        <a:bodyPr/>
        <a:lstStyle/>
        <a:p>
          <a:endParaRPr lang="en-US" sz="800"/>
        </a:p>
      </dgm:t>
    </dgm:pt>
    <dgm:pt modelId="{F204CF5D-6242-4EE6-AAE9-BB9F37F868CB}" type="sibTrans" cxnId="{5698DC98-EF68-4B3B-9480-1160F36635CE}">
      <dgm:prSet/>
      <dgm:spPr/>
      <dgm:t>
        <a:bodyPr/>
        <a:lstStyle/>
        <a:p>
          <a:endParaRPr lang="en-US"/>
        </a:p>
      </dgm:t>
    </dgm:pt>
    <dgm:pt modelId="{F5DEF0ED-2A3E-4C27-9517-B26DE3FD1A68}">
      <dgm:prSet phldrT="[Text]" custT="1"/>
      <dgm:spPr/>
      <dgm:t>
        <a:bodyPr/>
        <a:lstStyle/>
        <a:p>
          <a:r>
            <a:rPr lang="en-US" sz="800" dirty="0"/>
            <a:t>label</a:t>
          </a:r>
        </a:p>
      </dgm:t>
    </dgm:pt>
    <dgm:pt modelId="{2FC7F4EA-5D3F-4CEA-B360-E5BF917CB816}" type="parTrans" cxnId="{DE2B61C5-36BD-4DB9-A323-38A2DFABEB7B}">
      <dgm:prSet/>
      <dgm:spPr/>
      <dgm:t>
        <a:bodyPr/>
        <a:lstStyle/>
        <a:p>
          <a:endParaRPr lang="en-US" sz="800"/>
        </a:p>
      </dgm:t>
    </dgm:pt>
    <dgm:pt modelId="{85AAFC24-93C6-4A9A-9C2F-C1CBDA91B70A}" type="sibTrans" cxnId="{DE2B61C5-36BD-4DB9-A323-38A2DFABEB7B}">
      <dgm:prSet/>
      <dgm:spPr/>
      <dgm:t>
        <a:bodyPr/>
        <a:lstStyle/>
        <a:p>
          <a:endParaRPr lang="en-US"/>
        </a:p>
      </dgm:t>
    </dgm:pt>
    <dgm:pt modelId="{55B56A89-EC78-405C-A8B6-1142BAA0C524}">
      <dgm:prSet phldrT="[Text]" custT="1"/>
      <dgm:spPr/>
      <dgm:t>
        <a:bodyPr/>
        <a:lstStyle/>
        <a:p>
          <a:r>
            <a:rPr lang="en-US" sz="800" dirty="0" err="1"/>
            <a:t>displayio</a:t>
          </a:r>
          <a:endParaRPr lang="en-US" sz="800" dirty="0"/>
        </a:p>
      </dgm:t>
    </dgm:pt>
    <dgm:pt modelId="{C6D149FA-45BE-412C-BE9C-C2B37C4B3DFF}" type="parTrans" cxnId="{3989F8D7-F500-43FA-A62E-87D94ED90B32}">
      <dgm:prSet/>
      <dgm:spPr/>
      <dgm:t>
        <a:bodyPr/>
        <a:lstStyle/>
        <a:p>
          <a:endParaRPr lang="en-US" sz="800"/>
        </a:p>
      </dgm:t>
    </dgm:pt>
    <dgm:pt modelId="{7AFBF581-603C-495C-9ED6-392269C27498}" type="sibTrans" cxnId="{3989F8D7-F500-43FA-A62E-87D94ED90B32}">
      <dgm:prSet/>
      <dgm:spPr/>
      <dgm:t>
        <a:bodyPr/>
        <a:lstStyle/>
        <a:p>
          <a:endParaRPr lang="en-US"/>
        </a:p>
      </dgm:t>
    </dgm:pt>
    <dgm:pt modelId="{40C41DBD-A22C-4932-9F8D-B57264E5233F}">
      <dgm:prSet phldrT="[Text]" custT="1"/>
      <dgm:spPr/>
      <dgm:t>
        <a:bodyPr/>
        <a:lstStyle/>
        <a:p>
          <a:r>
            <a:rPr lang="en-US" sz="800" dirty="0"/>
            <a:t>turtle</a:t>
          </a:r>
        </a:p>
      </dgm:t>
    </dgm:pt>
    <dgm:pt modelId="{A1E83426-B68E-4CB1-A353-70B972CA2512}" type="parTrans" cxnId="{B3952220-E391-4F6F-8181-06D59B685EE5}">
      <dgm:prSet/>
      <dgm:spPr/>
      <dgm:t>
        <a:bodyPr/>
        <a:lstStyle/>
        <a:p>
          <a:endParaRPr lang="en-US" sz="800"/>
        </a:p>
      </dgm:t>
    </dgm:pt>
    <dgm:pt modelId="{41213C13-A31D-43AA-A430-7488B996639D}" type="sibTrans" cxnId="{B3952220-E391-4F6F-8181-06D59B685EE5}">
      <dgm:prSet/>
      <dgm:spPr/>
      <dgm:t>
        <a:bodyPr/>
        <a:lstStyle/>
        <a:p>
          <a:endParaRPr lang="en-US"/>
        </a:p>
      </dgm:t>
    </dgm:pt>
    <dgm:pt modelId="{57060CE1-415A-45FA-BB04-A20D1D7EACBF}">
      <dgm:prSet phldrT="[Text]" custT="1"/>
      <dgm:spPr/>
      <dgm:t>
        <a:bodyPr/>
        <a:lstStyle/>
        <a:p>
          <a:r>
            <a:rPr lang="en-US" sz="800" dirty="0" err="1"/>
            <a:t>stemma_dac</a:t>
          </a:r>
          <a:endParaRPr lang="en-US" sz="800" dirty="0"/>
        </a:p>
      </dgm:t>
    </dgm:pt>
    <dgm:pt modelId="{2736387A-70C4-4DCD-924A-3842CE8B2CF7}" type="parTrans" cxnId="{CE603463-41E6-453F-B432-36605F4D3187}">
      <dgm:prSet/>
      <dgm:spPr/>
      <dgm:t>
        <a:bodyPr/>
        <a:lstStyle/>
        <a:p>
          <a:endParaRPr lang="en-US" sz="800"/>
        </a:p>
      </dgm:t>
    </dgm:pt>
    <dgm:pt modelId="{BF03A5F7-A87F-4D30-9045-EE0803FA7FC6}" type="sibTrans" cxnId="{CE603463-41E6-453F-B432-36605F4D3187}">
      <dgm:prSet/>
      <dgm:spPr/>
      <dgm:t>
        <a:bodyPr/>
        <a:lstStyle/>
        <a:p>
          <a:endParaRPr lang="en-US"/>
        </a:p>
      </dgm:t>
    </dgm:pt>
    <dgm:pt modelId="{07629F76-C4A4-42A6-BD30-105B3F8E58B1}">
      <dgm:prSet phldrT="[Text]" custT="1"/>
      <dgm:spPr/>
      <dgm:t>
        <a:bodyPr/>
        <a:lstStyle/>
        <a:p>
          <a:r>
            <a:rPr lang="en-US" sz="800" dirty="0"/>
            <a:t>(pins)</a:t>
          </a:r>
        </a:p>
      </dgm:t>
    </dgm:pt>
    <dgm:pt modelId="{E9B634C3-60E5-47F5-9D67-130089DF6535}" type="parTrans" cxnId="{4E717C41-E968-42E8-AB0D-3760956F1447}">
      <dgm:prSet/>
      <dgm:spPr/>
      <dgm:t>
        <a:bodyPr/>
        <a:lstStyle/>
        <a:p>
          <a:endParaRPr lang="en-US" sz="800"/>
        </a:p>
      </dgm:t>
    </dgm:pt>
    <dgm:pt modelId="{64A639E6-9831-4423-8616-8B1F7F0107FF}" type="sibTrans" cxnId="{4E717C41-E968-42E8-AB0D-3760956F1447}">
      <dgm:prSet/>
      <dgm:spPr/>
      <dgm:t>
        <a:bodyPr/>
        <a:lstStyle/>
        <a:p>
          <a:endParaRPr lang="en-US"/>
        </a:p>
      </dgm:t>
    </dgm:pt>
    <dgm:pt modelId="{D3B12E5D-A554-4C53-9756-ADA61F5ACB95}">
      <dgm:prSet phldrT="[Text]" custT="1"/>
      <dgm:spPr/>
      <dgm:t>
        <a:bodyPr/>
        <a:lstStyle/>
        <a:p>
          <a:r>
            <a:rPr lang="en-US" sz="800" dirty="0" err="1"/>
            <a:t>deinit</a:t>
          </a:r>
          <a:endParaRPr lang="en-US" sz="800" dirty="0"/>
        </a:p>
      </dgm:t>
    </dgm:pt>
    <dgm:pt modelId="{210B31A0-AD2D-4911-9EB1-552FBD908F4E}" type="parTrans" cxnId="{3BB50101-36F0-4CB3-B362-06FDC4F5C207}">
      <dgm:prSet/>
      <dgm:spPr/>
      <dgm:t>
        <a:bodyPr/>
        <a:lstStyle/>
        <a:p>
          <a:endParaRPr lang="en-US" sz="800"/>
        </a:p>
      </dgm:t>
    </dgm:pt>
    <dgm:pt modelId="{605DE004-B2EF-45E2-9A07-F2B800568AFA}" type="sibTrans" cxnId="{3BB50101-36F0-4CB3-B362-06FDC4F5C207}">
      <dgm:prSet/>
      <dgm:spPr/>
      <dgm:t>
        <a:bodyPr/>
        <a:lstStyle/>
        <a:p>
          <a:endParaRPr lang="en-US"/>
        </a:p>
      </dgm:t>
    </dgm:pt>
    <dgm:pt modelId="{7E15DFDF-89A3-4156-9F1D-410A9B89B9D3}">
      <dgm:prSet phldrT="[Text]" custT="1"/>
      <dgm:spPr/>
      <dgm:t>
        <a:bodyPr/>
        <a:lstStyle/>
        <a:p>
          <a:r>
            <a:rPr lang="en-US" sz="800" dirty="0" err="1"/>
            <a:t>readfrom_into</a:t>
          </a:r>
          <a:endParaRPr lang="en-US" sz="800" dirty="0"/>
        </a:p>
      </dgm:t>
    </dgm:pt>
    <dgm:pt modelId="{A7204077-42D6-4DB7-BA3C-0926BDF98D4C}" type="parTrans" cxnId="{E6FBDB06-F228-4463-849E-557F811C660E}">
      <dgm:prSet/>
      <dgm:spPr/>
      <dgm:t>
        <a:bodyPr/>
        <a:lstStyle/>
        <a:p>
          <a:endParaRPr lang="en-US" sz="800"/>
        </a:p>
      </dgm:t>
    </dgm:pt>
    <dgm:pt modelId="{8D49F99F-C255-4620-BD7D-7F380D3D8FF2}" type="sibTrans" cxnId="{E6FBDB06-F228-4463-849E-557F811C660E}">
      <dgm:prSet/>
      <dgm:spPr/>
      <dgm:t>
        <a:bodyPr/>
        <a:lstStyle/>
        <a:p>
          <a:endParaRPr lang="en-US"/>
        </a:p>
      </dgm:t>
    </dgm:pt>
    <dgm:pt modelId="{A78B8A57-C950-42CA-BB71-E89EB8222B84}">
      <dgm:prSet phldrT="[Text]" custT="1"/>
      <dgm:spPr/>
      <dgm:t>
        <a:bodyPr/>
        <a:lstStyle/>
        <a:p>
          <a:r>
            <a:rPr lang="en-US" sz="800" dirty="0"/>
            <a:t>scan</a:t>
          </a:r>
        </a:p>
      </dgm:t>
    </dgm:pt>
    <dgm:pt modelId="{56BAB23E-6EAD-44E3-81C1-88D38E55437A}" type="parTrans" cxnId="{4AEF01BB-B7D9-4EE1-B317-AE3B9CC6D3F3}">
      <dgm:prSet/>
      <dgm:spPr/>
      <dgm:t>
        <a:bodyPr/>
        <a:lstStyle/>
        <a:p>
          <a:endParaRPr lang="en-US" sz="800"/>
        </a:p>
      </dgm:t>
    </dgm:pt>
    <dgm:pt modelId="{8A1754A0-0056-4436-807D-B1280CD875DF}" type="sibTrans" cxnId="{4AEF01BB-B7D9-4EE1-B317-AE3B9CC6D3F3}">
      <dgm:prSet/>
      <dgm:spPr/>
      <dgm:t>
        <a:bodyPr/>
        <a:lstStyle/>
        <a:p>
          <a:endParaRPr lang="en-US"/>
        </a:p>
      </dgm:t>
    </dgm:pt>
    <dgm:pt modelId="{5B9F26F1-2704-4C12-B6F9-28D2F87006F6}">
      <dgm:prSet phldrT="[Text]" custT="1"/>
      <dgm:spPr/>
      <dgm:t>
        <a:bodyPr/>
        <a:lstStyle/>
        <a:p>
          <a:r>
            <a:rPr lang="en-US" sz="800" dirty="0" err="1"/>
            <a:t>try_lock</a:t>
          </a:r>
          <a:endParaRPr lang="en-US" sz="800" dirty="0"/>
        </a:p>
      </dgm:t>
    </dgm:pt>
    <dgm:pt modelId="{4D9E8FEF-8847-441F-8346-5881CD106DB0}" type="parTrans" cxnId="{80599561-4043-4B30-80F3-86F25714C7C8}">
      <dgm:prSet/>
      <dgm:spPr/>
      <dgm:t>
        <a:bodyPr/>
        <a:lstStyle/>
        <a:p>
          <a:endParaRPr lang="en-US" sz="800"/>
        </a:p>
      </dgm:t>
    </dgm:pt>
    <dgm:pt modelId="{72F44E50-CBBC-4D15-B060-6E3654F3BBED}" type="sibTrans" cxnId="{80599561-4043-4B30-80F3-86F25714C7C8}">
      <dgm:prSet/>
      <dgm:spPr/>
      <dgm:t>
        <a:bodyPr/>
        <a:lstStyle/>
        <a:p>
          <a:endParaRPr lang="en-US"/>
        </a:p>
      </dgm:t>
    </dgm:pt>
    <dgm:pt modelId="{09BFA7B2-F520-423E-8ECB-2F75421ACBAC}">
      <dgm:prSet phldrT="[Text]" custT="1"/>
      <dgm:spPr/>
      <dgm:t>
        <a:bodyPr/>
        <a:lstStyle/>
        <a:p>
          <a:r>
            <a:rPr lang="en-US" sz="800" dirty="0"/>
            <a:t>unlock</a:t>
          </a:r>
        </a:p>
      </dgm:t>
    </dgm:pt>
    <dgm:pt modelId="{59094C7F-8B03-456C-9C82-0ECF50064014}" type="parTrans" cxnId="{F64772E3-D359-4BAF-964C-440376CFAE58}">
      <dgm:prSet/>
      <dgm:spPr/>
      <dgm:t>
        <a:bodyPr/>
        <a:lstStyle/>
        <a:p>
          <a:endParaRPr lang="en-US" sz="800"/>
        </a:p>
      </dgm:t>
    </dgm:pt>
    <dgm:pt modelId="{31F70009-AD11-46AF-9D65-7B95F57E89E4}" type="sibTrans" cxnId="{F64772E3-D359-4BAF-964C-440376CFAE58}">
      <dgm:prSet/>
      <dgm:spPr/>
      <dgm:t>
        <a:bodyPr/>
        <a:lstStyle/>
        <a:p>
          <a:endParaRPr lang="en-US"/>
        </a:p>
      </dgm:t>
    </dgm:pt>
    <dgm:pt modelId="{5B81B8A7-206F-4EDB-B71F-37D313EEAB65}">
      <dgm:prSet phldrT="[Text]" custT="1"/>
      <dgm:spPr/>
      <dgm:t>
        <a:bodyPr/>
        <a:lstStyle/>
        <a:p>
          <a:r>
            <a:rPr lang="en-US" sz="800" dirty="0" err="1"/>
            <a:t>writeto</a:t>
          </a:r>
          <a:endParaRPr lang="en-US" sz="800" dirty="0"/>
        </a:p>
      </dgm:t>
    </dgm:pt>
    <dgm:pt modelId="{692BA93B-0BBF-4820-BABE-95D02E64551F}" type="parTrans" cxnId="{5C2DF0C0-7614-4144-BE36-9DE96F5F1FDF}">
      <dgm:prSet/>
      <dgm:spPr/>
      <dgm:t>
        <a:bodyPr/>
        <a:lstStyle/>
        <a:p>
          <a:endParaRPr lang="en-US" sz="800"/>
        </a:p>
      </dgm:t>
    </dgm:pt>
    <dgm:pt modelId="{F2F100D5-57C5-43DC-AC11-9E8824928192}" type="sibTrans" cxnId="{5C2DF0C0-7614-4144-BE36-9DE96F5F1FDF}">
      <dgm:prSet/>
      <dgm:spPr/>
      <dgm:t>
        <a:bodyPr/>
        <a:lstStyle/>
        <a:p>
          <a:endParaRPr lang="en-US"/>
        </a:p>
      </dgm:t>
    </dgm:pt>
    <dgm:pt modelId="{8D7F26DD-841F-4D1F-916D-F9BFB1FFE28F}">
      <dgm:prSet phldrT="[Text]" custT="1"/>
      <dgm:spPr/>
      <dgm:t>
        <a:bodyPr/>
        <a:lstStyle/>
        <a:p>
          <a:r>
            <a:rPr lang="en-US" sz="800" dirty="0"/>
            <a:t>Acceleration</a:t>
          </a:r>
        </a:p>
      </dgm:t>
    </dgm:pt>
    <dgm:pt modelId="{75CD2507-4E17-48F9-8487-2E94CC071993}" type="parTrans" cxnId="{16C4171F-023C-4AA1-BC13-FD8A3494A0F4}">
      <dgm:prSet/>
      <dgm:spPr/>
      <dgm:t>
        <a:bodyPr/>
        <a:lstStyle/>
        <a:p>
          <a:endParaRPr lang="en-US" sz="800"/>
        </a:p>
      </dgm:t>
    </dgm:pt>
    <dgm:pt modelId="{BAEEC297-1C23-45E3-9F5C-56F297783E51}" type="sibTrans" cxnId="{16C4171F-023C-4AA1-BC13-FD8A3494A0F4}">
      <dgm:prSet/>
      <dgm:spPr/>
      <dgm:t>
        <a:bodyPr/>
        <a:lstStyle/>
        <a:p>
          <a:endParaRPr lang="en-US"/>
        </a:p>
      </dgm:t>
    </dgm:pt>
    <dgm:pt modelId="{285C6895-032C-46CF-A9A5-6DE08A49C2ED}">
      <dgm:prSet phldrT="[Text]" custT="1"/>
      <dgm:spPr/>
      <dgm:t>
        <a:bodyPr/>
        <a:lstStyle/>
        <a:p>
          <a:r>
            <a:rPr lang="en-US" sz="800" dirty="0" err="1"/>
            <a:t>Auto_dim_display</a:t>
          </a:r>
          <a:endParaRPr lang="en-US" sz="800" dirty="0"/>
        </a:p>
      </dgm:t>
    </dgm:pt>
    <dgm:pt modelId="{F244FD44-0AB9-43C7-962F-4B7950DF6AFA}" type="parTrans" cxnId="{D5633584-EAB8-4F09-9270-54D0E7B90798}">
      <dgm:prSet/>
      <dgm:spPr/>
      <dgm:t>
        <a:bodyPr/>
        <a:lstStyle/>
        <a:p>
          <a:endParaRPr lang="en-US" sz="800"/>
        </a:p>
      </dgm:t>
    </dgm:pt>
    <dgm:pt modelId="{EACBB1C5-5041-4076-B8C4-B7BD8E6E3E67}" type="sibTrans" cxnId="{D5633584-EAB8-4F09-9270-54D0E7B90798}">
      <dgm:prSet/>
      <dgm:spPr/>
      <dgm:t>
        <a:bodyPr/>
        <a:lstStyle/>
        <a:p>
          <a:endParaRPr lang="en-US"/>
        </a:p>
      </dgm:t>
    </dgm:pt>
    <dgm:pt modelId="{C4258C4E-BE9D-4D82-B377-B52E1E61F336}">
      <dgm:prSet phldrT="[Text]" custT="1"/>
      <dgm:spPr/>
      <dgm:t>
        <a:bodyPr/>
        <a:lstStyle/>
        <a:p>
          <a:r>
            <a:rPr lang="en-US" sz="800" dirty="0" err="1"/>
            <a:t>Bitmap_qr</a:t>
          </a:r>
          <a:endParaRPr lang="en-US" sz="800" dirty="0"/>
        </a:p>
      </dgm:t>
    </dgm:pt>
    <dgm:pt modelId="{C501EC83-2D30-4BD0-B729-E559C75A0028}" type="parTrans" cxnId="{69AB0314-F769-4FC9-B424-DE54360C1C51}">
      <dgm:prSet/>
      <dgm:spPr/>
      <dgm:t>
        <a:bodyPr/>
        <a:lstStyle/>
        <a:p>
          <a:endParaRPr lang="en-US" sz="800"/>
        </a:p>
      </dgm:t>
    </dgm:pt>
    <dgm:pt modelId="{E6C36067-2DBE-4977-BF52-24964E2FE07D}" type="sibTrans" cxnId="{69AB0314-F769-4FC9-B424-DE54360C1C51}">
      <dgm:prSet/>
      <dgm:spPr/>
      <dgm:t>
        <a:bodyPr/>
        <a:lstStyle/>
        <a:p>
          <a:endParaRPr lang="en-US"/>
        </a:p>
      </dgm:t>
    </dgm:pt>
    <dgm:pt modelId="{C7DFD525-20E7-4C00-AC29-7D685A95313B}">
      <dgm:prSet phldrT="[Text]" custT="1"/>
      <dgm:spPr/>
      <dgm:t>
        <a:bodyPr/>
        <a:lstStyle/>
        <a:p>
          <a:r>
            <a:rPr lang="en-US" sz="800" dirty="0"/>
            <a:t>Brightness</a:t>
          </a:r>
        </a:p>
      </dgm:t>
    </dgm:pt>
    <dgm:pt modelId="{4A0F9734-620B-4F30-BE65-2ADAB7141655}" type="parTrans" cxnId="{121A2432-408A-4413-940B-2755DD3EFC8B}">
      <dgm:prSet/>
      <dgm:spPr/>
      <dgm:t>
        <a:bodyPr/>
        <a:lstStyle/>
        <a:p>
          <a:endParaRPr lang="en-US" sz="800"/>
        </a:p>
      </dgm:t>
    </dgm:pt>
    <dgm:pt modelId="{B9DED2B0-E4D0-401E-9C33-3CFB78F31D24}" type="sibTrans" cxnId="{121A2432-408A-4413-940B-2755DD3EFC8B}">
      <dgm:prSet/>
      <dgm:spPr/>
      <dgm:t>
        <a:bodyPr/>
        <a:lstStyle/>
        <a:p>
          <a:endParaRPr lang="en-US"/>
        </a:p>
      </dgm:t>
    </dgm:pt>
    <dgm:pt modelId="{AC733E1D-7169-4088-BDA2-19E519C6CDC5}">
      <dgm:prSet phldrT="[Text]" custT="1"/>
      <dgm:spPr/>
      <dgm:t>
        <a:bodyPr/>
        <a:lstStyle/>
        <a:p>
          <a:r>
            <a:rPr lang="en-US" sz="800" dirty="0"/>
            <a:t>Button</a:t>
          </a:r>
        </a:p>
      </dgm:t>
    </dgm:pt>
    <dgm:pt modelId="{916F4EAC-93E6-41CB-9F68-E84E7EBCAE3D}" type="parTrans" cxnId="{3307DBA4-F3D6-401B-B81D-79A1651F2C6D}">
      <dgm:prSet/>
      <dgm:spPr/>
      <dgm:t>
        <a:bodyPr/>
        <a:lstStyle/>
        <a:p>
          <a:endParaRPr lang="en-US" sz="800"/>
        </a:p>
      </dgm:t>
    </dgm:pt>
    <dgm:pt modelId="{5100F232-E82B-4208-B4AA-3BAEFB8ACECC}" type="sibTrans" cxnId="{3307DBA4-F3D6-401B-B81D-79A1651F2C6D}">
      <dgm:prSet/>
      <dgm:spPr/>
      <dgm:t>
        <a:bodyPr/>
        <a:lstStyle/>
        <a:p>
          <a:endParaRPr lang="en-US"/>
        </a:p>
      </dgm:t>
    </dgm:pt>
    <dgm:pt modelId="{E0186CEA-C5F8-4FBE-969C-8CAC1314C79D}">
      <dgm:prSet phldrT="[Text]" custT="1"/>
      <dgm:spPr/>
      <dgm:t>
        <a:bodyPr/>
        <a:lstStyle/>
        <a:p>
          <a:r>
            <a:rPr lang="en-US" sz="800" dirty="0"/>
            <a:t>Joystick (</a:t>
          </a:r>
          <a:r>
            <a:rPr lang="en-US" sz="800" dirty="0" err="1"/>
            <a:t>PyGamer</a:t>
          </a:r>
          <a:r>
            <a:rPr lang="en-US" sz="800" dirty="0"/>
            <a:t>)</a:t>
          </a:r>
        </a:p>
      </dgm:t>
    </dgm:pt>
    <dgm:pt modelId="{FB0C1EF2-EFFA-4F07-8237-E37C4D162060}" type="parTrans" cxnId="{34A941B0-FB60-4FF0-B1C9-C1610771DE4C}">
      <dgm:prSet/>
      <dgm:spPr/>
      <dgm:t>
        <a:bodyPr/>
        <a:lstStyle/>
        <a:p>
          <a:endParaRPr lang="en-US" sz="800"/>
        </a:p>
      </dgm:t>
    </dgm:pt>
    <dgm:pt modelId="{E09A2570-0BA8-44E2-A5EB-90FBF160C9CB}" type="sibTrans" cxnId="{34A941B0-FB60-4FF0-B1C9-C1610771DE4C}">
      <dgm:prSet/>
      <dgm:spPr/>
      <dgm:t>
        <a:bodyPr/>
        <a:lstStyle/>
        <a:p>
          <a:endParaRPr lang="en-US"/>
        </a:p>
      </dgm:t>
    </dgm:pt>
    <dgm:pt modelId="{EA8B61D7-2E02-4C36-A856-914A7793D182}">
      <dgm:prSet phldrT="[Text]" custT="1"/>
      <dgm:spPr/>
      <dgm:t>
        <a:bodyPr/>
        <a:lstStyle/>
        <a:p>
          <a:r>
            <a:rPr lang="en-US" sz="800" dirty="0"/>
            <a:t>Light</a:t>
          </a:r>
        </a:p>
      </dgm:t>
    </dgm:pt>
    <dgm:pt modelId="{C68E2C6D-2573-4809-9A17-3354546510BB}" type="parTrans" cxnId="{F8ECC7BA-6388-4F28-9520-444C7AB9E7F7}">
      <dgm:prSet/>
      <dgm:spPr/>
      <dgm:t>
        <a:bodyPr/>
        <a:lstStyle/>
        <a:p>
          <a:endParaRPr lang="en-US" sz="800"/>
        </a:p>
      </dgm:t>
    </dgm:pt>
    <dgm:pt modelId="{0E782123-7B78-42A5-9995-6B699EB16E26}" type="sibTrans" cxnId="{F8ECC7BA-6388-4F28-9520-444C7AB9E7F7}">
      <dgm:prSet/>
      <dgm:spPr/>
      <dgm:t>
        <a:bodyPr/>
        <a:lstStyle/>
        <a:p>
          <a:endParaRPr lang="en-US"/>
        </a:p>
      </dgm:t>
    </dgm:pt>
    <dgm:pt modelId="{C31EF20D-197B-40E0-A978-82232165A7D5}">
      <dgm:prSet phldrT="[Text]" custT="1"/>
      <dgm:spPr/>
      <dgm:t>
        <a:bodyPr/>
        <a:lstStyle/>
        <a:p>
          <a:r>
            <a:rPr lang="en-US" sz="800" dirty="0"/>
            <a:t>Pixels</a:t>
          </a:r>
        </a:p>
      </dgm:t>
    </dgm:pt>
    <dgm:pt modelId="{C02FCDC7-0B63-4C93-862A-4E6933372AA4}" type="parTrans" cxnId="{025506CA-AD20-42E5-98AC-C82F7B0500B4}">
      <dgm:prSet/>
      <dgm:spPr/>
      <dgm:t>
        <a:bodyPr/>
        <a:lstStyle/>
        <a:p>
          <a:endParaRPr lang="en-US" sz="800"/>
        </a:p>
      </dgm:t>
    </dgm:pt>
    <dgm:pt modelId="{DF466A37-154F-4DBE-98CE-E8141F8AC82F}" type="sibTrans" cxnId="{025506CA-AD20-42E5-98AC-C82F7B0500B4}">
      <dgm:prSet/>
      <dgm:spPr/>
      <dgm:t>
        <a:bodyPr/>
        <a:lstStyle/>
        <a:p>
          <a:endParaRPr lang="en-US"/>
        </a:p>
      </dgm:t>
    </dgm:pt>
    <dgm:pt modelId="{6926FD14-88C7-4DD9-85A5-B37ABB4B92BF}">
      <dgm:prSet phldrT="[Text]" custT="1"/>
      <dgm:spPr/>
      <dgm:t>
        <a:bodyPr/>
        <a:lstStyle/>
        <a:p>
          <a:r>
            <a:rPr lang="en-US" sz="800" dirty="0" err="1"/>
            <a:t>Play_file</a:t>
          </a:r>
          <a:endParaRPr lang="en-US" sz="800" dirty="0"/>
        </a:p>
      </dgm:t>
    </dgm:pt>
    <dgm:pt modelId="{3295EEC0-B479-46D0-9103-7A005118B558}" type="parTrans" cxnId="{19BD4E5B-8F05-4F23-B3B9-8E343F6A0D90}">
      <dgm:prSet/>
      <dgm:spPr/>
      <dgm:t>
        <a:bodyPr/>
        <a:lstStyle/>
        <a:p>
          <a:endParaRPr lang="en-US" sz="800"/>
        </a:p>
      </dgm:t>
    </dgm:pt>
    <dgm:pt modelId="{D48EA02F-1C8E-4194-941A-D5DFF3AB8F65}" type="sibTrans" cxnId="{19BD4E5B-8F05-4F23-B3B9-8E343F6A0D90}">
      <dgm:prSet/>
      <dgm:spPr/>
      <dgm:t>
        <a:bodyPr/>
        <a:lstStyle/>
        <a:p>
          <a:endParaRPr lang="en-US"/>
        </a:p>
      </dgm:t>
    </dgm:pt>
    <dgm:pt modelId="{306A55A3-5B95-48C5-9CCA-46DC129FC4D9}">
      <dgm:prSet phldrT="[Text]" custT="1"/>
      <dgm:spPr/>
      <dgm:t>
        <a:bodyPr/>
        <a:lstStyle/>
        <a:p>
          <a:r>
            <a:rPr lang="en-US" sz="800" dirty="0" err="1"/>
            <a:t>Play_tone</a:t>
          </a:r>
          <a:endParaRPr lang="en-US" sz="800" dirty="0"/>
        </a:p>
      </dgm:t>
    </dgm:pt>
    <dgm:pt modelId="{91F5A7B9-F93A-4175-AB36-AD280376FC46}" type="parTrans" cxnId="{96E008FC-2043-4B05-A381-6313ED2F3403}">
      <dgm:prSet/>
      <dgm:spPr/>
      <dgm:t>
        <a:bodyPr/>
        <a:lstStyle/>
        <a:p>
          <a:endParaRPr lang="en-US" sz="800"/>
        </a:p>
      </dgm:t>
    </dgm:pt>
    <dgm:pt modelId="{87BDE358-D8F4-419F-A043-CFC51AD3A964}" type="sibTrans" cxnId="{96E008FC-2043-4B05-A381-6313ED2F3403}">
      <dgm:prSet/>
      <dgm:spPr/>
      <dgm:t>
        <a:bodyPr/>
        <a:lstStyle/>
        <a:p>
          <a:endParaRPr lang="en-US"/>
        </a:p>
      </dgm:t>
    </dgm:pt>
    <dgm:pt modelId="{D7912F54-D532-43DD-A501-3438013100A4}">
      <dgm:prSet phldrT="[Text]" custT="1"/>
      <dgm:spPr/>
      <dgm:t>
        <a:bodyPr/>
        <a:lstStyle/>
        <a:p>
          <a:r>
            <a:rPr lang="en-US" sz="800" dirty="0" err="1"/>
            <a:t>Show_badge</a:t>
          </a:r>
          <a:endParaRPr lang="en-US" sz="800" dirty="0"/>
        </a:p>
      </dgm:t>
    </dgm:pt>
    <dgm:pt modelId="{3752DC3F-75AA-4A49-ADBF-067D224D3E20}" type="parTrans" cxnId="{9E0BF544-E211-4201-901A-71D99E1B0405}">
      <dgm:prSet/>
      <dgm:spPr/>
      <dgm:t>
        <a:bodyPr/>
        <a:lstStyle/>
        <a:p>
          <a:endParaRPr lang="en-US" sz="800"/>
        </a:p>
      </dgm:t>
    </dgm:pt>
    <dgm:pt modelId="{F878D04C-C7BF-46AE-9D60-E140D5E6736C}" type="sibTrans" cxnId="{9E0BF544-E211-4201-901A-71D99E1B0405}">
      <dgm:prSet/>
      <dgm:spPr/>
      <dgm:t>
        <a:bodyPr/>
        <a:lstStyle/>
        <a:p>
          <a:endParaRPr lang="en-US"/>
        </a:p>
      </dgm:t>
    </dgm:pt>
    <dgm:pt modelId="{9920CD11-238D-4D3F-B766-0913A70CB675}">
      <dgm:prSet phldrT="[Text]" custT="1"/>
      <dgm:spPr/>
      <dgm:t>
        <a:bodyPr/>
        <a:lstStyle/>
        <a:p>
          <a:r>
            <a:rPr lang="en-US" sz="800" dirty="0" err="1"/>
            <a:t>Show_business_card</a:t>
          </a:r>
          <a:endParaRPr lang="en-US" sz="800" dirty="0"/>
        </a:p>
      </dgm:t>
    </dgm:pt>
    <dgm:pt modelId="{437B3D94-2A59-4B97-96CE-BE45D99DBA37}" type="parTrans" cxnId="{8F689B1A-B36C-4581-BCB1-A13F63AD2FC1}">
      <dgm:prSet/>
      <dgm:spPr/>
      <dgm:t>
        <a:bodyPr/>
        <a:lstStyle/>
        <a:p>
          <a:endParaRPr lang="en-US" sz="800"/>
        </a:p>
      </dgm:t>
    </dgm:pt>
    <dgm:pt modelId="{2429D9BD-4421-4B18-A6D2-98A294C996EB}" type="sibTrans" cxnId="{8F689B1A-B36C-4581-BCB1-A13F63AD2FC1}">
      <dgm:prSet/>
      <dgm:spPr/>
      <dgm:t>
        <a:bodyPr/>
        <a:lstStyle/>
        <a:p>
          <a:endParaRPr lang="en-US"/>
        </a:p>
      </dgm:t>
    </dgm:pt>
    <dgm:pt modelId="{BACA6035-44BC-472D-A0CF-2A218CEB2198}">
      <dgm:prSet phldrT="[Text]" custT="1"/>
      <dgm:spPr/>
      <dgm:t>
        <a:bodyPr/>
        <a:lstStyle/>
        <a:p>
          <a:r>
            <a:rPr lang="en-US" sz="800" dirty="0" err="1"/>
            <a:t>Show_qr_code</a:t>
          </a:r>
          <a:endParaRPr lang="en-US" sz="800" dirty="0"/>
        </a:p>
      </dgm:t>
    </dgm:pt>
    <dgm:pt modelId="{086B60A4-8132-43C2-977A-74410548938C}" type="parTrans" cxnId="{4B4ABFCA-9F56-46C4-98BA-835F8F87D26C}">
      <dgm:prSet/>
      <dgm:spPr/>
      <dgm:t>
        <a:bodyPr/>
        <a:lstStyle/>
        <a:p>
          <a:endParaRPr lang="en-US" sz="800"/>
        </a:p>
      </dgm:t>
    </dgm:pt>
    <dgm:pt modelId="{8946E485-AC15-40E4-8E0E-19FD6654945D}" type="sibTrans" cxnId="{4B4ABFCA-9F56-46C4-98BA-835F8F87D26C}">
      <dgm:prSet/>
      <dgm:spPr/>
      <dgm:t>
        <a:bodyPr/>
        <a:lstStyle/>
        <a:p>
          <a:endParaRPr lang="en-US"/>
        </a:p>
      </dgm:t>
    </dgm:pt>
    <dgm:pt modelId="{00F217CA-1823-4F90-B5ED-5B17949313FD}">
      <dgm:prSet phldrT="[Text]" custT="1"/>
      <dgm:spPr/>
      <dgm:t>
        <a:bodyPr/>
        <a:lstStyle/>
        <a:p>
          <a:r>
            <a:rPr lang="en-US" sz="800" dirty="0" err="1"/>
            <a:t>Show_terminal</a:t>
          </a:r>
          <a:endParaRPr lang="en-US" sz="800" dirty="0"/>
        </a:p>
      </dgm:t>
    </dgm:pt>
    <dgm:pt modelId="{3E167468-D1F5-4640-BF6C-71C4A07ECDCD}" type="parTrans" cxnId="{99970073-4461-401C-88AE-288B5E579AB7}">
      <dgm:prSet/>
      <dgm:spPr/>
      <dgm:t>
        <a:bodyPr/>
        <a:lstStyle/>
        <a:p>
          <a:endParaRPr lang="en-US" sz="800"/>
        </a:p>
      </dgm:t>
    </dgm:pt>
    <dgm:pt modelId="{4E18364F-8631-41D9-A8C1-A33F490964B5}" type="sibTrans" cxnId="{99970073-4461-401C-88AE-288B5E579AB7}">
      <dgm:prSet/>
      <dgm:spPr/>
      <dgm:t>
        <a:bodyPr/>
        <a:lstStyle/>
        <a:p>
          <a:endParaRPr lang="en-US"/>
        </a:p>
      </dgm:t>
    </dgm:pt>
    <dgm:pt modelId="{6AA9D5AE-EEC8-4AFE-B0D3-AF22AD96F226}">
      <dgm:prSet phldrT="[Text]" custT="1"/>
      <dgm:spPr/>
      <dgm:t>
        <a:bodyPr/>
        <a:lstStyle/>
        <a:p>
          <a:r>
            <a:rPr lang="en-US" sz="800" dirty="0" err="1"/>
            <a:t>Start_tone</a:t>
          </a:r>
          <a:endParaRPr lang="en-US" sz="800" dirty="0"/>
        </a:p>
      </dgm:t>
    </dgm:pt>
    <dgm:pt modelId="{A7547D15-F9B0-42FA-8087-19D5DCE801B3}" type="parTrans" cxnId="{B4FF3141-F44C-49A3-8900-40B50836288E}">
      <dgm:prSet/>
      <dgm:spPr/>
      <dgm:t>
        <a:bodyPr/>
        <a:lstStyle/>
        <a:p>
          <a:endParaRPr lang="en-US" sz="800"/>
        </a:p>
      </dgm:t>
    </dgm:pt>
    <dgm:pt modelId="{A7E0D735-E6D4-467F-ADC8-3F0C2B5C30E7}" type="sibTrans" cxnId="{B4FF3141-F44C-49A3-8900-40B50836288E}">
      <dgm:prSet/>
      <dgm:spPr/>
      <dgm:t>
        <a:bodyPr/>
        <a:lstStyle/>
        <a:p>
          <a:endParaRPr lang="en-US"/>
        </a:p>
      </dgm:t>
    </dgm:pt>
    <dgm:pt modelId="{73F6B7BD-FBCB-4B6E-882B-0AAD80EDED61}">
      <dgm:prSet phldrT="[Text]" custT="1"/>
      <dgm:spPr/>
      <dgm:t>
        <a:bodyPr/>
        <a:lstStyle/>
        <a:p>
          <a:r>
            <a:rPr lang="en-US" sz="800" dirty="0" err="1"/>
            <a:t>Stop_tone</a:t>
          </a:r>
          <a:endParaRPr lang="en-US" sz="800" dirty="0"/>
        </a:p>
      </dgm:t>
    </dgm:pt>
    <dgm:pt modelId="{9C5A4081-8FF4-4963-AB43-38AC6235D246}" type="parTrans" cxnId="{99B5BAF4-6160-493C-8F7E-32F7DC2A8A88}">
      <dgm:prSet/>
      <dgm:spPr/>
      <dgm:t>
        <a:bodyPr/>
        <a:lstStyle/>
        <a:p>
          <a:endParaRPr lang="en-US" sz="800"/>
        </a:p>
      </dgm:t>
    </dgm:pt>
    <dgm:pt modelId="{DA846758-5B18-4A0A-BEED-001692F0EC04}" type="sibTrans" cxnId="{99B5BAF4-6160-493C-8F7E-32F7DC2A8A88}">
      <dgm:prSet/>
      <dgm:spPr/>
      <dgm:t>
        <a:bodyPr/>
        <a:lstStyle/>
        <a:p>
          <a:endParaRPr lang="en-US"/>
        </a:p>
      </dgm:t>
    </dgm:pt>
    <dgm:pt modelId="{F42DA96B-49C0-4DEB-900A-117E96E5B965}">
      <dgm:prSet phldrT="[Text]" custT="1"/>
      <dgm:spPr/>
      <dgm:t>
        <a:bodyPr/>
        <a:lstStyle/>
        <a:p>
          <a:r>
            <a:rPr lang="en-US" sz="800" dirty="0" err="1"/>
            <a:t>Auto_brightness</a:t>
          </a:r>
          <a:endParaRPr lang="en-US" sz="800" dirty="0"/>
        </a:p>
      </dgm:t>
    </dgm:pt>
    <dgm:pt modelId="{DFBE6451-2FDA-47C1-8747-0BC33DE9D36A}" type="parTrans" cxnId="{AF7E244E-4D89-471E-92FD-616BB4FC1343}">
      <dgm:prSet/>
      <dgm:spPr/>
      <dgm:t>
        <a:bodyPr/>
        <a:lstStyle/>
        <a:p>
          <a:endParaRPr lang="en-US" sz="800"/>
        </a:p>
      </dgm:t>
    </dgm:pt>
    <dgm:pt modelId="{EAA20C8B-98DA-40F7-AC19-29EA78959AC1}" type="sibTrans" cxnId="{AF7E244E-4D89-471E-92FD-616BB4FC1343}">
      <dgm:prSet/>
      <dgm:spPr/>
      <dgm:t>
        <a:bodyPr/>
        <a:lstStyle/>
        <a:p>
          <a:endParaRPr lang="en-US"/>
        </a:p>
      </dgm:t>
    </dgm:pt>
    <dgm:pt modelId="{CC9EA402-9867-4489-91BD-7C445006ECD2}">
      <dgm:prSet phldrT="[Text]" custT="1"/>
      <dgm:spPr/>
      <dgm:t>
        <a:bodyPr/>
        <a:lstStyle/>
        <a:p>
          <a:r>
            <a:rPr lang="en-US" sz="800" dirty="0"/>
            <a:t>Brightness</a:t>
          </a:r>
        </a:p>
      </dgm:t>
    </dgm:pt>
    <dgm:pt modelId="{891D324D-B7D3-4F4B-9836-DFD00EB48F2A}" type="parTrans" cxnId="{E5A1F00F-90F2-41FD-B17D-4D6D88D89165}">
      <dgm:prSet/>
      <dgm:spPr/>
      <dgm:t>
        <a:bodyPr/>
        <a:lstStyle/>
        <a:p>
          <a:endParaRPr lang="en-US" sz="800"/>
        </a:p>
      </dgm:t>
    </dgm:pt>
    <dgm:pt modelId="{A72958BB-3E90-4FEF-87D0-0653084C230E}" type="sibTrans" cxnId="{E5A1F00F-90F2-41FD-B17D-4D6D88D89165}">
      <dgm:prSet/>
      <dgm:spPr/>
      <dgm:t>
        <a:bodyPr/>
        <a:lstStyle/>
        <a:p>
          <a:endParaRPr lang="en-US"/>
        </a:p>
      </dgm:t>
    </dgm:pt>
    <dgm:pt modelId="{D89B5CA0-5F56-420B-87B9-43495465CC61}">
      <dgm:prSet phldrT="[Text]" custT="1"/>
      <dgm:spPr/>
      <dgm:t>
        <a:bodyPr/>
        <a:lstStyle/>
        <a:p>
          <a:r>
            <a:rPr lang="en-US" sz="800" dirty="0"/>
            <a:t>Bus</a:t>
          </a:r>
        </a:p>
      </dgm:t>
    </dgm:pt>
    <dgm:pt modelId="{956253FC-F918-4ED3-A2B3-5BD93BDB2528}" type="parTrans" cxnId="{6B29CAED-C15E-44E6-A9BC-F0C2A4FF1E97}">
      <dgm:prSet/>
      <dgm:spPr/>
      <dgm:t>
        <a:bodyPr/>
        <a:lstStyle/>
        <a:p>
          <a:endParaRPr lang="en-US" sz="800"/>
        </a:p>
      </dgm:t>
    </dgm:pt>
    <dgm:pt modelId="{D1CFB1B9-9856-4D72-9F3E-BA0639B53143}" type="sibTrans" cxnId="{6B29CAED-C15E-44E6-A9BC-F0C2A4FF1E97}">
      <dgm:prSet/>
      <dgm:spPr/>
      <dgm:t>
        <a:bodyPr/>
        <a:lstStyle/>
        <a:p>
          <a:endParaRPr lang="en-US"/>
        </a:p>
      </dgm:t>
    </dgm:pt>
    <dgm:pt modelId="{F7783341-2955-4783-9EB7-C7BD94F0C547}">
      <dgm:prSet phldrT="[Text]" custT="1"/>
      <dgm:spPr/>
      <dgm:t>
        <a:bodyPr/>
        <a:lstStyle/>
        <a:p>
          <a:r>
            <a:rPr lang="en-US" sz="800" dirty="0"/>
            <a:t>Height</a:t>
          </a:r>
        </a:p>
      </dgm:t>
    </dgm:pt>
    <dgm:pt modelId="{123A6A82-BBB9-4279-981E-AE1AD88F36EB}" type="parTrans" cxnId="{51B4553E-E353-4391-ACB5-64EF13BDD7F8}">
      <dgm:prSet/>
      <dgm:spPr/>
      <dgm:t>
        <a:bodyPr/>
        <a:lstStyle/>
        <a:p>
          <a:endParaRPr lang="en-US" sz="800"/>
        </a:p>
      </dgm:t>
    </dgm:pt>
    <dgm:pt modelId="{C5703C1B-0FB2-4580-9C3F-271F2B16EBC8}" type="sibTrans" cxnId="{51B4553E-E353-4391-ACB5-64EF13BDD7F8}">
      <dgm:prSet/>
      <dgm:spPr/>
      <dgm:t>
        <a:bodyPr/>
        <a:lstStyle/>
        <a:p>
          <a:endParaRPr lang="en-US"/>
        </a:p>
      </dgm:t>
    </dgm:pt>
    <dgm:pt modelId="{EA0F06CF-5093-4A8F-B9FF-C24F3F2ACE42}">
      <dgm:prSet phldrT="[Text]" custT="1"/>
      <dgm:spPr/>
      <dgm:t>
        <a:bodyPr/>
        <a:lstStyle/>
        <a:p>
          <a:r>
            <a:rPr lang="en-US" sz="800" dirty="0" err="1"/>
            <a:t>Refresh_soon</a:t>
          </a:r>
          <a:endParaRPr lang="en-US" sz="800" dirty="0"/>
        </a:p>
      </dgm:t>
    </dgm:pt>
    <dgm:pt modelId="{7E4404EA-DB03-4006-9B63-84DAF7110AFD}" type="parTrans" cxnId="{77A5FE4F-9450-4289-B7D5-D2CA437E3967}">
      <dgm:prSet/>
      <dgm:spPr/>
      <dgm:t>
        <a:bodyPr/>
        <a:lstStyle/>
        <a:p>
          <a:endParaRPr lang="en-US" sz="800"/>
        </a:p>
      </dgm:t>
    </dgm:pt>
    <dgm:pt modelId="{69AAF312-6A08-4FBE-8FE3-03910204E717}" type="sibTrans" cxnId="{77A5FE4F-9450-4289-B7D5-D2CA437E3967}">
      <dgm:prSet/>
      <dgm:spPr/>
      <dgm:t>
        <a:bodyPr/>
        <a:lstStyle/>
        <a:p>
          <a:endParaRPr lang="en-US"/>
        </a:p>
      </dgm:t>
    </dgm:pt>
    <dgm:pt modelId="{4BE8D21C-EA50-46D0-AA63-B28DEA95FD30}">
      <dgm:prSet phldrT="[Text]" custT="1"/>
      <dgm:spPr/>
      <dgm:t>
        <a:bodyPr/>
        <a:lstStyle/>
        <a:p>
          <a:r>
            <a:rPr lang="en-US" sz="800" dirty="0"/>
            <a:t>Show</a:t>
          </a:r>
        </a:p>
      </dgm:t>
    </dgm:pt>
    <dgm:pt modelId="{9092E443-FD01-463D-B1CE-08FA7470E591}" type="parTrans" cxnId="{3922B754-4355-4315-86B2-22CFA87772FA}">
      <dgm:prSet/>
      <dgm:spPr/>
      <dgm:t>
        <a:bodyPr/>
        <a:lstStyle/>
        <a:p>
          <a:endParaRPr lang="en-US" sz="800"/>
        </a:p>
      </dgm:t>
    </dgm:pt>
    <dgm:pt modelId="{891E3CE5-A576-43ED-BDCF-E9AB73D184A5}" type="sibTrans" cxnId="{3922B754-4355-4315-86B2-22CFA87772FA}">
      <dgm:prSet/>
      <dgm:spPr/>
      <dgm:t>
        <a:bodyPr/>
        <a:lstStyle/>
        <a:p>
          <a:endParaRPr lang="en-US"/>
        </a:p>
      </dgm:t>
    </dgm:pt>
    <dgm:pt modelId="{C0799A6F-F22E-4C3F-AFD3-69FF41BFF4C0}">
      <dgm:prSet phldrT="[Text]" custT="1"/>
      <dgm:spPr/>
      <dgm:t>
        <a:bodyPr/>
        <a:lstStyle/>
        <a:p>
          <a:r>
            <a:rPr lang="en-US" sz="800" dirty="0" err="1"/>
            <a:t>Wait_for_frame</a:t>
          </a:r>
          <a:endParaRPr lang="en-US" sz="800" dirty="0"/>
        </a:p>
      </dgm:t>
    </dgm:pt>
    <dgm:pt modelId="{B3613ACF-03EC-4F7F-8158-49D1EE175207}" type="parTrans" cxnId="{1F06D255-029E-462E-A543-6B99D51352F9}">
      <dgm:prSet/>
      <dgm:spPr/>
      <dgm:t>
        <a:bodyPr/>
        <a:lstStyle/>
        <a:p>
          <a:endParaRPr lang="en-US" sz="800"/>
        </a:p>
      </dgm:t>
    </dgm:pt>
    <dgm:pt modelId="{C75BAD8D-E9E8-4214-A95C-CBA2FF7CD8A7}" type="sibTrans" cxnId="{1F06D255-029E-462E-A543-6B99D51352F9}">
      <dgm:prSet/>
      <dgm:spPr/>
      <dgm:t>
        <a:bodyPr/>
        <a:lstStyle/>
        <a:p>
          <a:endParaRPr lang="en-US"/>
        </a:p>
      </dgm:t>
    </dgm:pt>
    <dgm:pt modelId="{27DDAA14-A4B9-465F-8616-327513EEF9BD}">
      <dgm:prSet phldrT="[Text]" custT="1"/>
      <dgm:spPr/>
      <dgm:t>
        <a:bodyPr/>
        <a:lstStyle/>
        <a:p>
          <a:r>
            <a:rPr lang="en-US" sz="800" dirty="0"/>
            <a:t>width</a:t>
          </a:r>
        </a:p>
      </dgm:t>
    </dgm:pt>
    <dgm:pt modelId="{D8CB30BA-2363-4992-8044-FA8AC9F93A14}" type="parTrans" cxnId="{3BC63A24-C74E-435B-B4C5-73449F082CF5}">
      <dgm:prSet/>
      <dgm:spPr/>
      <dgm:t>
        <a:bodyPr/>
        <a:lstStyle/>
        <a:p>
          <a:endParaRPr lang="en-US" sz="800"/>
        </a:p>
      </dgm:t>
    </dgm:pt>
    <dgm:pt modelId="{36B5D524-8683-4BA7-8E97-428669C82C3D}" type="sibTrans" cxnId="{3BC63A24-C74E-435B-B4C5-73449F082CF5}">
      <dgm:prSet/>
      <dgm:spPr/>
      <dgm:t>
        <a:bodyPr/>
        <a:lstStyle/>
        <a:p>
          <a:endParaRPr lang="en-US"/>
        </a:p>
      </dgm:t>
    </dgm:pt>
    <dgm:pt modelId="{F3699FD7-BC0E-43A6-87C4-AC6770C1F069}">
      <dgm:prSet phldrT="[Text]" custT="1"/>
      <dgm:spPr/>
      <dgm:t>
        <a:bodyPr/>
        <a:lstStyle/>
        <a:p>
          <a:r>
            <a:rPr lang="en-US" sz="800" dirty="0" err="1"/>
            <a:t>Continuous_servo_x</a:t>
          </a:r>
          <a:endParaRPr lang="en-US" sz="800" dirty="0"/>
        </a:p>
      </dgm:t>
    </dgm:pt>
    <dgm:pt modelId="{8BBE1CA9-CA75-4FB3-98A1-DE243BFFB000}" type="parTrans" cxnId="{AF1AA811-D7C7-4159-9FC0-C2C68815A12E}">
      <dgm:prSet/>
      <dgm:spPr/>
      <dgm:t>
        <a:bodyPr/>
        <a:lstStyle/>
        <a:p>
          <a:endParaRPr lang="en-US" sz="800"/>
        </a:p>
      </dgm:t>
    </dgm:pt>
    <dgm:pt modelId="{5F14C871-16E5-472F-A9A5-D7EBB4A727CF}" type="sibTrans" cxnId="{AF1AA811-D7C7-4159-9FC0-C2C68815A12E}">
      <dgm:prSet/>
      <dgm:spPr/>
      <dgm:t>
        <a:bodyPr/>
        <a:lstStyle/>
        <a:p>
          <a:endParaRPr lang="en-US"/>
        </a:p>
      </dgm:t>
    </dgm:pt>
    <dgm:pt modelId="{F76AEE7F-5C58-498C-B4B6-18CE9D1433AD}">
      <dgm:prSet phldrT="[Text]" custT="1"/>
      <dgm:spPr/>
      <dgm:t>
        <a:bodyPr/>
        <a:lstStyle/>
        <a:p>
          <a:r>
            <a:rPr lang="en-US" sz="800" dirty="0" err="1"/>
            <a:t>Dc_motor_x</a:t>
          </a:r>
          <a:endParaRPr lang="en-US" sz="800" dirty="0"/>
        </a:p>
      </dgm:t>
    </dgm:pt>
    <dgm:pt modelId="{7E17630A-86A0-4637-BED8-FC262368374F}" type="parTrans" cxnId="{DD62EE49-E5C1-44E1-9168-01A6D9AA17CA}">
      <dgm:prSet/>
      <dgm:spPr/>
      <dgm:t>
        <a:bodyPr/>
        <a:lstStyle/>
        <a:p>
          <a:endParaRPr lang="en-US" sz="800"/>
        </a:p>
      </dgm:t>
    </dgm:pt>
    <dgm:pt modelId="{465F5ACD-2024-4DBC-9C27-EEB2BA400EF2}" type="sibTrans" cxnId="{DD62EE49-E5C1-44E1-9168-01A6D9AA17CA}">
      <dgm:prSet/>
      <dgm:spPr/>
      <dgm:t>
        <a:bodyPr/>
        <a:lstStyle/>
        <a:p>
          <a:endParaRPr lang="en-US"/>
        </a:p>
      </dgm:t>
    </dgm:pt>
    <dgm:pt modelId="{51078A31-C14D-4250-9C57-25F48278741E}">
      <dgm:prSet phldrT="[Text]" custT="1"/>
      <dgm:spPr/>
      <dgm:t>
        <a:bodyPr/>
        <a:lstStyle/>
        <a:p>
          <a:r>
            <a:rPr lang="en-US" sz="800" dirty="0" err="1"/>
            <a:t>Drive_x</a:t>
          </a:r>
          <a:endParaRPr lang="en-US" sz="800" dirty="0"/>
        </a:p>
      </dgm:t>
    </dgm:pt>
    <dgm:pt modelId="{6F274C71-0E3B-43F9-83B7-58B08CD4541B}" type="parTrans" cxnId="{6A51FB10-CD31-480C-A534-9ABE28FFF86D}">
      <dgm:prSet/>
      <dgm:spPr/>
      <dgm:t>
        <a:bodyPr/>
        <a:lstStyle/>
        <a:p>
          <a:endParaRPr lang="en-US" sz="800"/>
        </a:p>
      </dgm:t>
    </dgm:pt>
    <dgm:pt modelId="{23442038-2F41-4190-822F-01BFAD514C5B}" type="sibTrans" cxnId="{6A51FB10-CD31-480C-A534-9ABE28FFF86D}">
      <dgm:prSet/>
      <dgm:spPr/>
      <dgm:t>
        <a:bodyPr/>
        <a:lstStyle/>
        <a:p>
          <a:endParaRPr lang="en-US"/>
        </a:p>
      </dgm:t>
    </dgm:pt>
    <dgm:pt modelId="{23AE2160-A034-4776-82C8-D765A384297A}">
      <dgm:prSet phldrT="[Text]" custT="1"/>
      <dgm:spPr/>
      <dgm:t>
        <a:bodyPr/>
        <a:lstStyle/>
        <a:p>
          <a:r>
            <a:rPr lang="en-US" sz="800" dirty="0" err="1"/>
            <a:t>Drive_stepper_motor</a:t>
          </a:r>
          <a:endParaRPr lang="en-US" sz="800" dirty="0"/>
        </a:p>
      </dgm:t>
    </dgm:pt>
    <dgm:pt modelId="{9DCF0FAF-78EB-42D5-AF08-3C321373E89C}" type="parTrans" cxnId="{0AFCB807-3C00-4774-A53E-6A68E1CF841E}">
      <dgm:prSet/>
      <dgm:spPr/>
      <dgm:t>
        <a:bodyPr/>
        <a:lstStyle/>
        <a:p>
          <a:endParaRPr lang="en-US" sz="800"/>
        </a:p>
      </dgm:t>
    </dgm:pt>
    <dgm:pt modelId="{377D0E08-6B80-40B7-B62C-4994A6D6C9EF}" type="sibTrans" cxnId="{0AFCB807-3C00-4774-A53E-6A68E1CF841E}">
      <dgm:prSet/>
      <dgm:spPr/>
      <dgm:t>
        <a:bodyPr/>
        <a:lstStyle/>
        <a:p>
          <a:endParaRPr lang="en-US"/>
        </a:p>
      </dgm:t>
    </dgm:pt>
    <dgm:pt modelId="{6EB50364-7A7C-418F-8ECC-CCCAEC76C1EF}">
      <dgm:prSet phldrT="[Text]" custT="1"/>
      <dgm:spPr/>
      <dgm:t>
        <a:bodyPr/>
        <a:lstStyle/>
        <a:p>
          <a:r>
            <a:rPr lang="en-US" sz="800" dirty="0" err="1"/>
            <a:t>Feather_drive_x</a:t>
          </a:r>
          <a:endParaRPr lang="en-US" sz="800" dirty="0"/>
        </a:p>
      </dgm:t>
    </dgm:pt>
    <dgm:pt modelId="{4EDB8FB8-2CEB-47CA-8412-34CEC4DB925D}" type="parTrans" cxnId="{2062EEE3-E260-4CA3-A5C0-BD7530ED4712}">
      <dgm:prSet/>
      <dgm:spPr/>
      <dgm:t>
        <a:bodyPr/>
        <a:lstStyle/>
        <a:p>
          <a:endParaRPr lang="en-US" sz="800"/>
        </a:p>
      </dgm:t>
    </dgm:pt>
    <dgm:pt modelId="{FC952E5E-C7DE-45E4-A71D-009A8F389D27}" type="sibTrans" cxnId="{2062EEE3-E260-4CA3-A5C0-BD7530ED4712}">
      <dgm:prSet/>
      <dgm:spPr/>
      <dgm:t>
        <a:bodyPr/>
        <a:lstStyle/>
        <a:p>
          <a:endParaRPr lang="en-US"/>
        </a:p>
      </dgm:t>
    </dgm:pt>
    <dgm:pt modelId="{FEAED5EC-43D9-425F-8628-F455C3AD1539}">
      <dgm:prSet phldrT="[Text]" custT="1"/>
      <dgm:spPr/>
      <dgm:t>
        <a:bodyPr/>
        <a:lstStyle/>
        <a:p>
          <a:r>
            <a:rPr lang="en-US" sz="800" dirty="0" err="1"/>
            <a:t>Feather_drive_stepper_motor</a:t>
          </a:r>
          <a:endParaRPr lang="en-US" sz="800" dirty="0"/>
        </a:p>
      </dgm:t>
    </dgm:pt>
    <dgm:pt modelId="{5AAA16D7-94CF-4515-A831-C73B0A625A9A}" type="parTrans" cxnId="{65F5C6E4-2077-47F3-BAB7-88FFBD6BBC51}">
      <dgm:prSet/>
      <dgm:spPr/>
      <dgm:t>
        <a:bodyPr/>
        <a:lstStyle/>
        <a:p>
          <a:endParaRPr lang="en-US" sz="800"/>
        </a:p>
      </dgm:t>
    </dgm:pt>
    <dgm:pt modelId="{239F6934-B0E6-4B12-83E3-29EDE7E47274}" type="sibTrans" cxnId="{65F5C6E4-2077-47F3-BAB7-88FFBD6BBC51}">
      <dgm:prSet/>
      <dgm:spPr/>
      <dgm:t>
        <a:bodyPr/>
        <a:lstStyle/>
        <a:p>
          <a:endParaRPr lang="en-US"/>
        </a:p>
      </dgm:t>
    </dgm:pt>
    <dgm:pt modelId="{F3BFB6EA-A628-496E-B236-EFFE048BB449}">
      <dgm:prSet phldrT="[Text]" custT="1"/>
      <dgm:spPr/>
      <dgm:t>
        <a:bodyPr/>
        <a:lstStyle/>
        <a:p>
          <a:r>
            <a:rPr lang="en-US" sz="800" dirty="0" err="1"/>
            <a:t>Init_neopixel</a:t>
          </a:r>
          <a:endParaRPr lang="en-US" sz="800" dirty="0"/>
        </a:p>
      </dgm:t>
    </dgm:pt>
    <dgm:pt modelId="{577DAE9C-4487-4DFB-A900-251442E35F28}" type="parTrans" cxnId="{12C2FCF0-B52A-4DF3-A6FD-8BD675082630}">
      <dgm:prSet/>
      <dgm:spPr/>
      <dgm:t>
        <a:bodyPr/>
        <a:lstStyle/>
        <a:p>
          <a:endParaRPr lang="en-US" sz="800"/>
        </a:p>
      </dgm:t>
    </dgm:pt>
    <dgm:pt modelId="{432E726E-E2C4-42D2-BF9E-9B2AA672A9CD}" type="sibTrans" cxnId="{12C2FCF0-B52A-4DF3-A6FD-8BD675082630}">
      <dgm:prSet/>
      <dgm:spPr/>
      <dgm:t>
        <a:bodyPr/>
        <a:lstStyle/>
        <a:p>
          <a:endParaRPr lang="en-US"/>
        </a:p>
      </dgm:t>
    </dgm:pt>
    <dgm:pt modelId="{24CA6C4E-3440-424C-B3BD-D6BFBA5469A4}">
      <dgm:prSet phldrT="[Text]" custT="1"/>
      <dgm:spPr/>
      <dgm:t>
        <a:bodyPr/>
        <a:lstStyle/>
        <a:p>
          <a:r>
            <a:rPr lang="en-US" sz="800" dirty="0" err="1"/>
            <a:t>Neopixel</a:t>
          </a:r>
          <a:endParaRPr lang="en-US" sz="800" dirty="0"/>
        </a:p>
      </dgm:t>
    </dgm:pt>
    <dgm:pt modelId="{0AC96EC4-FDDF-43F8-966B-99EDB48112AB}" type="parTrans" cxnId="{FBA5C85E-553F-4281-A656-F47E555D8DE6}">
      <dgm:prSet/>
      <dgm:spPr/>
      <dgm:t>
        <a:bodyPr/>
        <a:lstStyle/>
        <a:p>
          <a:endParaRPr lang="en-US" sz="800"/>
        </a:p>
      </dgm:t>
    </dgm:pt>
    <dgm:pt modelId="{4B08FE03-9A4F-4043-BD9C-41F642D4BABC}" type="sibTrans" cxnId="{FBA5C85E-553F-4281-A656-F47E555D8DE6}">
      <dgm:prSet/>
      <dgm:spPr/>
      <dgm:t>
        <a:bodyPr/>
        <a:lstStyle/>
        <a:p>
          <a:endParaRPr lang="en-US"/>
        </a:p>
      </dgm:t>
    </dgm:pt>
    <dgm:pt modelId="{5541E60A-7EF9-436C-B07D-55E7D71886CA}">
      <dgm:prSet phldrT="[Text]" custT="1"/>
      <dgm:spPr/>
      <dgm:t>
        <a:bodyPr/>
        <a:lstStyle/>
        <a:p>
          <a:r>
            <a:rPr lang="en-US" sz="800" dirty="0" err="1"/>
            <a:t>Onboard_pixel</a:t>
          </a:r>
          <a:endParaRPr lang="en-US" sz="800" dirty="0"/>
        </a:p>
      </dgm:t>
    </dgm:pt>
    <dgm:pt modelId="{D1A81A80-462A-42DE-8463-063893C46881}" type="parTrans" cxnId="{9BB8BD70-9CD7-487D-951C-33A216E49585}">
      <dgm:prSet/>
      <dgm:spPr/>
      <dgm:t>
        <a:bodyPr/>
        <a:lstStyle/>
        <a:p>
          <a:endParaRPr lang="en-US" sz="800"/>
        </a:p>
      </dgm:t>
    </dgm:pt>
    <dgm:pt modelId="{DC96F5D5-C2A8-40A3-A0DA-AA246EBD7055}" type="sibTrans" cxnId="{9BB8BD70-9CD7-487D-951C-33A216E49585}">
      <dgm:prSet/>
      <dgm:spPr/>
      <dgm:t>
        <a:bodyPr/>
        <a:lstStyle/>
        <a:p>
          <a:endParaRPr lang="en-US"/>
        </a:p>
      </dgm:t>
    </dgm:pt>
    <dgm:pt modelId="{02B487C4-99FB-4554-B16F-AA321E7D0AA3}">
      <dgm:prSet phldrT="[Text]" custT="1"/>
      <dgm:spPr/>
      <dgm:t>
        <a:bodyPr/>
        <a:lstStyle/>
        <a:p>
          <a:r>
            <a:rPr lang="en-US" sz="800" dirty="0"/>
            <a:t>Reset</a:t>
          </a:r>
        </a:p>
      </dgm:t>
    </dgm:pt>
    <dgm:pt modelId="{73827E77-517F-4BD4-9758-045012B17F64}" type="parTrans" cxnId="{C97A6CC2-FFA1-4816-980E-1132A486BFBB}">
      <dgm:prSet/>
      <dgm:spPr/>
      <dgm:t>
        <a:bodyPr/>
        <a:lstStyle/>
        <a:p>
          <a:endParaRPr lang="en-US" sz="800"/>
        </a:p>
      </dgm:t>
    </dgm:pt>
    <dgm:pt modelId="{19497765-FCEB-483F-9F93-964299428A59}" type="sibTrans" cxnId="{C97A6CC2-FFA1-4816-980E-1132A486BFBB}">
      <dgm:prSet/>
      <dgm:spPr/>
      <dgm:t>
        <a:bodyPr/>
        <a:lstStyle/>
        <a:p>
          <a:endParaRPr lang="en-US"/>
        </a:p>
      </dgm:t>
    </dgm:pt>
    <dgm:pt modelId="{F98ED66F-0036-4195-A87C-B75CB2DDE960}">
      <dgm:prSet phldrT="[Text]" custT="1"/>
      <dgm:spPr/>
      <dgm:t>
        <a:bodyPr/>
        <a:lstStyle/>
        <a:p>
          <a:r>
            <a:rPr lang="en-US" sz="800" dirty="0"/>
            <a:t>Seesaw</a:t>
          </a:r>
        </a:p>
      </dgm:t>
    </dgm:pt>
    <dgm:pt modelId="{F80FF09D-092D-45AF-A321-ADB7A79539B2}" type="parTrans" cxnId="{3E13B051-A4F2-4D5F-AC1D-D1D6D489A391}">
      <dgm:prSet/>
      <dgm:spPr/>
      <dgm:t>
        <a:bodyPr/>
        <a:lstStyle/>
        <a:p>
          <a:endParaRPr lang="en-US" sz="800"/>
        </a:p>
      </dgm:t>
    </dgm:pt>
    <dgm:pt modelId="{44386C5D-9E9F-4BF6-BFE1-03A7CE701CDE}" type="sibTrans" cxnId="{3E13B051-A4F2-4D5F-AC1D-D1D6D489A391}">
      <dgm:prSet/>
      <dgm:spPr/>
      <dgm:t>
        <a:bodyPr/>
        <a:lstStyle/>
        <a:p>
          <a:endParaRPr lang="en-US"/>
        </a:p>
      </dgm:t>
    </dgm:pt>
    <dgm:pt modelId="{F0E68D97-F10E-46A5-916F-E43134E7F89B}">
      <dgm:prSet phldrT="[Text]" custT="1"/>
      <dgm:spPr/>
      <dgm:t>
        <a:bodyPr/>
        <a:lstStyle/>
        <a:p>
          <a:r>
            <a:rPr lang="en-US" sz="800" dirty="0" err="1"/>
            <a:t>Servo_x</a:t>
          </a:r>
          <a:endParaRPr lang="en-US" sz="800" dirty="0"/>
        </a:p>
      </dgm:t>
    </dgm:pt>
    <dgm:pt modelId="{54654E2E-12FC-4F50-A1ED-823DA25E483D}" type="parTrans" cxnId="{B6EDB996-AF7B-461E-BEB5-9B11CFFEA01C}">
      <dgm:prSet/>
      <dgm:spPr/>
      <dgm:t>
        <a:bodyPr/>
        <a:lstStyle/>
        <a:p>
          <a:endParaRPr lang="en-US" sz="800"/>
        </a:p>
      </dgm:t>
    </dgm:pt>
    <dgm:pt modelId="{D5F4A4B6-B415-4D68-8482-57BD1AD76F5D}" type="sibTrans" cxnId="{B6EDB996-AF7B-461E-BEB5-9B11CFFEA01C}">
      <dgm:prSet/>
      <dgm:spPr/>
      <dgm:t>
        <a:bodyPr/>
        <a:lstStyle/>
        <a:p>
          <a:endParaRPr lang="en-US"/>
        </a:p>
      </dgm:t>
    </dgm:pt>
    <dgm:pt modelId="{E3334FB3-2FCD-46C7-B653-D040A06E5B10}">
      <dgm:prSet phldrT="[Text]" custT="1"/>
      <dgm:spPr/>
      <dgm:t>
        <a:bodyPr/>
        <a:lstStyle/>
        <a:p>
          <a:r>
            <a:rPr lang="en-US" sz="800" dirty="0" err="1"/>
            <a:t>SIGNALx</a:t>
          </a:r>
          <a:endParaRPr lang="en-US" sz="800" dirty="0"/>
        </a:p>
      </dgm:t>
    </dgm:pt>
    <dgm:pt modelId="{60678477-B120-4020-BD19-181A2B3A34A3}" type="parTrans" cxnId="{BEA61772-E683-4F23-B6F3-7E96FD911F5A}">
      <dgm:prSet/>
      <dgm:spPr/>
      <dgm:t>
        <a:bodyPr/>
        <a:lstStyle/>
        <a:p>
          <a:endParaRPr lang="en-US" sz="800"/>
        </a:p>
      </dgm:t>
    </dgm:pt>
    <dgm:pt modelId="{C06F4D44-D1D8-42DE-8212-28C7BB3C6C65}" type="sibTrans" cxnId="{BEA61772-E683-4F23-B6F3-7E96FD911F5A}">
      <dgm:prSet/>
      <dgm:spPr/>
      <dgm:t>
        <a:bodyPr/>
        <a:lstStyle/>
        <a:p>
          <a:endParaRPr lang="en-US"/>
        </a:p>
      </dgm:t>
    </dgm:pt>
    <dgm:pt modelId="{1A38AA97-E2FB-458E-B667-EA68D873D62B}">
      <dgm:prSet phldrT="[Text]" custT="1"/>
      <dgm:spPr/>
      <dgm:t>
        <a:bodyPr/>
        <a:lstStyle/>
        <a:p>
          <a:r>
            <a:rPr lang="en-US" sz="800" dirty="0" err="1"/>
            <a:t>Stepper_motor</a:t>
          </a:r>
          <a:endParaRPr lang="en-US" sz="800" dirty="0"/>
        </a:p>
      </dgm:t>
    </dgm:pt>
    <dgm:pt modelId="{1B403482-7C0D-4AF9-9F3B-40356F9E8E2B}" type="parTrans" cxnId="{FEFDF813-A72C-4533-9091-3C7CA149773E}">
      <dgm:prSet/>
      <dgm:spPr/>
      <dgm:t>
        <a:bodyPr/>
        <a:lstStyle/>
        <a:p>
          <a:endParaRPr lang="en-US" sz="800"/>
        </a:p>
      </dgm:t>
    </dgm:pt>
    <dgm:pt modelId="{80B7C172-062F-47EE-9903-5F577154C1CC}" type="sibTrans" cxnId="{FEFDF813-A72C-4533-9091-3C7CA149773E}">
      <dgm:prSet/>
      <dgm:spPr/>
      <dgm:t>
        <a:bodyPr/>
        <a:lstStyle/>
        <a:p>
          <a:endParaRPr lang="en-US"/>
        </a:p>
      </dgm:t>
    </dgm:pt>
    <dgm:pt modelId="{41DD2DBD-3556-4EF7-A2AD-3C426D002F50}">
      <dgm:prSet phldrT="[Text]" custT="1"/>
      <dgm:spPr/>
      <dgm:t>
        <a:bodyPr/>
        <a:lstStyle/>
        <a:p>
          <a:r>
            <a:rPr lang="en-US" sz="800" dirty="0" err="1"/>
            <a:t>Touch_x</a:t>
          </a:r>
          <a:endParaRPr lang="en-US" sz="800" dirty="0"/>
        </a:p>
      </dgm:t>
    </dgm:pt>
    <dgm:pt modelId="{2E2F6B88-6217-4C79-83EC-188DEC541C1F}" type="parTrans" cxnId="{83E0E818-27B6-457F-8230-70DF0030CC9B}">
      <dgm:prSet/>
      <dgm:spPr/>
      <dgm:t>
        <a:bodyPr/>
        <a:lstStyle/>
        <a:p>
          <a:endParaRPr lang="en-US" sz="800"/>
        </a:p>
      </dgm:t>
    </dgm:pt>
    <dgm:pt modelId="{278349CE-82B7-4408-86DE-AAC52B54DDE8}" type="sibTrans" cxnId="{83E0E818-27B6-457F-8230-70DF0030CC9B}">
      <dgm:prSet/>
      <dgm:spPr/>
      <dgm:t>
        <a:bodyPr/>
        <a:lstStyle/>
        <a:p>
          <a:endParaRPr lang="en-US"/>
        </a:p>
      </dgm:t>
    </dgm:pt>
    <dgm:pt modelId="{1B25A08F-2C7A-4361-BF56-4D1D9BAA9C14}">
      <dgm:prSet phldrT="[Text]" custT="1"/>
      <dgm:spPr/>
      <dgm:t>
        <a:bodyPr/>
        <a:lstStyle/>
        <a:p>
          <a:r>
            <a:rPr lang="en-US" sz="800" dirty="0"/>
            <a:t>FONT</a:t>
          </a:r>
        </a:p>
      </dgm:t>
    </dgm:pt>
    <dgm:pt modelId="{13762654-E28B-4EA1-AFCF-06DF3FD39727}" type="parTrans" cxnId="{EC861C9F-7ED5-4A5B-869E-F875B9995893}">
      <dgm:prSet/>
      <dgm:spPr/>
      <dgm:t>
        <a:bodyPr/>
        <a:lstStyle/>
        <a:p>
          <a:endParaRPr lang="en-US" sz="800"/>
        </a:p>
      </dgm:t>
    </dgm:pt>
    <dgm:pt modelId="{ECA8142E-FD12-46D6-9BA7-4CB86438C87C}" type="sibTrans" cxnId="{EC861C9F-7ED5-4A5B-869E-F875B9995893}">
      <dgm:prSet/>
      <dgm:spPr/>
      <dgm:t>
        <a:bodyPr/>
        <a:lstStyle/>
        <a:p>
          <a:endParaRPr lang="en-US"/>
        </a:p>
      </dgm:t>
    </dgm:pt>
    <dgm:pt modelId="{26706AC3-0433-400B-8C64-BC710EACEBFC}">
      <dgm:prSet phldrT="[Text]" custT="1"/>
      <dgm:spPr/>
      <dgm:t>
        <a:bodyPr/>
        <a:lstStyle/>
        <a:p>
          <a:r>
            <a:rPr lang="en-US" sz="800" dirty="0"/>
            <a:t>terminal</a:t>
          </a:r>
        </a:p>
      </dgm:t>
    </dgm:pt>
    <dgm:pt modelId="{B2450E40-61F9-4F46-BBF7-567B79DE7A99}" type="parTrans" cxnId="{0CFED75A-61BE-4C5D-8A1A-6FF34A3A4DDF}">
      <dgm:prSet/>
      <dgm:spPr/>
      <dgm:t>
        <a:bodyPr/>
        <a:lstStyle/>
        <a:p>
          <a:endParaRPr lang="en-US" sz="800"/>
        </a:p>
      </dgm:t>
    </dgm:pt>
    <dgm:pt modelId="{A2B88305-029A-4744-A6BF-5B70B16E2EA9}" type="sibTrans" cxnId="{0CFED75A-61BE-4C5D-8A1A-6FF34A3A4DDF}">
      <dgm:prSet/>
      <dgm:spPr/>
      <dgm:t>
        <a:bodyPr/>
        <a:lstStyle/>
        <a:p>
          <a:endParaRPr lang="en-US"/>
        </a:p>
      </dgm:t>
    </dgm:pt>
    <dgm:pt modelId="{C29E4CA5-6117-4251-88CC-E659A9AFF69A}">
      <dgm:prSet phldrT="[Text]" custT="1"/>
      <dgm:spPr/>
      <dgm:t>
        <a:bodyPr/>
        <a:lstStyle/>
        <a:p>
          <a:r>
            <a:rPr lang="en-US" sz="800" dirty="0" err="1"/>
            <a:t>displayio</a:t>
          </a:r>
          <a:endParaRPr lang="en-US" sz="800" dirty="0"/>
        </a:p>
      </dgm:t>
    </dgm:pt>
    <dgm:pt modelId="{CF80ADFE-C13C-43A2-9A21-8A701C7F0637}" type="parTrans" cxnId="{7E804CB8-D9C4-4C26-97EC-D79BB087C459}">
      <dgm:prSet/>
      <dgm:spPr/>
      <dgm:t>
        <a:bodyPr/>
        <a:lstStyle/>
        <a:p>
          <a:endParaRPr lang="en-US" sz="800"/>
        </a:p>
      </dgm:t>
    </dgm:pt>
    <dgm:pt modelId="{6A3AB33F-3A1D-4FB1-9EBB-45CD8316EDDF}" type="sibTrans" cxnId="{7E804CB8-D9C4-4C26-97EC-D79BB087C459}">
      <dgm:prSet/>
      <dgm:spPr/>
      <dgm:t>
        <a:bodyPr/>
        <a:lstStyle/>
        <a:p>
          <a:endParaRPr lang="en-US"/>
        </a:p>
      </dgm:t>
    </dgm:pt>
    <dgm:pt modelId="{EAB8DA2F-75C4-4510-B0CF-4A55F4BA4631}">
      <dgm:prSet phldrT="[Text]" custT="1"/>
      <dgm:spPr/>
      <dgm:t>
        <a:bodyPr/>
        <a:lstStyle/>
        <a:p>
          <a:r>
            <a:rPr lang="en-US" sz="800" dirty="0"/>
            <a:t>Label</a:t>
          </a:r>
        </a:p>
      </dgm:t>
    </dgm:pt>
    <dgm:pt modelId="{01EF5416-83A6-4D71-BEB4-745E46F9BDA0}" type="parTrans" cxnId="{DFAEDAE4-3F1C-4D1B-97BC-1E5A353A8E1B}">
      <dgm:prSet/>
      <dgm:spPr/>
      <dgm:t>
        <a:bodyPr/>
        <a:lstStyle/>
        <a:p>
          <a:endParaRPr lang="en-US" sz="800"/>
        </a:p>
      </dgm:t>
    </dgm:pt>
    <dgm:pt modelId="{B65F8A23-D322-4242-ABF7-26B6DD0BEA76}" type="sibTrans" cxnId="{DFAEDAE4-3F1C-4D1B-97BC-1E5A353A8E1B}">
      <dgm:prSet/>
      <dgm:spPr/>
      <dgm:t>
        <a:bodyPr/>
        <a:lstStyle/>
        <a:p>
          <a:endParaRPr lang="en-US"/>
        </a:p>
      </dgm:t>
    </dgm:pt>
    <dgm:pt modelId="{AC67F352-1E06-4E89-B7D9-4DDD1D3D3729}">
      <dgm:prSet phldrT="[Text]" custT="1"/>
      <dgm:spPr/>
      <dgm:t>
        <a:bodyPr/>
        <a:lstStyle/>
        <a:p>
          <a:r>
            <a:rPr lang="en-US" sz="800" dirty="0"/>
            <a:t>Bitmap</a:t>
          </a:r>
        </a:p>
      </dgm:t>
    </dgm:pt>
    <dgm:pt modelId="{FADC6649-B290-4680-809B-AF1CDBE2361B}" type="parTrans" cxnId="{BB1D1E2D-E7DD-4A0F-8ACC-9729756E261A}">
      <dgm:prSet/>
      <dgm:spPr/>
      <dgm:t>
        <a:bodyPr/>
        <a:lstStyle/>
        <a:p>
          <a:endParaRPr lang="en-US" sz="800"/>
        </a:p>
      </dgm:t>
    </dgm:pt>
    <dgm:pt modelId="{5EEC7227-DC10-4AD6-9AC2-9847AF029FD0}" type="sibTrans" cxnId="{BB1D1E2D-E7DD-4A0F-8ACC-9729756E261A}">
      <dgm:prSet/>
      <dgm:spPr/>
      <dgm:t>
        <a:bodyPr/>
        <a:lstStyle/>
        <a:p>
          <a:endParaRPr lang="en-US"/>
        </a:p>
      </dgm:t>
    </dgm:pt>
    <dgm:pt modelId="{09E355A2-9F6F-4702-9BF1-FBF6C4E9B8A5}">
      <dgm:prSet phldrT="[Text]" custT="1"/>
      <dgm:spPr/>
      <dgm:t>
        <a:bodyPr/>
        <a:lstStyle/>
        <a:p>
          <a:r>
            <a:rPr lang="en-US" sz="800" dirty="0" err="1"/>
            <a:t>ColorConverter</a:t>
          </a:r>
          <a:endParaRPr lang="en-US" sz="800" dirty="0"/>
        </a:p>
      </dgm:t>
    </dgm:pt>
    <dgm:pt modelId="{1E3D00FA-53AD-44B5-A846-E2C779851168}" type="parTrans" cxnId="{2E6756A9-5D8E-44C7-850A-2FB0500B1544}">
      <dgm:prSet/>
      <dgm:spPr/>
      <dgm:t>
        <a:bodyPr/>
        <a:lstStyle/>
        <a:p>
          <a:endParaRPr lang="en-US" sz="800"/>
        </a:p>
      </dgm:t>
    </dgm:pt>
    <dgm:pt modelId="{508FF5CA-722E-4703-92CC-F2EDA379964F}" type="sibTrans" cxnId="{2E6756A9-5D8E-44C7-850A-2FB0500B1544}">
      <dgm:prSet/>
      <dgm:spPr/>
      <dgm:t>
        <a:bodyPr/>
        <a:lstStyle/>
        <a:p>
          <a:endParaRPr lang="en-US"/>
        </a:p>
      </dgm:t>
    </dgm:pt>
    <dgm:pt modelId="{3F320177-234E-49EC-99EB-FC2FDA77314A}">
      <dgm:prSet phldrT="[Text]" custT="1"/>
      <dgm:spPr/>
      <dgm:t>
        <a:bodyPr/>
        <a:lstStyle/>
        <a:p>
          <a:r>
            <a:rPr lang="en-US" sz="800" dirty="0"/>
            <a:t>Display</a:t>
          </a:r>
        </a:p>
      </dgm:t>
    </dgm:pt>
    <dgm:pt modelId="{A708DB21-76F2-4B0B-A9D6-7E18026B1375}" type="parTrans" cxnId="{D0208E52-7BC6-4F74-8676-9B97780C7820}">
      <dgm:prSet/>
      <dgm:spPr/>
      <dgm:t>
        <a:bodyPr/>
        <a:lstStyle/>
        <a:p>
          <a:endParaRPr lang="en-US" sz="800"/>
        </a:p>
      </dgm:t>
    </dgm:pt>
    <dgm:pt modelId="{CC46EE35-D014-46E5-9255-21ECEA77DE5C}" type="sibTrans" cxnId="{D0208E52-7BC6-4F74-8676-9B97780C7820}">
      <dgm:prSet/>
      <dgm:spPr/>
      <dgm:t>
        <a:bodyPr/>
        <a:lstStyle/>
        <a:p>
          <a:endParaRPr lang="en-US"/>
        </a:p>
      </dgm:t>
    </dgm:pt>
    <dgm:pt modelId="{AFF0B00C-2732-4711-BE55-C04BC9ECE2E4}">
      <dgm:prSet phldrT="[Text]" custT="1"/>
      <dgm:spPr/>
      <dgm:t>
        <a:bodyPr/>
        <a:lstStyle/>
        <a:p>
          <a:r>
            <a:rPr lang="en-US" sz="800" dirty="0" err="1"/>
            <a:t>FourWire</a:t>
          </a:r>
          <a:endParaRPr lang="en-US" sz="800" dirty="0"/>
        </a:p>
      </dgm:t>
    </dgm:pt>
    <dgm:pt modelId="{01262E1A-AE8F-4D28-BDE6-DB0B9AD518BE}" type="parTrans" cxnId="{940F1506-0669-4279-AAC9-2291CA528448}">
      <dgm:prSet/>
      <dgm:spPr/>
      <dgm:t>
        <a:bodyPr/>
        <a:lstStyle/>
        <a:p>
          <a:endParaRPr lang="en-US" sz="800"/>
        </a:p>
      </dgm:t>
    </dgm:pt>
    <dgm:pt modelId="{CE6F9421-D529-48F9-B915-5EDB40871C67}" type="sibTrans" cxnId="{940F1506-0669-4279-AAC9-2291CA528448}">
      <dgm:prSet/>
      <dgm:spPr/>
      <dgm:t>
        <a:bodyPr/>
        <a:lstStyle/>
        <a:p>
          <a:endParaRPr lang="en-US"/>
        </a:p>
      </dgm:t>
    </dgm:pt>
    <dgm:pt modelId="{DC7927C5-1D13-4F3C-9F3B-EA14E277CED0}">
      <dgm:prSet phldrT="[Text]" custT="1"/>
      <dgm:spPr/>
      <dgm:t>
        <a:bodyPr/>
        <a:lstStyle/>
        <a:p>
          <a:r>
            <a:rPr lang="en-US" sz="800" dirty="0"/>
            <a:t>Group</a:t>
          </a:r>
        </a:p>
      </dgm:t>
    </dgm:pt>
    <dgm:pt modelId="{F01300AE-D9E4-46F9-8111-A5C3FEE5650D}" type="parTrans" cxnId="{9ADCB9AD-2681-4E95-AC6B-04429786A3CE}">
      <dgm:prSet/>
      <dgm:spPr/>
      <dgm:t>
        <a:bodyPr/>
        <a:lstStyle/>
        <a:p>
          <a:endParaRPr lang="en-US" sz="800"/>
        </a:p>
      </dgm:t>
    </dgm:pt>
    <dgm:pt modelId="{073C1BF9-3776-4E42-97A2-2CFCE5267667}" type="sibTrans" cxnId="{9ADCB9AD-2681-4E95-AC6B-04429786A3CE}">
      <dgm:prSet/>
      <dgm:spPr/>
      <dgm:t>
        <a:bodyPr/>
        <a:lstStyle/>
        <a:p>
          <a:endParaRPr lang="en-US"/>
        </a:p>
      </dgm:t>
    </dgm:pt>
    <dgm:pt modelId="{5C8D933A-932A-4714-B819-92A0E6C15077}">
      <dgm:prSet phldrT="[Text]" custT="1"/>
      <dgm:spPr/>
      <dgm:t>
        <a:bodyPr/>
        <a:lstStyle/>
        <a:p>
          <a:r>
            <a:rPr lang="en-US" sz="800" dirty="0" err="1"/>
            <a:t>OndiskBitmap</a:t>
          </a:r>
          <a:endParaRPr lang="en-US" sz="800" dirty="0"/>
        </a:p>
      </dgm:t>
    </dgm:pt>
    <dgm:pt modelId="{E7B4EF19-B2E2-4938-B98A-306CFD9EF1A4}" type="parTrans" cxnId="{37A54FBE-733C-41E5-81D6-3BC8D75AAD3F}">
      <dgm:prSet/>
      <dgm:spPr/>
      <dgm:t>
        <a:bodyPr/>
        <a:lstStyle/>
        <a:p>
          <a:endParaRPr lang="en-US" sz="800"/>
        </a:p>
      </dgm:t>
    </dgm:pt>
    <dgm:pt modelId="{1BF0D52B-B586-457E-849D-847CD6B738C3}" type="sibTrans" cxnId="{37A54FBE-733C-41E5-81D6-3BC8D75AAD3F}">
      <dgm:prSet/>
      <dgm:spPr/>
      <dgm:t>
        <a:bodyPr/>
        <a:lstStyle/>
        <a:p>
          <a:endParaRPr lang="en-US"/>
        </a:p>
      </dgm:t>
    </dgm:pt>
    <dgm:pt modelId="{41BFCF0A-80AE-4B61-B992-7CC71EA2531F}">
      <dgm:prSet phldrT="[Text]" custT="1"/>
      <dgm:spPr/>
      <dgm:t>
        <a:bodyPr/>
        <a:lstStyle/>
        <a:p>
          <a:r>
            <a:rPr lang="en-US" sz="800" dirty="0" err="1"/>
            <a:t>Palete</a:t>
          </a:r>
          <a:endParaRPr lang="en-US" sz="800" dirty="0"/>
        </a:p>
      </dgm:t>
    </dgm:pt>
    <dgm:pt modelId="{13DD7F4A-BA52-40AA-9DBC-5773B02B7D0D}" type="parTrans" cxnId="{5E9E2F18-C142-4A4C-A967-23F3349C74F5}">
      <dgm:prSet/>
      <dgm:spPr/>
      <dgm:t>
        <a:bodyPr/>
        <a:lstStyle/>
        <a:p>
          <a:endParaRPr lang="en-US" sz="800"/>
        </a:p>
      </dgm:t>
    </dgm:pt>
    <dgm:pt modelId="{FC5118CA-0AA7-4061-9D74-86A41549D641}" type="sibTrans" cxnId="{5E9E2F18-C142-4A4C-A967-23F3349C74F5}">
      <dgm:prSet/>
      <dgm:spPr/>
      <dgm:t>
        <a:bodyPr/>
        <a:lstStyle/>
        <a:p>
          <a:endParaRPr lang="en-US"/>
        </a:p>
      </dgm:t>
    </dgm:pt>
    <dgm:pt modelId="{A54B4C9E-7358-49AE-A5FC-3CA68E567E32}">
      <dgm:prSet phldrT="[Text]" custT="1"/>
      <dgm:spPr/>
      <dgm:t>
        <a:bodyPr/>
        <a:lstStyle/>
        <a:p>
          <a:r>
            <a:rPr lang="en-US" sz="800" dirty="0" err="1"/>
            <a:t>ParallelBus</a:t>
          </a:r>
          <a:endParaRPr lang="en-US" sz="800" dirty="0"/>
        </a:p>
      </dgm:t>
    </dgm:pt>
    <dgm:pt modelId="{637246C2-D48A-40A1-B821-28B8C45CDF14}" type="parTrans" cxnId="{405634E8-8197-4BA6-B772-CDBFFF2F7443}">
      <dgm:prSet/>
      <dgm:spPr/>
      <dgm:t>
        <a:bodyPr/>
        <a:lstStyle/>
        <a:p>
          <a:endParaRPr lang="en-US" sz="800"/>
        </a:p>
      </dgm:t>
    </dgm:pt>
    <dgm:pt modelId="{3FE700A4-C613-483A-9CCC-5A70B9362873}" type="sibTrans" cxnId="{405634E8-8197-4BA6-B772-CDBFFF2F7443}">
      <dgm:prSet/>
      <dgm:spPr/>
      <dgm:t>
        <a:bodyPr/>
        <a:lstStyle/>
        <a:p>
          <a:endParaRPr lang="en-US"/>
        </a:p>
      </dgm:t>
    </dgm:pt>
    <dgm:pt modelId="{CE21575A-C898-4A65-BB72-183A3FB83760}">
      <dgm:prSet phldrT="[Text]" custT="1"/>
      <dgm:spPr/>
      <dgm:t>
        <a:bodyPr/>
        <a:lstStyle/>
        <a:p>
          <a:r>
            <a:rPr lang="en-US" sz="800" dirty="0" err="1"/>
            <a:t>release_displays</a:t>
          </a:r>
          <a:endParaRPr lang="en-US" sz="800" dirty="0"/>
        </a:p>
      </dgm:t>
    </dgm:pt>
    <dgm:pt modelId="{24EFAAF8-6163-4ABC-935B-6A768D626107}" type="parTrans" cxnId="{EEE5E37B-B21C-4797-B8EE-0D65CFF17071}">
      <dgm:prSet/>
      <dgm:spPr/>
      <dgm:t>
        <a:bodyPr/>
        <a:lstStyle/>
        <a:p>
          <a:endParaRPr lang="en-US" sz="800"/>
        </a:p>
      </dgm:t>
    </dgm:pt>
    <dgm:pt modelId="{B1BC04A7-324A-4A25-9C00-3123B801DB74}" type="sibTrans" cxnId="{EEE5E37B-B21C-4797-B8EE-0D65CFF17071}">
      <dgm:prSet/>
      <dgm:spPr/>
      <dgm:t>
        <a:bodyPr/>
        <a:lstStyle/>
        <a:p>
          <a:endParaRPr lang="en-US"/>
        </a:p>
      </dgm:t>
    </dgm:pt>
    <dgm:pt modelId="{D16653B5-E063-4929-8E56-019D62849F38}">
      <dgm:prSet phldrT="[Text]" custT="1"/>
      <dgm:spPr/>
      <dgm:t>
        <a:bodyPr/>
        <a:lstStyle/>
        <a:p>
          <a:r>
            <a:rPr lang="en-US" sz="800" dirty="0"/>
            <a:t>Shape</a:t>
          </a:r>
        </a:p>
      </dgm:t>
    </dgm:pt>
    <dgm:pt modelId="{3499C622-3028-48B9-A6B2-DF56BE238C20}" type="parTrans" cxnId="{DCBA95D2-D7F5-4968-B2C7-731B15EC19D7}">
      <dgm:prSet/>
      <dgm:spPr/>
      <dgm:t>
        <a:bodyPr/>
        <a:lstStyle/>
        <a:p>
          <a:endParaRPr lang="en-US" sz="800"/>
        </a:p>
      </dgm:t>
    </dgm:pt>
    <dgm:pt modelId="{3C50F015-4E78-4457-9D7B-E1EC3AE337A2}" type="sibTrans" cxnId="{DCBA95D2-D7F5-4968-B2C7-731B15EC19D7}">
      <dgm:prSet/>
      <dgm:spPr/>
      <dgm:t>
        <a:bodyPr/>
        <a:lstStyle/>
        <a:p>
          <a:endParaRPr lang="en-US"/>
        </a:p>
      </dgm:t>
    </dgm:pt>
    <dgm:pt modelId="{2AD83818-BE97-41F6-AAAD-089DD32F8323}">
      <dgm:prSet phldrT="[Text]" custT="1"/>
      <dgm:spPr/>
      <dgm:t>
        <a:bodyPr/>
        <a:lstStyle/>
        <a:p>
          <a:r>
            <a:rPr lang="en-US" sz="800" dirty="0" err="1"/>
            <a:t>TileGrid</a:t>
          </a:r>
          <a:endParaRPr lang="en-US" sz="800" dirty="0"/>
        </a:p>
      </dgm:t>
    </dgm:pt>
    <dgm:pt modelId="{82D1484D-2873-4A12-8501-AFF17FB0B6FE}" type="parTrans" cxnId="{840C8F55-40C8-4963-A7FE-A16D4B9B898B}">
      <dgm:prSet/>
      <dgm:spPr/>
      <dgm:t>
        <a:bodyPr/>
        <a:lstStyle/>
        <a:p>
          <a:endParaRPr lang="en-US" sz="800"/>
        </a:p>
      </dgm:t>
    </dgm:pt>
    <dgm:pt modelId="{D0CAD712-0799-4C8E-857F-E538C06D5A60}" type="sibTrans" cxnId="{840C8F55-40C8-4963-A7FE-A16D4B9B898B}">
      <dgm:prSet/>
      <dgm:spPr/>
      <dgm:t>
        <a:bodyPr/>
        <a:lstStyle/>
        <a:p>
          <a:endParaRPr lang="en-US"/>
        </a:p>
      </dgm:t>
    </dgm:pt>
    <dgm:pt modelId="{1F75B3C2-8BCF-441C-A76A-8AD7DFE5754E}">
      <dgm:prSet phldrT="[Text]" custT="1"/>
      <dgm:spPr/>
      <dgm:t>
        <a:bodyPr/>
        <a:lstStyle/>
        <a:p>
          <a:r>
            <a:rPr lang="en-US" sz="800" dirty="0"/>
            <a:t>(see command ref)</a:t>
          </a:r>
        </a:p>
      </dgm:t>
    </dgm:pt>
    <dgm:pt modelId="{4C05FA7A-117E-41CA-8E72-17C1CA738F1D}" type="parTrans" cxnId="{63D958AC-1BD0-4E78-AC66-B060C02E53C8}">
      <dgm:prSet/>
      <dgm:spPr/>
      <dgm:t>
        <a:bodyPr/>
        <a:lstStyle/>
        <a:p>
          <a:endParaRPr lang="en-US" sz="800"/>
        </a:p>
      </dgm:t>
    </dgm:pt>
    <dgm:pt modelId="{E3C229FE-A5B9-4659-BCCA-E126183D7B98}" type="sibTrans" cxnId="{63D958AC-1BD0-4E78-AC66-B060C02E53C8}">
      <dgm:prSet/>
      <dgm:spPr/>
      <dgm:t>
        <a:bodyPr/>
        <a:lstStyle/>
        <a:p>
          <a:endParaRPr lang="en-US"/>
        </a:p>
      </dgm:t>
    </dgm:pt>
    <dgm:pt modelId="{C1E61630-8111-437D-AFD3-C63EA118C704}">
      <dgm:prSet phldrT="[Text]" custT="1"/>
      <dgm:spPr/>
      <dgm:t>
        <a:bodyPr/>
        <a:lstStyle/>
        <a:p>
          <a:r>
            <a:rPr lang="en-US" sz="800" dirty="0" err="1"/>
            <a:t>Normalized_value</a:t>
          </a:r>
          <a:endParaRPr lang="en-US" sz="800" dirty="0"/>
        </a:p>
      </dgm:t>
    </dgm:pt>
    <dgm:pt modelId="{482B0D6A-4D90-407C-8C4F-7AD77AD24CD0}" type="parTrans" cxnId="{F887CD90-3F98-4361-B9E2-A2160509FBBF}">
      <dgm:prSet/>
      <dgm:spPr/>
      <dgm:t>
        <a:bodyPr/>
        <a:lstStyle/>
        <a:p>
          <a:endParaRPr lang="en-US" sz="800"/>
        </a:p>
      </dgm:t>
    </dgm:pt>
    <dgm:pt modelId="{EA9AADFD-124F-42A9-8E0C-9EEE2165B1AF}" type="sibTrans" cxnId="{F887CD90-3F98-4361-B9E2-A2160509FBBF}">
      <dgm:prSet/>
      <dgm:spPr/>
      <dgm:t>
        <a:bodyPr/>
        <a:lstStyle/>
        <a:p>
          <a:endParaRPr lang="en-US"/>
        </a:p>
      </dgm:t>
    </dgm:pt>
    <dgm:pt modelId="{18CE23D4-F943-4EAC-9646-75FA8277029A}">
      <dgm:prSet phldrT="[Text]" custT="1"/>
      <dgm:spPr/>
      <dgm:t>
        <a:bodyPr/>
        <a:lstStyle/>
        <a:p>
          <a:r>
            <a:rPr lang="en-US" sz="800" dirty="0" err="1"/>
            <a:t>Raw_value</a:t>
          </a:r>
          <a:endParaRPr lang="en-US" sz="800" dirty="0"/>
        </a:p>
      </dgm:t>
    </dgm:pt>
    <dgm:pt modelId="{C71A8D6A-D8F6-41D8-B010-E6055DEC34B0}" type="parTrans" cxnId="{DCF0C9D6-C552-4FCD-B584-F7D9DC20CA77}">
      <dgm:prSet/>
      <dgm:spPr/>
      <dgm:t>
        <a:bodyPr/>
        <a:lstStyle/>
        <a:p>
          <a:endParaRPr lang="en-US" sz="800"/>
        </a:p>
      </dgm:t>
    </dgm:pt>
    <dgm:pt modelId="{4F2DCD89-F748-4C8D-95FB-031A2029AC96}" type="sibTrans" cxnId="{DCF0C9D6-C552-4FCD-B584-F7D9DC20CA77}">
      <dgm:prSet/>
      <dgm:spPr/>
      <dgm:t>
        <a:bodyPr/>
        <a:lstStyle/>
        <a:p>
          <a:endParaRPr lang="en-US"/>
        </a:p>
      </dgm:t>
    </dgm:pt>
    <dgm:pt modelId="{F7B356F2-FF3B-4724-9BA1-67F76345D48C}">
      <dgm:prSet phldrT="[Text]" custT="1"/>
      <dgm:spPr/>
      <dgm:t>
        <a:bodyPr/>
        <a:lstStyle/>
        <a:p>
          <a:r>
            <a:rPr lang="en-US" sz="800" dirty="0"/>
            <a:t>Value</a:t>
          </a:r>
        </a:p>
      </dgm:t>
    </dgm:pt>
    <dgm:pt modelId="{C66F469E-0634-4533-A04C-D050B77DDA14}" type="parTrans" cxnId="{9D62BCD9-2536-46E1-A9F5-9B06C3EF577D}">
      <dgm:prSet/>
      <dgm:spPr/>
      <dgm:t>
        <a:bodyPr/>
        <a:lstStyle/>
        <a:p>
          <a:endParaRPr lang="en-US" sz="800"/>
        </a:p>
      </dgm:t>
    </dgm:pt>
    <dgm:pt modelId="{6691572E-D81E-4A5A-A501-5BA50352B4A7}" type="sibTrans" cxnId="{9D62BCD9-2536-46E1-A9F5-9B06C3EF577D}">
      <dgm:prSet/>
      <dgm:spPr/>
      <dgm:t>
        <a:bodyPr/>
        <a:lstStyle/>
        <a:p>
          <a:endParaRPr lang="en-US"/>
        </a:p>
      </dgm:t>
    </dgm:pt>
    <dgm:pt modelId="{21220F13-7B26-4050-ADBA-C0975C40E707}" type="pres">
      <dgm:prSet presAssocID="{1B0F1593-1EC8-4F72-904A-A32F21CC223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4741876-8C1D-49F4-BED1-4B37CD2D84EF}" type="pres">
      <dgm:prSet presAssocID="{6FB21435-EEC7-4BF2-AE5F-FF84E1216389}" presName="hierRoot1" presStyleCnt="0">
        <dgm:presLayoutVars>
          <dgm:hierBranch val="init"/>
        </dgm:presLayoutVars>
      </dgm:prSet>
      <dgm:spPr/>
    </dgm:pt>
    <dgm:pt modelId="{7993B73B-FD7F-4F8E-8394-5FBD4CC66BFA}" type="pres">
      <dgm:prSet presAssocID="{6FB21435-EEC7-4BF2-AE5F-FF84E1216389}" presName="rootComposite1" presStyleCnt="0"/>
      <dgm:spPr/>
    </dgm:pt>
    <dgm:pt modelId="{EB801630-73A4-4239-8441-5550477BE983}" type="pres">
      <dgm:prSet presAssocID="{6FB21435-EEC7-4BF2-AE5F-FF84E1216389}" presName="rootText1" presStyleLbl="node0" presStyleIdx="0" presStyleCnt="1" custScaleX="227973">
        <dgm:presLayoutVars>
          <dgm:chPref val="3"/>
        </dgm:presLayoutVars>
      </dgm:prSet>
      <dgm:spPr/>
    </dgm:pt>
    <dgm:pt modelId="{78961ABB-53F0-474C-AD25-EA748111A710}" type="pres">
      <dgm:prSet presAssocID="{6FB21435-EEC7-4BF2-AE5F-FF84E1216389}" presName="rootConnector1" presStyleLbl="node1" presStyleIdx="0" presStyleCnt="0"/>
      <dgm:spPr/>
    </dgm:pt>
    <dgm:pt modelId="{EE9D3E7E-B0EB-4CB4-941D-A6FF3C1E2A37}" type="pres">
      <dgm:prSet presAssocID="{6FB21435-EEC7-4BF2-AE5F-FF84E1216389}" presName="hierChild2" presStyleCnt="0"/>
      <dgm:spPr/>
    </dgm:pt>
    <dgm:pt modelId="{8BDBADEB-F206-4C25-9EC4-49F285D43886}" type="pres">
      <dgm:prSet presAssocID="{E46A2E0C-8DF0-4F81-9612-FEC969485ED3}" presName="Name37" presStyleLbl="parChTrans1D2" presStyleIdx="0" presStyleCnt="10" custSzX="6576695"/>
      <dgm:spPr/>
    </dgm:pt>
    <dgm:pt modelId="{6EB80522-24AA-4737-9C98-C1A136FF8AEB}" type="pres">
      <dgm:prSet presAssocID="{3F273827-26F4-481E-A46E-45C75D5E3223}" presName="hierRoot2" presStyleCnt="0">
        <dgm:presLayoutVars>
          <dgm:hierBranch val="init"/>
        </dgm:presLayoutVars>
      </dgm:prSet>
      <dgm:spPr/>
    </dgm:pt>
    <dgm:pt modelId="{92A0EB2C-7256-473F-B65C-F34DB5892A9B}" type="pres">
      <dgm:prSet presAssocID="{3F273827-26F4-481E-A46E-45C75D5E3223}" presName="rootComposite" presStyleCnt="0"/>
      <dgm:spPr/>
    </dgm:pt>
    <dgm:pt modelId="{7F86D6FC-B704-415A-B2A1-26B3568D6643}" type="pres">
      <dgm:prSet presAssocID="{3F273827-26F4-481E-A46E-45C75D5E3223}" presName="rootText" presStyleLbl="node2" presStyleIdx="0" presStyleCnt="10" custScaleX="227973">
        <dgm:presLayoutVars>
          <dgm:chPref val="3"/>
        </dgm:presLayoutVars>
      </dgm:prSet>
      <dgm:spPr/>
    </dgm:pt>
    <dgm:pt modelId="{537FD2D0-23E8-4672-A6C4-08D9F3A78ADD}" type="pres">
      <dgm:prSet presAssocID="{3F273827-26F4-481E-A46E-45C75D5E3223}" presName="rootConnector" presStyleLbl="node2" presStyleIdx="0" presStyleCnt="10"/>
      <dgm:spPr/>
    </dgm:pt>
    <dgm:pt modelId="{0494945A-9FE2-4FF3-82D3-F975E8194D94}" type="pres">
      <dgm:prSet presAssocID="{3F273827-26F4-481E-A46E-45C75D5E3223}" presName="hierChild4" presStyleCnt="0"/>
      <dgm:spPr/>
    </dgm:pt>
    <dgm:pt modelId="{D287F212-6717-451E-8B7F-A02EAE43A641}" type="pres">
      <dgm:prSet presAssocID="{E9B634C3-60E5-47F5-9D67-130089DF6535}" presName="Name37" presStyleLbl="parChTrans1D3" presStyleIdx="0" presStyleCnt="65" custSzX="208458"/>
      <dgm:spPr/>
    </dgm:pt>
    <dgm:pt modelId="{1B614117-C0CF-452F-97D0-318E48374434}" type="pres">
      <dgm:prSet presAssocID="{07629F76-C4A4-42A6-BD30-105B3F8E58B1}" presName="hierRoot2" presStyleCnt="0">
        <dgm:presLayoutVars>
          <dgm:hierBranch val="init"/>
        </dgm:presLayoutVars>
      </dgm:prSet>
      <dgm:spPr/>
    </dgm:pt>
    <dgm:pt modelId="{66602F78-BD0D-4311-9A77-33B73A589714}" type="pres">
      <dgm:prSet presAssocID="{07629F76-C4A4-42A6-BD30-105B3F8E58B1}" presName="rootComposite" presStyleCnt="0"/>
      <dgm:spPr/>
    </dgm:pt>
    <dgm:pt modelId="{D72CC29C-3D18-41AD-B9DC-355F10A213E5}" type="pres">
      <dgm:prSet presAssocID="{07629F76-C4A4-42A6-BD30-105B3F8E58B1}" presName="rootText" presStyleLbl="node3" presStyleIdx="0" presStyleCnt="65" custScaleX="227973">
        <dgm:presLayoutVars>
          <dgm:chPref val="3"/>
        </dgm:presLayoutVars>
      </dgm:prSet>
      <dgm:spPr/>
    </dgm:pt>
    <dgm:pt modelId="{758639E6-16E7-45F9-A419-0480D0C864AB}" type="pres">
      <dgm:prSet presAssocID="{07629F76-C4A4-42A6-BD30-105B3F8E58B1}" presName="rootConnector" presStyleLbl="node3" presStyleIdx="0" presStyleCnt="65"/>
      <dgm:spPr/>
    </dgm:pt>
    <dgm:pt modelId="{673F5399-2139-443C-AF9C-B1D446DF7CE6}" type="pres">
      <dgm:prSet presAssocID="{07629F76-C4A4-42A6-BD30-105B3F8E58B1}" presName="hierChild4" presStyleCnt="0"/>
      <dgm:spPr/>
    </dgm:pt>
    <dgm:pt modelId="{26B2FD28-D9FE-4B51-8E6E-700FE1886107}" type="pres">
      <dgm:prSet presAssocID="{07629F76-C4A4-42A6-BD30-105B3F8E58B1}" presName="hierChild5" presStyleCnt="0"/>
      <dgm:spPr/>
    </dgm:pt>
    <dgm:pt modelId="{4B4177AB-E0AF-4044-8023-356C360BD348}" type="pres">
      <dgm:prSet presAssocID="{3F273827-26F4-481E-A46E-45C75D5E3223}" presName="hierChild5" presStyleCnt="0"/>
      <dgm:spPr/>
    </dgm:pt>
    <dgm:pt modelId="{E9B6C9F6-5481-469D-A424-23975AF25656}" type="pres">
      <dgm:prSet presAssocID="{033268AC-B305-40F0-AB34-DF5AD81A2E06}" presName="Name37" presStyleLbl="parChTrans1D2" presStyleIdx="1" presStyleCnt="10" custSzX="5115207"/>
      <dgm:spPr/>
    </dgm:pt>
    <dgm:pt modelId="{461DFE51-9B01-483F-8A65-C8420EE408E2}" type="pres">
      <dgm:prSet presAssocID="{A026DBE9-CCE6-4E99-A3D6-603EE4367AD7}" presName="hierRoot2" presStyleCnt="0">
        <dgm:presLayoutVars>
          <dgm:hierBranch val="init"/>
        </dgm:presLayoutVars>
      </dgm:prSet>
      <dgm:spPr/>
    </dgm:pt>
    <dgm:pt modelId="{1F3C69F9-4095-4492-95DF-DCB9D2C10936}" type="pres">
      <dgm:prSet presAssocID="{A026DBE9-CCE6-4E99-A3D6-603EE4367AD7}" presName="rootComposite" presStyleCnt="0"/>
      <dgm:spPr/>
    </dgm:pt>
    <dgm:pt modelId="{D763358B-F764-4F09-90BC-FB09A2DA1FEB}" type="pres">
      <dgm:prSet presAssocID="{A026DBE9-CCE6-4E99-A3D6-603EE4367AD7}" presName="rootText" presStyleLbl="node2" presStyleIdx="1" presStyleCnt="10" custScaleX="227973">
        <dgm:presLayoutVars>
          <dgm:chPref val="3"/>
        </dgm:presLayoutVars>
      </dgm:prSet>
      <dgm:spPr/>
    </dgm:pt>
    <dgm:pt modelId="{06616BF3-5922-4184-A078-B13F0F00C121}" type="pres">
      <dgm:prSet presAssocID="{A026DBE9-CCE6-4E99-A3D6-603EE4367AD7}" presName="rootConnector" presStyleLbl="node2" presStyleIdx="1" presStyleCnt="10"/>
      <dgm:spPr/>
    </dgm:pt>
    <dgm:pt modelId="{4FC71B1F-7C60-4E96-893E-B369B7D77EB5}" type="pres">
      <dgm:prSet presAssocID="{A026DBE9-CCE6-4E99-A3D6-603EE4367AD7}" presName="hierChild4" presStyleCnt="0"/>
      <dgm:spPr/>
    </dgm:pt>
    <dgm:pt modelId="{22AF8098-6EBB-4DBF-9F16-2440661EF161}" type="pres">
      <dgm:prSet presAssocID="{210B31A0-AD2D-4911-9EB1-552FBD908F4E}" presName="Name37" presStyleLbl="parChTrans1D3" presStyleIdx="1" presStyleCnt="65" custSzX="208458"/>
      <dgm:spPr/>
    </dgm:pt>
    <dgm:pt modelId="{B69E02E2-62CD-4202-918D-C7441FCA0D93}" type="pres">
      <dgm:prSet presAssocID="{D3B12E5D-A554-4C53-9756-ADA61F5ACB95}" presName="hierRoot2" presStyleCnt="0">
        <dgm:presLayoutVars>
          <dgm:hierBranch val="init"/>
        </dgm:presLayoutVars>
      </dgm:prSet>
      <dgm:spPr/>
    </dgm:pt>
    <dgm:pt modelId="{36518998-0E84-473A-8713-8D7FE3B334F2}" type="pres">
      <dgm:prSet presAssocID="{D3B12E5D-A554-4C53-9756-ADA61F5ACB95}" presName="rootComposite" presStyleCnt="0"/>
      <dgm:spPr/>
    </dgm:pt>
    <dgm:pt modelId="{7BD7775F-BC4D-4EA3-AA78-E37F0E5CA909}" type="pres">
      <dgm:prSet presAssocID="{D3B12E5D-A554-4C53-9756-ADA61F5ACB95}" presName="rootText" presStyleLbl="node3" presStyleIdx="1" presStyleCnt="65" custScaleX="227973">
        <dgm:presLayoutVars>
          <dgm:chPref val="3"/>
        </dgm:presLayoutVars>
      </dgm:prSet>
      <dgm:spPr/>
    </dgm:pt>
    <dgm:pt modelId="{F102B800-8699-4573-A0D4-6AB61BC5E884}" type="pres">
      <dgm:prSet presAssocID="{D3B12E5D-A554-4C53-9756-ADA61F5ACB95}" presName="rootConnector" presStyleLbl="node3" presStyleIdx="1" presStyleCnt="65"/>
      <dgm:spPr/>
    </dgm:pt>
    <dgm:pt modelId="{A90DED7A-1D69-4116-BD08-8CE24324BE84}" type="pres">
      <dgm:prSet presAssocID="{D3B12E5D-A554-4C53-9756-ADA61F5ACB95}" presName="hierChild4" presStyleCnt="0"/>
      <dgm:spPr/>
    </dgm:pt>
    <dgm:pt modelId="{1C08A7C2-219B-44F6-9596-26A013005FCE}" type="pres">
      <dgm:prSet presAssocID="{D3B12E5D-A554-4C53-9756-ADA61F5ACB95}" presName="hierChild5" presStyleCnt="0"/>
      <dgm:spPr/>
    </dgm:pt>
    <dgm:pt modelId="{9B2138D6-71CC-4A70-98F4-CDC68AD31788}" type="pres">
      <dgm:prSet presAssocID="{A7204077-42D6-4DB7-BA3C-0926BDF98D4C}" presName="Name37" presStyleLbl="parChTrans1D3" presStyleIdx="2" presStyleCnt="65" custSzX="208458"/>
      <dgm:spPr/>
    </dgm:pt>
    <dgm:pt modelId="{21CA803D-12DA-4844-8410-EE2700C5EC79}" type="pres">
      <dgm:prSet presAssocID="{7E15DFDF-89A3-4156-9F1D-410A9B89B9D3}" presName="hierRoot2" presStyleCnt="0">
        <dgm:presLayoutVars>
          <dgm:hierBranch val="init"/>
        </dgm:presLayoutVars>
      </dgm:prSet>
      <dgm:spPr/>
    </dgm:pt>
    <dgm:pt modelId="{F95D3A0E-BE98-4EBF-AC13-C895F40FBE0A}" type="pres">
      <dgm:prSet presAssocID="{7E15DFDF-89A3-4156-9F1D-410A9B89B9D3}" presName="rootComposite" presStyleCnt="0"/>
      <dgm:spPr/>
    </dgm:pt>
    <dgm:pt modelId="{862ABA86-8104-4B51-8773-30EC9086D596}" type="pres">
      <dgm:prSet presAssocID="{7E15DFDF-89A3-4156-9F1D-410A9B89B9D3}" presName="rootText" presStyleLbl="node3" presStyleIdx="2" presStyleCnt="65" custScaleX="227973">
        <dgm:presLayoutVars>
          <dgm:chPref val="3"/>
        </dgm:presLayoutVars>
      </dgm:prSet>
      <dgm:spPr/>
    </dgm:pt>
    <dgm:pt modelId="{5EA406FB-05D0-4356-8CF6-BC37254FCC56}" type="pres">
      <dgm:prSet presAssocID="{7E15DFDF-89A3-4156-9F1D-410A9B89B9D3}" presName="rootConnector" presStyleLbl="node3" presStyleIdx="2" presStyleCnt="65"/>
      <dgm:spPr/>
    </dgm:pt>
    <dgm:pt modelId="{CA730863-9FF0-456F-9890-8D6E1C816A14}" type="pres">
      <dgm:prSet presAssocID="{7E15DFDF-89A3-4156-9F1D-410A9B89B9D3}" presName="hierChild4" presStyleCnt="0"/>
      <dgm:spPr/>
    </dgm:pt>
    <dgm:pt modelId="{DBBBE4C9-CCC8-4BA2-84B9-C5DCA6BDDC74}" type="pres">
      <dgm:prSet presAssocID="{7E15DFDF-89A3-4156-9F1D-410A9B89B9D3}" presName="hierChild5" presStyleCnt="0"/>
      <dgm:spPr/>
    </dgm:pt>
    <dgm:pt modelId="{95F2E4F5-BD63-4462-AE92-1C0A4A25EBBC}" type="pres">
      <dgm:prSet presAssocID="{56BAB23E-6EAD-44E3-81C1-88D38E55437A}" presName="Name37" presStyleLbl="parChTrans1D3" presStyleIdx="3" presStyleCnt="65" custSzX="208458"/>
      <dgm:spPr/>
    </dgm:pt>
    <dgm:pt modelId="{A7517942-B3CB-4770-80C1-CC06DB4751BA}" type="pres">
      <dgm:prSet presAssocID="{A78B8A57-C950-42CA-BB71-E89EB8222B84}" presName="hierRoot2" presStyleCnt="0">
        <dgm:presLayoutVars>
          <dgm:hierBranch val="init"/>
        </dgm:presLayoutVars>
      </dgm:prSet>
      <dgm:spPr/>
    </dgm:pt>
    <dgm:pt modelId="{C22DD672-20DC-4EAF-A731-DA72D29C3698}" type="pres">
      <dgm:prSet presAssocID="{A78B8A57-C950-42CA-BB71-E89EB8222B84}" presName="rootComposite" presStyleCnt="0"/>
      <dgm:spPr/>
    </dgm:pt>
    <dgm:pt modelId="{5017DE65-D1FF-4C07-A547-D95D413BA331}" type="pres">
      <dgm:prSet presAssocID="{A78B8A57-C950-42CA-BB71-E89EB8222B84}" presName="rootText" presStyleLbl="node3" presStyleIdx="3" presStyleCnt="65" custScaleX="227973">
        <dgm:presLayoutVars>
          <dgm:chPref val="3"/>
        </dgm:presLayoutVars>
      </dgm:prSet>
      <dgm:spPr/>
    </dgm:pt>
    <dgm:pt modelId="{4ADA2CAB-7CCB-4018-9581-974C6E748B91}" type="pres">
      <dgm:prSet presAssocID="{A78B8A57-C950-42CA-BB71-E89EB8222B84}" presName="rootConnector" presStyleLbl="node3" presStyleIdx="3" presStyleCnt="65"/>
      <dgm:spPr/>
    </dgm:pt>
    <dgm:pt modelId="{394BC552-D636-4D39-949C-C3F7AD69AD22}" type="pres">
      <dgm:prSet presAssocID="{A78B8A57-C950-42CA-BB71-E89EB8222B84}" presName="hierChild4" presStyleCnt="0"/>
      <dgm:spPr/>
    </dgm:pt>
    <dgm:pt modelId="{F014B8C3-3003-488E-990D-E3A4B87EE8AD}" type="pres">
      <dgm:prSet presAssocID="{A78B8A57-C950-42CA-BB71-E89EB8222B84}" presName="hierChild5" presStyleCnt="0"/>
      <dgm:spPr/>
    </dgm:pt>
    <dgm:pt modelId="{D7EC8816-AD5B-492D-8876-961ED1E0EA87}" type="pres">
      <dgm:prSet presAssocID="{4D9E8FEF-8847-441F-8346-5881CD106DB0}" presName="Name37" presStyleLbl="parChTrans1D3" presStyleIdx="4" presStyleCnt="65" custSzX="208458"/>
      <dgm:spPr/>
    </dgm:pt>
    <dgm:pt modelId="{642C408D-075A-4E63-A1E7-D57A012763D7}" type="pres">
      <dgm:prSet presAssocID="{5B9F26F1-2704-4C12-B6F9-28D2F87006F6}" presName="hierRoot2" presStyleCnt="0">
        <dgm:presLayoutVars>
          <dgm:hierBranch val="init"/>
        </dgm:presLayoutVars>
      </dgm:prSet>
      <dgm:spPr/>
    </dgm:pt>
    <dgm:pt modelId="{9DD440B6-C8BE-412D-BFE7-2E427153A400}" type="pres">
      <dgm:prSet presAssocID="{5B9F26F1-2704-4C12-B6F9-28D2F87006F6}" presName="rootComposite" presStyleCnt="0"/>
      <dgm:spPr/>
    </dgm:pt>
    <dgm:pt modelId="{42D4C970-1683-413B-ADE4-497171623081}" type="pres">
      <dgm:prSet presAssocID="{5B9F26F1-2704-4C12-B6F9-28D2F87006F6}" presName="rootText" presStyleLbl="node3" presStyleIdx="4" presStyleCnt="65" custScaleX="227973">
        <dgm:presLayoutVars>
          <dgm:chPref val="3"/>
        </dgm:presLayoutVars>
      </dgm:prSet>
      <dgm:spPr/>
    </dgm:pt>
    <dgm:pt modelId="{DBECC99F-1162-4D37-A598-F64AAEE46FB1}" type="pres">
      <dgm:prSet presAssocID="{5B9F26F1-2704-4C12-B6F9-28D2F87006F6}" presName="rootConnector" presStyleLbl="node3" presStyleIdx="4" presStyleCnt="65"/>
      <dgm:spPr/>
    </dgm:pt>
    <dgm:pt modelId="{89A6ECA5-A7A7-4C3E-8CCB-0E2C1909F433}" type="pres">
      <dgm:prSet presAssocID="{5B9F26F1-2704-4C12-B6F9-28D2F87006F6}" presName="hierChild4" presStyleCnt="0"/>
      <dgm:spPr/>
    </dgm:pt>
    <dgm:pt modelId="{0157D1A6-0CE4-4D51-892E-79952EEB83D2}" type="pres">
      <dgm:prSet presAssocID="{5B9F26F1-2704-4C12-B6F9-28D2F87006F6}" presName="hierChild5" presStyleCnt="0"/>
      <dgm:spPr/>
    </dgm:pt>
    <dgm:pt modelId="{ED9FE1E8-270F-4E5D-B183-C6E2988BA51F}" type="pres">
      <dgm:prSet presAssocID="{59094C7F-8B03-456C-9C82-0ECF50064014}" presName="Name37" presStyleLbl="parChTrans1D3" presStyleIdx="5" presStyleCnt="65" custSzX="208458"/>
      <dgm:spPr/>
    </dgm:pt>
    <dgm:pt modelId="{7AB1B8CA-99A7-4586-BC8D-31CF69EF2075}" type="pres">
      <dgm:prSet presAssocID="{09BFA7B2-F520-423E-8ECB-2F75421ACBAC}" presName="hierRoot2" presStyleCnt="0">
        <dgm:presLayoutVars>
          <dgm:hierBranch val="init"/>
        </dgm:presLayoutVars>
      </dgm:prSet>
      <dgm:spPr/>
    </dgm:pt>
    <dgm:pt modelId="{A61A7BD5-8627-4E3D-8EC6-31B4339C2C7C}" type="pres">
      <dgm:prSet presAssocID="{09BFA7B2-F520-423E-8ECB-2F75421ACBAC}" presName="rootComposite" presStyleCnt="0"/>
      <dgm:spPr/>
    </dgm:pt>
    <dgm:pt modelId="{C8CFD80F-A5C2-445D-880C-2A646785402C}" type="pres">
      <dgm:prSet presAssocID="{09BFA7B2-F520-423E-8ECB-2F75421ACBAC}" presName="rootText" presStyleLbl="node3" presStyleIdx="5" presStyleCnt="65" custScaleX="227973">
        <dgm:presLayoutVars>
          <dgm:chPref val="3"/>
        </dgm:presLayoutVars>
      </dgm:prSet>
      <dgm:spPr/>
    </dgm:pt>
    <dgm:pt modelId="{204EAF95-3607-437B-8E89-C21C5EADE23D}" type="pres">
      <dgm:prSet presAssocID="{09BFA7B2-F520-423E-8ECB-2F75421ACBAC}" presName="rootConnector" presStyleLbl="node3" presStyleIdx="5" presStyleCnt="65"/>
      <dgm:spPr/>
    </dgm:pt>
    <dgm:pt modelId="{4739E1F2-C80F-4D42-9461-B802C147BF50}" type="pres">
      <dgm:prSet presAssocID="{09BFA7B2-F520-423E-8ECB-2F75421ACBAC}" presName="hierChild4" presStyleCnt="0"/>
      <dgm:spPr/>
    </dgm:pt>
    <dgm:pt modelId="{C0A79F9C-6AB6-473F-B46A-D0BDB962791A}" type="pres">
      <dgm:prSet presAssocID="{09BFA7B2-F520-423E-8ECB-2F75421ACBAC}" presName="hierChild5" presStyleCnt="0"/>
      <dgm:spPr/>
    </dgm:pt>
    <dgm:pt modelId="{7D82D28A-BB44-4C58-B57E-478CAD7B60A4}" type="pres">
      <dgm:prSet presAssocID="{692BA93B-0BBF-4820-BABE-95D02E64551F}" presName="Name37" presStyleLbl="parChTrans1D3" presStyleIdx="6" presStyleCnt="65" custSzX="208458"/>
      <dgm:spPr/>
    </dgm:pt>
    <dgm:pt modelId="{7B35A84D-3E3D-4FC6-B516-852BB9451C33}" type="pres">
      <dgm:prSet presAssocID="{5B81B8A7-206F-4EDB-B71F-37D313EEAB65}" presName="hierRoot2" presStyleCnt="0">
        <dgm:presLayoutVars>
          <dgm:hierBranch val="init"/>
        </dgm:presLayoutVars>
      </dgm:prSet>
      <dgm:spPr/>
    </dgm:pt>
    <dgm:pt modelId="{D9AC6776-411E-4354-9D37-F0588B8B7A3C}" type="pres">
      <dgm:prSet presAssocID="{5B81B8A7-206F-4EDB-B71F-37D313EEAB65}" presName="rootComposite" presStyleCnt="0"/>
      <dgm:spPr/>
    </dgm:pt>
    <dgm:pt modelId="{AB13C233-321D-4C81-B528-A58520A1870C}" type="pres">
      <dgm:prSet presAssocID="{5B81B8A7-206F-4EDB-B71F-37D313EEAB65}" presName="rootText" presStyleLbl="node3" presStyleIdx="6" presStyleCnt="65" custScaleX="227973">
        <dgm:presLayoutVars>
          <dgm:chPref val="3"/>
        </dgm:presLayoutVars>
      </dgm:prSet>
      <dgm:spPr/>
    </dgm:pt>
    <dgm:pt modelId="{BC061872-25FE-477E-8638-5BA0532D0FFD}" type="pres">
      <dgm:prSet presAssocID="{5B81B8A7-206F-4EDB-B71F-37D313EEAB65}" presName="rootConnector" presStyleLbl="node3" presStyleIdx="6" presStyleCnt="65"/>
      <dgm:spPr/>
    </dgm:pt>
    <dgm:pt modelId="{80612887-F34C-44C6-9ACB-BF9DA0B97FB7}" type="pres">
      <dgm:prSet presAssocID="{5B81B8A7-206F-4EDB-B71F-37D313EEAB65}" presName="hierChild4" presStyleCnt="0"/>
      <dgm:spPr/>
    </dgm:pt>
    <dgm:pt modelId="{66C8B2E4-443A-48EC-90C8-279962841F07}" type="pres">
      <dgm:prSet presAssocID="{5B81B8A7-206F-4EDB-B71F-37D313EEAB65}" presName="hierChild5" presStyleCnt="0"/>
      <dgm:spPr/>
    </dgm:pt>
    <dgm:pt modelId="{BC98D1BD-FA57-4CA1-A7A2-BF2FFB7E8285}" type="pres">
      <dgm:prSet presAssocID="{A026DBE9-CCE6-4E99-A3D6-603EE4367AD7}" presName="hierChild5" presStyleCnt="0"/>
      <dgm:spPr/>
    </dgm:pt>
    <dgm:pt modelId="{90FE06C9-BF20-41D2-9D5D-7B2A37543582}" type="pres">
      <dgm:prSet presAssocID="{77DC1C5A-6B1A-4D1C-A6DA-A0013BF9626A}" presName="Name37" presStyleLbl="parChTrans1D2" presStyleIdx="2" presStyleCnt="10" custSzX="3653719"/>
      <dgm:spPr/>
    </dgm:pt>
    <dgm:pt modelId="{24E8EB20-2590-4479-AAA0-A4DB9A27EF4E}" type="pres">
      <dgm:prSet presAssocID="{5EEBE225-0597-493A-9797-A0D5C8387D95}" presName="hierRoot2" presStyleCnt="0">
        <dgm:presLayoutVars>
          <dgm:hierBranch val="init"/>
        </dgm:presLayoutVars>
      </dgm:prSet>
      <dgm:spPr/>
    </dgm:pt>
    <dgm:pt modelId="{D051E5A1-FAA3-462D-A4AA-EAA7527D3E3A}" type="pres">
      <dgm:prSet presAssocID="{5EEBE225-0597-493A-9797-A0D5C8387D95}" presName="rootComposite" presStyleCnt="0"/>
      <dgm:spPr/>
    </dgm:pt>
    <dgm:pt modelId="{EDBB30D9-3528-4B9F-A264-E0FAF4EFEE74}" type="pres">
      <dgm:prSet presAssocID="{5EEBE225-0597-493A-9797-A0D5C8387D95}" presName="rootText" presStyleLbl="node2" presStyleIdx="2" presStyleCnt="10" custScaleX="227973">
        <dgm:presLayoutVars>
          <dgm:chPref val="3"/>
        </dgm:presLayoutVars>
      </dgm:prSet>
      <dgm:spPr/>
    </dgm:pt>
    <dgm:pt modelId="{015DE4C3-4ACD-4288-9221-FA5EF00EC66F}" type="pres">
      <dgm:prSet presAssocID="{5EEBE225-0597-493A-9797-A0D5C8387D95}" presName="rootConnector" presStyleLbl="node2" presStyleIdx="2" presStyleCnt="10"/>
      <dgm:spPr/>
    </dgm:pt>
    <dgm:pt modelId="{91047129-90F0-456B-8C80-C465954A46BA}" type="pres">
      <dgm:prSet presAssocID="{5EEBE225-0597-493A-9797-A0D5C8387D95}" presName="hierChild4" presStyleCnt="0"/>
      <dgm:spPr/>
    </dgm:pt>
    <dgm:pt modelId="{2EAE52C9-8FBD-4A1B-8A10-DB6A57F1DB4B}" type="pres">
      <dgm:prSet presAssocID="{75CD2507-4E17-48F9-8487-2E94CC071993}" presName="Name37" presStyleLbl="parChTrans1D3" presStyleIdx="7" presStyleCnt="65" custSzX="208458"/>
      <dgm:spPr/>
    </dgm:pt>
    <dgm:pt modelId="{D8BCE293-6AFA-4A38-8F20-47DE31D32156}" type="pres">
      <dgm:prSet presAssocID="{8D7F26DD-841F-4D1F-916D-F9BFB1FFE28F}" presName="hierRoot2" presStyleCnt="0">
        <dgm:presLayoutVars>
          <dgm:hierBranch val="init"/>
        </dgm:presLayoutVars>
      </dgm:prSet>
      <dgm:spPr/>
    </dgm:pt>
    <dgm:pt modelId="{D1229FC0-AD61-4253-B8B6-488F6AC6AA3A}" type="pres">
      <dgm:prSet presAssocID="{8D7F26DD-841F-4D1F-916D-F9BFB1FFE28F}" presName="rootComposite" presStyleCnt="0"/>
      <dgm:spPr/>
    </dgm:pt>
    <dgm:pt modelId="{EA6CFBDF-D3DB-485E-B158-ED9596FEEAAB}" type="pres">
      <dgm:prSet presAssocID="{8D7F26DD-841F-4D1F-916D-F9BFB1FFE28F}" presName="rootText" presStyleLbl="node3" presStyleIdx="7" presStyleCnt="65" custScaleX="227973">
        <dgm:presLayoutVars>
          <dgm:chPref val="3"/>
        </dgm:presLayoutVars>
      </dgm:prSet>
      <dgm:spPr/>
    </dgm:pt>
    <dgm:pt modelId="{6C5447CC-AF6F-41FC-AC37-6A2FB04D6349}" type="pres">
      <dgm:prSet presAssocID="{8D7F26DD-841F-4D1F-916D-F9BFB1FFE28F}" presName="rootConnector" presStyleLbl="node3" presStyleIdx="7" presStyleCnt="65"/>
      <dgm:spPr/>
    </dgm:pt>
    <dgm:pt modelId="{66C5ACFA-F49E-4B9D-A9FF-49BAF4E3DE2E}" type="pres">
      <dgm:prSet presAssocID="{8D7F26DD-841F-4D1F-916D-F9BFB1FFE28F}" presName="hierChild4" presStyleCnt="0"/>
      <dgm:spPr/>
    </dgm:pt>
    <dgm:pt modelId="{E6F6EB7D-09BF-4F83-95B7-86B73591FD8D}" type="pres">
      <dgm:prSet presAssocID="{8D7F26DD-841F-4D1F-916D-F9BFB1FFE28F}" presName="hierChild5" presStyleCnt="0"/>
      <dgm:spPr/>
    </dgm:pt>
    <dgm:pt modelId="{9FFA80C9-FBDD-4C88-9AAE-92665E763427}" type="pres">
      <dgm:prSet presAssocID="{F244FD44-0AB9-43C7-962F-4B7950DF6AFA}" presName="Name37" presStyleLbl="parChTrans1D3" presStyleIdx="8" presStyleCnt="65" custSzX="208458"/>
      <dgm:spPr/>
    </dgm:pt>
    <dgm:pt modelId="{43E7710D-C3EB-4E15-BE85-67D8190A138D}" type="pres">
      <dgm:prSet presAssocID="{285C6895-032C-46CF-A9A5-6DE08A49C2ED}" presName="hierRoot2" presStyleCnt="0">
        <dgm:presLayoutVars>
          <dgm:hierBranch val="init"/>
        </dgm:presLayoutVars>
      </dgm:prSet>
      <dgm:spPr/>
    </dgm:pt>
    <dgm:pt modelId="{39B2D297-DF7A-4133-B50C-B888B19B214E}" type="pres">
      <dgm:prSet presAssocID="{285C6895-032C-46CF-A9A5-6DE08A49C2ED}" presName="rootComposite" presStyleCnt="0"/>
      <dgm:spPr/>
    </dgm:pt>
    <dgm:pt modelId="{6DCBACBD-F74F-4AFC-ABB9-4A116F63AF32}" type="pres">
      <dgm:prSet presAssocID="{285C6895-032C-46CF-A9A5-6DE08A49C2ED}" presName="rootText" presStyleLbl="node3" presStyleIdx="8" presStyleCnt="65" custScaleX="227973">
        <dgm:presLayoutVars>
          <dgm:chPref val="3"/>
        </dgm:presLayoutVars>
      </dgm:prSet>
      <dgm:spPr/>
    </dgm:pt>
    <dgm:pt modelId="{3AAEC1BF-508F-42FB-B446-B3AD6BCBAEDF}" type="pres">
      <dgm:prSet presAssocID="{285C6895-032C-46CF-A9A5-6DE08A49C2ED}" presName="rootConnector" presStyleLbl="node3" presStyleIdx="8" presStyleCnt="65"/>
      <dgm:spPr/>
    </dgm:pt>
    <dgm:pt modelId="{3792D21D-B5AE-4D0C-8A75-857A0CF74EE8}" type="pres">
      <dgm:prSet presAssocID="{285C6895-032C-46CF-A9A5-6DE08A49C2ED}" presName="hierChild4" presStyleCnt="0"/>
      <dgm:spPr/>
    </dgm:pt>
    <dgm:pt modelId="{486C4FDD-2F76-48E5-AEE1-8431F191CB8E}" type="pres">
      <dgm:prSet presAssocID="{285C6895-032C-46CF-A9A5-6DE08A49C2ED}" presName="hierChild5" presStyleCnt="0"/>
      <dgm:spPr/>
    </dgm:pt>
    <dgm:pt modelId="{02714AE6-5DC2-4639-A235-6A84DEDF9E4B}" type="pres">
      <dgm:prSet presAssocID="{C501EC83-2D30-4BD0-B729-E559C75A0028}" presName="Name37" presStyleLbl="parChTrans1D3" presStyleIdx="9" presStyleCnt="65" custSzX="208458"/>
      <dgm:spPr/>
    </dgm:pt>
    <dgm:pt modelId="{DA3AA938-CBC6-4ADE-9AE8-FA27E305FD5F}" type="pres">
      <dgm:prSet presAssocID="{C4258C4E-BE9D-4D82-B377-B52E1E61F336}" presName="hierRoot2" presStyleCnt="0">
        <dgm:presLayoutVars>
          <dgm:hierBranch val="init"/>
        </dgm:presLayoutVars>
      </dgm:prSet>
      <dgm:spPr/>
    </dgm:pt>
    <dgm:pt modelId="{F827A97D-10D7-45E7-A2C1-942BC50B7A31}" type="pres">
      <dgm:prSet presAssocID="{C4258C4E-BE9D-4D82-B377-B52E1E61F336}" presName="rootComposite" presStyleCnt="0"/>
      <dgm:spPr/>
    </dgm:pt>
    <dgm:pt modelId="{24E5FBA7-4028-42EF-962B-0CB3038697AB}" type="pres">
      <dgm:prSet presAssocID="{C4258C4E-BE9D-4D82-B377-B52E1E61F336}" presName="rootText" presStyleLbl="node3" presStyleIdx="9" presStyleCnt="65" custScaleX="227973">
        <dgm:presLayoutVars>
          <dgm:chPref val="3"/>
        </dgm:presLayoutVars>
      </dgm:prSet>
      <dgm:spPr/>
    </dgm:pt>
    <dgm:pt modelId="{4FC5DC9F-AC56-4CBF-8A8A-E585E36D9416}" type="pres">
      <dgm:prSet presAssocID="{C4258C4E-BE9D-4D82-B377-B52E1E61F336}" presName="rootConnector" presStyleLbl="node3" presStyleIdx="9" presStyleCnt="65"/>
      <dgm:spPr/>
    </dgm:pt>
    <dgm:pt modelId="{4CFE94CC-74DC-4F36-8D5E-D44AC5A0D69B}" type="pres">
      <dgm:prSet presAssocID="{C4258C4E-BE9D-4D82-B377-B52E1E61F336}" presName="hierChild4" presStyleCnt="0"/>
      <dgm:spPr/>
    </dgm:pt>
    <dgm:pt modelId="{6D0E4B5D-1842-495C-975C-979750AD7871}" type="pres">
      <dgm:prSet presAssocID="{C4258C4E-BE9D-4D82-B377-B52E1E61F336}" presName="hierChild5" presStyleCnt="0"/>
      <dgm:spPr/>
    </dgm:pt>
    <dgm:pt modelId="{DBAF13A7-C042-4702-A55E-09C77E714056}" type="pres">
      <dgm:prSet presAssocID="{4A0F9734-620B-4F30-BE65-2ADAB7141655}" presName="Name37" presStyleLbl="parChTrans1D3" presStyleIdx="10" presStyleCnt="65" custSzX="208458"/>
      <dgm:spPr/>
    </dgm:pt>
    <dgm:pt modelId="{A01AE745-5C54-4E38-BEDF-764B5B452D0A}" type="pres">
      <dgm:prSet presAssocID="{C7DFD525-20E7-4C00-AC29-7D685A95313B}" presName="hierRoot2" presStyleCnt="0">
        <dgm:presLayoutVars>
          <dgm:hierBranch val="init"/>
        </dgm:presLayoutVars>
      </dgm:prSet>
      <dgm:spPr/>
    </dgm:pt>
    <dgm:pt modelId="{75903B4E-19ED-41E9-A30F-D4D94A3BBFB5}" type="pres">
      <dgm:prSet presAssocID="{C7DFD525-20E7-4C00-AC29-7D685A95313B}" presName="rootComposite" presStyleCnt="0"/>
      <dgm:spPr/>
    </dgm:pt>
    <dgm:pt modelId="{CB6ED668-42EE-4DAC-AF77-018D913E6A6D}" type="pres">
      <dgm:prSet presAssocID="{C7DFD525-20E7-4C00-AC29-7D685A95313B}" presName="rootText" presStyleLbl="node3" presStyleIdx="10" presStyleCnt="65" custScaleX="227973">
        <dgm:presLayoutVars>
          <dgm:chPref val="3"/>
        </dgm:presLayoutVars>
      </dgm:prSet>
      <dgm:spPr/>
    </dgm:pt>
    <dgm:pt modelId="{2633FC2C-9E77-425C-9A48-4A0C61958946}" type="pres">
      <dgm:prSet presAssocID="{C7DFD525-20E7-4C00-AC29-7D685A95313B}" presName="rootConnector" presStyleLbl="node3" presStyleIdx="10" presStyleCnt="65"/>
      <dgm:spPr/>
    </dgm:pt>
    <dgm:pt modelId="{68D537F2-9E6C-4970-854F-E771A4B741E9}" type="pres">
      <dgm:prSet presAssocID="{C7DFD525-20E7-4C00-AC29-7D685A95313B}" presName="hierChild4" presStyleCnt="0"/>
      <dgm:spPr/>
    </dgm:pt>
    <dgm:pt modelId="{8258CB31-FCEF-4A98-8E49-8E9157FE4784}" type="pres">
      <dgm:prSet presAssocID="{C7DFD525-20E7-4C00-AC29-7D685A95313B}" presName="hierChild5" presStyleCnt="0"/>
      <dgm:spPr/>
    </dgm:pt>
    <dgm:pt modelId="{A4265DA5-12F8-42B7-B5EE-56089C4F0575}" type="pres">
      <dgm:prSet presAssocID="{916F4EAC-93E6-41CB-9F68-E84E7EBCAE3D}" presName="Name37" presStyleLbl="parChTrans1D3" presStyleIdx="11" presStyleCnt="65" custSzX="208458"/>
      <dgm:spPr/>
    </dgm:pt>
    <dgm:pt modelId="{267DCA8E-371F-442B-9ECF-0EEF313CC12D}" type="pres">
      <dgm:prSet presAssocID="{AC733E1D-7169-4088-BDA2-19E519C6CDC5}" presName="hierRoot2" presStyleCnt="0">
        <dgm:presLayoutVars>
          <dgm:hierBranch val="init"/>
        </dgm:presLayoutVars>
      </dgm:prSet>
      <dgm:spPr/>
    </dgm:pt>
    <dgm:pt modelId="{550B00E1-4B5A-4F6D-8A4F-D4DB456C1C45}" type="pres">
      <dgm:prSet presAssocID="{AC733E1D-7169-4088-BDA2-19E519C6CDC5}" presName="rootComposite" presStyleCnt="0"/>
      <dgm:spPr/>
    </dgm:pt>
    <dgm:pt modelId="{7239BB5E-06F6-41EF-9DE9-EF24C41F9A8C}" type="pres">
      <dgm:prSet presAssocID="{AC733E1D-7169-4088-BDA2-19E519C6CDC5}" presName="rootText" presStyleLbl="node3" presStyleIdx="11" presStyleCnt="65" custScaleX="227973">
        <dgm:presLayoutVars>
          <dgm:chPref val="3"/>
        </dgm:presLayoutVars>
      </dgm:prSet>
      <dgm:spPr/>
    </dgm:pt>
    <dgm:pt modelId="{3E0C82E8-3C64-4C6F-BCAB-A07A280E4197}" type="pres">
      <dgm:prSet presAssocID="{AC733E1D-7169-4088-BDA2-19E519C6CDC5}" presName="rootConnector" presStyleLbl="node3" presStyleIdx="11" presStyleCnt="65"/>
      <dgm:spPr/>
    </dgm:pt>
    <dgm:pt modelId="{AD534175-BD88-4EBD-9882-951B6A656CA7}" type="pres">
      <dgm:prSet presAssocID="{AC733E1D-7169-4088-BDA2-19E519C6CDC5}" presName="hierChild4" presStyleCnt="0"/>
      <dgm:spPr/>
    </dgm:pt>
    <dgm:pt modelId="{8BEC47D7-F6FC-4F55-8AF6-B6EB1ECC7D4F}" type="pres">
      <dgm:prSet presAssocID="{AC733E1D-7169-4088-BDA2-19E519C6CDC5}" presName="hierChild5" presStyleCnt="0"/>
      <dgm:spPr/>
    </dgm:pt>
    <dgm:pt modelId="{0D944ED5-F958-4B7F-8116-F7818A512400}" type="pres">
      <dgm:prSet presAssocID="{FB0C1EF2-EFFA-4F07-8237-E37C4D162060}" presName="Name37" presStyleLbl="parChTrans1D3" presStyleIdx="12" presStyleCnt="65" custSzX="208458"/>
      <dgm:spPr/>
    </dgm:pt>
    <dgm:pt modelId="{1625B96C-C2CD-435E-BFC5-1BB7A7A967E2}" type="pres">
      <dgm:prSet presAssocID="{E0186CEA-C5F8-4FBE-969C-8CAC1314C79D}" presName="hierRoot2" presStyleCnt="0">
        <dgm:presLayoutVars>
          <dgm:hierBranch val="init"/>
        </dgm:presLayoutVars>
      </dgm:prSet>
      <dgm:spPr/>
    </dgm:pt>
    <dgm:pt modelId="{94146965-1566-4304-A144-35967F335D67}" type="pres">
      <dgm:prSet presAssocID="{E0186CEA-C5F8-4FBE-969C-8CAC1314C79D}" presName="rootComposite" presStyleCnt="0"/>
      <dgm:spPr/>
    </dgm:pt>
    <dgm:pt modelId="{57B600AB-81DA-4136-8AB9-E28F54CB07BE}" type="pres">
      <dgm:prSet presAssocID="{E0186CEA-C5F8-4FBE-969C-8CAC1314C79D}" presName="rootText" presStyleLbl="node3" presStyleIdx="12" presStyleCnt="65" custScaleX="227973">
        <dgm:presLayoutVars>
          <dgm:chPref val="3"/>
        </dgm:presLayoutVars>
      </dgm:prSet>
      <dgm:spPr/>
    </dgm:pt>
    <dgm:pt modelId="{1F0EF52A-6FE8-4232-8631-CD18DD7A7636}" type="pres">
      <dgm:prSet presAssocID="{E0186CEA-C5F8-4FBE-969C-8CAC1314C79D}" presName="rootConnector" presStyleLbl="node3" presStyleIdx="12" presStyleCnt="65"/>
      <dgm:spPr/>
    </dgm:pt>
    <dgm:pt modelId="{4F717EAE-2DA3-4532-A961-EB4F0D9C2E60}" type="pres">
      <dgm:prSet presAssocID="{E0186CEA-C5F8-4FBE-969C-8CAC1314C79D}" presName="hierChild4" presStyleCnt="0"/>
      <dgm:spPr/>
    </dgm:pt>
    <dgm:pt modelId="{41C98BBF-415C-4D85-8F6B-B70E991599B6}" type="pres">
      <dgm:prSet presAssocID="{E0186CEA-C5F8-4FBE-969C-8CAC1314C79D}" presName="hierChild5" presStyleCnt="0"/>
      <dgm:spPr/>
    </dgm:pt>
    <dgm:pt modelId="{D5C85A99-F5ED-4518-9848-BED10DC05ABE}" type="pres">
      <dgm:prSet presAssocID="{C68E2C6D-2573-4809-9A17-3354546510BB}" presName="Name37" presStyleLbl="parChTrans1D3" presStyleIdx="13" presStyleCnt="65" custSzX="208458"/>
      <dgm:spPr/>
    </dgm:pt>
    <dgm:pt modelId="{B7B1346A-1E84-4FBB-B642-62D162C36BA1}" type="pres">
      <dgm:prSet presAssocID="{EA8B61D7-2E02-4C36-A856-914A7793D182}" presName="hierRoot2" presStyleCnt="0">
        <dgm:presLayoutVars>
          <dgm:hierBranch val="init"/>
        </dgm:presLayoutVars>
      </dgm:prSet>
      <dgm:spPr/>
    </dgm:pt>
    <dgm:pt modelId="{15818E9D-AFE0-4E60-BD0D-2F995A839627}" type="pres">
      <dgm:prSet presAssocID="{EA8B61D7-2E02-4C36-A856-914A7793D182}" presName="rootComposite" presStyleCnt="0"/>
      <dgm:spPr/>
    </dgm:pt>
    <dgm:pt modelId="{58005442-3BD7-4A48-B017-371E7BEF1134}" type="pres">
      <dgm:prSet presAssocID="{EA8B61D7-2E02-4C36-A856-914A7793D182}" presName="rootText" presStyleLbl="node3" presStyleIdx="13" presStyleCnt="65" custScaleX="227973">
        <dgm:presLayoutVars>
          <dgm:chPref val="3"/>
        </dgm:presLayoutVars>
      </dgm:prSet>
      <dgm:spPr/>
    </dgm:pt>
    <dgm:pt modelId="{F445C34D-6939-4068-B8F0-B89DB5549B6F}" type="pres">
      <dgm:prSet presAssocID="{EA8B61D7-2E02-4C36-A856-914A7793D182}" presName="rootConnector" presStyleLbl="node3" presStyleIdx="13" presStyleCnt="65"/>
      <dgm:spPr/>
    </dgm:pt>
    <dgm:pt modelId="{8DF5CE64-3174-4CF5-B641-B1F054C4C493}" type="pres">
      <dgm:prSet presAssocID="{EA8B61D7-2E02-4C36-A856-914A7793D182}" presName="hierChild4" presStyleCnt="0"/>
      <dgm:spPr/>
    </dgm:pt>
    <dgm:pt modelId="{0725359B-DE5F-4981-B115-97A6657B7DE2}" type="pres">
      <dgm:prSet presAssocID="{EA8B61D7-2E02-4C36-A856-914A7793D182}" presName="hierChild5" presStyleCnt="0"/>
      <dgm:spPr/>
    </dgm:pt>
    <dgm:pt modelId="{60B62DF5-24AB-4FBF-8FDE-23B08BFDCE0A}" type="pres">
      <dgm:prSet presAssocID="{C02FCDC7-0B63-4C93-862A-4E6933372AA4}" presName="Name37" presStyleLbl="parChTrans1D3" presStyleIdx="14" presStyleCnt="65" custSzX="208458"/>
      <dgm:spPr/>
    </dgm:pt>
    <dgm:pt modelId="{D97860AC-50A1-4374-89EB-1FEDC8187B7A}" type="pres">
      <dgm:prSet presAssocID="{C31EF20D-197B-40E0-A978-82232165A7D5}" presName="hierRoot2" presStyleCnt="0">
        <dgm:presLayoutVars>
          <dgm:hierBranch val="init"/>
        </dgm:presLayoutVars>
      </dgm:prSet>
      <dgm:spPr/>
    </dgm:pt>
    <dgm:pt modelId="{89EAB795-93EA-4404-93E1-396E9BA879ED}" type="pres">
      <dgm:prSet presAssocID="{C31EF20D-197B-40E0-A978-82232165A7D5}" presName="rootComposite" presStyleCnt="0"/>
      <dgm:spPr/>
    </dgm:pt>
    <dgm:pt modelId="{EDC6D1BF-F787-4BDA-87D6-59BC884FEE35}" type="pres">
      <dgm:prSet presAssocID="{C31EF20D-197B-40E0-A978-82232165A7D5}" presName="rootText" presStyleLbl="node3" presStyleIdx="14" presStyleCnt="65" custScaleX="227973">
        <dgm:presLayoutVars>
          <dgm:chPref val="3"/>
        </dgm:presLayoutVars>
      </dgm:prSet>
      <dgm:spPr/>
    </dgm:pt>
    <dgm:pt modelId="{14695A4F-ABD3-44AC-B8AA-413722E003C2}" type="pres">
      <dgm:prSet presAssocID="{C31EF20D-197B-40E0-A978-82232165A7D5}" presName="rootConnector" presStyleLbl="node3" presStyleIdx="14" presStyleCnt="65"/>
      <dgm:spPr/>
    </dgm:pt>
    <dgm:pt modelId="{60E7AC08-AABB-44B2-87FB-EB15D6290229}" type="pres">
      <dgm:prSet presAssocID="{C31EF20D-197B-40E0-A978-82232165A7D5}" presName="hierChild4" presStyleCnt="0"/>
      <dgm:spPr/>
    </dgm:pt>
    <dgm:pt modelId="{D9B04717-7F23-464B-B909-C2078532DC13}" type="pres">
      <dgm:prSet presAssocID="{C31EF20D-197B-40E0-A978-82232165A7D5}" presName="hierChild5" presStyleCnt="0"/>
      <dgm:spPr/>
    </dgm:pt>
    <dgm:pt modelId="{1788AA6D-3888-436D-B017-F18E0C3028CF}" type="pres">
      <dgm:prSet presAssocID="{3295EEC0-B479-46D0-9103-7A005118B558}" presName="Name37" presStyleLbl="parChTrans1D3" presStyleIdx="15" presStyleCnt="65" custSzX="208458"/>
      <dgm:spPr/>
    </dgm:pt>
    <dgm:pt modelId="{5204AF61-9532-44E3-B956-C056AF9D67DE}" type="pres">
      <dgm:prSet presAssocID="{6926FD14-88C7-4DD9-85A5-B37ABB4B92BF}" presName="hierRoot2" presStyleCnt="0">
        <dgm:presLayoutVars>
          <dgm:hierBranch val="init"/>
        </dgm:presLayoutVars>
      </dgm:prSet>
      <dgm:spPr/>
    </dgm:pt>
    <dgm:pt modelId="{7A880451-FA11-4527-A0D7-B83934648886}" type="pres">
      <dgm:prSet presAssocID="{6926FD14-88C7-4DD9-85A5-B37ABB4B92BF}" presName="rootComposite" presStyleCnt="0"/>
      <dgm:spPr/>
    </dgm:pt>
    <dgm:pt modelId="{DD131605-C691-40D6-9DD2-8F517E76D53F}" type="pres">
      <dgm:prSet presAssocID="{6926FD14-88C7-4DD9-85A5-B37ABB4B92BF}" presName="rootText" presStyleLbl="node3" presStyleIdx="15" presStyleCnt="65" custScaleX="227973">
        <dgm:presLayoutVars>
          <dgm:chPref val="3"/>
        </dgm:presLayoutVars>
      </dgm:prSet>
      <dgm:spPr/>
    </dgm:pt>
    <dgm:pt modelId="{9C29B9DD-722A-446C-9D2B-99455410FD29}" type="pres">
      <dgm:prSet presAssocID="{6926FD14-88C7-4DD9-85A5-B37ABB4B92BF}" presName="rootConnector" presStyleLbl="node3" presStyleIdx="15" presStyleCnt="65"/>
      <dgm:spPr/>
    </dgm:pt>
    <dgm:pt modelId="{51666A17-97C4-4FBA-8CCD-9F891F3B0DC7}" type="pres">
      <dgm:prSet presAssocID="{6926FD14-88C7-4DD9-85A5-B37ABB4B92BF}" presName="hierChild4" presStyleCnt="0"/>
      <dgm:spPr/>
    </dgm:pt>
    <dgm:pt modelId="{B9A1F5F7-CBE7-4AB3-AB84-09EADF393B75}" type="pres">
      <dgm:prSet presAssocID="{6926FD14-88C7-4DD9-85A5-B37ABB4B92BF}" presName="hierChild5" presStyleCnt="0"/>
      <dgm:spPr/>
    </dgm:pt>
    <dgm:pt modelId="{FF69C2E0-900D-4E51-B9EE-FAD1582A4E68}" type="pres">
      <dgm:prSet presAssocID="{91F5A7B9-F93A-4175-AB36-AD280376FC46}" presName="Name37" presStyleLbl="parChTrans1D3" presStyleIdx="16" presStyleCnt="65" custSzX="208458"/>
      <dgm:spPr/>
    </dgm:pt>
    <dgm:pt modelId="{D5229209-65C0-4DE2-90E7-98B974D5C8D7}" type="pres">
      <dgm:prSet presAssocID="{306A55A3-5B95-48C5-9CCA-46DC129FC4D9}" presName="hierRoot2" presStyleCnt="0">
        <dgm:presLayoutVars>
          <dgm:hierBranch val="init"/>
        </dgm:presLayoutVars>
      </dgm:prSet>
      <dgm:spPr/>
    </dgm:pt>
    <dgm:pt modelId="{512E90CC-1922-48FB-905D-76DEBB1A91E8}" type="pres">
      <dgm:prSet presAssocID="{306A55A3-5B95-48C5-9CCA-46DC129FC4D9}" presName="rootComposite" presStyleCnt="0"/>
      <dgm:spPr/>
    </dgm:pt>
    <dgm:pt modelId="{EBF1F579-9899-464E-AAAF-9F8237201C5A}" type="pres">
      <dgm:prSet presAssocID="{306A55A3-5B95-48C5-9CCA-46DC129FC4D9}" presName="rootText" presStyleLbl="node3" presStyleIdx="16" presStyleCnt="65" custScaleX="227973">
        <dgm:presLayoutVars>
          <dgm:chPref val="3"/>
        </dgm:presLayoutVars>
      </dgm:prSet>
      <dgm:spPr/>
    </dgm:pt>
    <dgm:pt modelId="{250D2ACA-8AA5-462B-B875-2F368BF76E15}" type="pres">
      <dgm:prSet presAssocID="{306A55A3-5B95-48C5-9CCA-46DC129FC4D9}" presName="rootConnector" presStyleLbl="node3" presStyleIdx="16" presStyleCnt="65"/>
      <dgm:spPr/>
    </dgm:pt>
    <dgm:pt modelId="{52BDF410-DF72-48F3-9775-A0C828EE8D78}" type="pres">
      <dgm:prSet presAssocID="{306A55A3-5B95-48C5-9CCA-46DC129FC4D9}" presName="hierChild4" presStyleCnt="0"/>
      <dgm:spPr/>
    </dgm:pt>
    <dgm:pt modelId="{4A821A9E-3A73-4A2D-8965-BA3F9C90F75D}" type="pres">
      <dgm:prSet presAssocID="{306A55A3-5B95-48C5-9CCA-46DC129FC4D9}" presName="hierChild5" presStyleCnt="0"/>
      <dgm:spPr/>
    </dgm:pt>
    <dgm:pt modelId="{D5F35939-B881-465C-A748-65F343686379}" type="pres">
      <dgm:prSet presAssocID="{3752DC3F-75AA-4A49-ADBF-067D224D3E20}" presName="Name37" presStyleLbl="parChTrans1D3" presStyleIdx="17" presStyleCnt="65" custSzX="208458"/>
      <dgm:spPr/>
    </dgm:pt>
    <dgm:pt modelId="{C0C779A4-8E7E-43E9-90B4-7CFF8D3ADB46}" type="pres">
      <dgm:prSet presAssocID="{D7912F54-D532-43DD-A501-3438013100A4}" presName="hierRoot2" presStyleCnt="0">
        <dgm:presLayoutVars>
          <dgm:hierBranch val="init"/>
        </dgm:presLayoutVars>
      </dgm:prSet>
      <dgm:spPr/>
    </dgm:pt>
    <dgm:pt modelId="{B1F2716B-BC73-4970-B030-98F5A51F922E}" type="pres">
      <dgm:prSet presAssocID="{D7912F54-D532-43DD-A501-3438013100A4}" presName="rootComposite" presStyleCnt="0"/>
      <dgm:spPr/>
    </dgm:pt>
    <dgm:pt modelId="{382509AF-FCD7-4041-9A5F-935B4CD5F718}" type="pres">
      <dgm:prSet presAssocID="{D7912F54-D532-43DD-A501-3438013100A4}" presName="rootText" presStyleLbl="node3" presStyleIdx="17" presStyleCnt="65" custScaleX="227973">
        <dgm:presLayoutVars>
          <dgm:chPref val="3"/>
        </dgm:presLayoutVars>
      </dgm:prSet>
      <dgm:spPr/>
    </dgm:pt>
    <dgm:pt modelId="{F6D2D2C3-8ED3-41ED-AAEB-C48441B8060B}" type="pres">
      <dgm:prSet presAssocID="{D7912F54-D532-43DD-A501-3438013100A4}" presName="rootConnector" presStyleLbl="node3" presStyleIdx="17" presStyleCnt="65"/>
      <dgm:spPr/>
    </dgm:pt>
    <dgm:pt modelId="{7C6EADFF-39E4-41F1-8B8D-BE942D10FEF6}" type="pres">
      <dgm:prSet presAssocID="{D7912F54-D532-43DD-A501-3438013100A4}" presName="hierChild4" presStyleCnt="0"/>
      <dgm:spPr/>
    </dgm:pt>
    <dgm:pt modelId="{96E4F774-114E-4D87-9630-626E9AA0BE13}" type="pres">
      <dgm:prSet presAssocID="{D7912F54-D532-43DD-A501-3438013100A4}" presName="hierChild5" presStyleCnt="0"/>
      <dgm:spPr/>
    </dgm:pt>
    <dgm:pt modelId="{FF3127B2-E9AC-4158-90DC-1F50966DBEF1}" type="pres">
      <dgm:prSet presAssocID="{437B3D94-2A59-4B97-96CE-BE45D99DBA37}" presName="Name37" presStyleLbl="parChTrans1D3" presStyleIdx="18" presStyleCnt="65" custSzX="208458"/>
      <dgm:spPr/>
    </dgm:pt>
    <dgm:pt modelId="{A0709A2F-0D47-46C1-8C9B-A7C19D02C330}" type="pres">
      <dgm:prSet presAssocID="{9920CD11-238D-4D3F-B766-0913A70CB675}" presName="hierRoot2" presStyleCnt="0">
        <dgm:presLayoutVars>
          <dgm:hierBranch val="init"/>
        </dgm:presLayoutVars>
      </dgm:prSet>
      <dgm:spPr/>
    </dgm:pt>
    <dgm:pt modelId="{B2B6271F-73A9-4E6F-B275-EDAF54C753F8}" type="pres">
      <dgm:prSet presAssocID="{9920CD11-238D-4D3F-B766-0913A70CB675}" presName="rootComposite" presStyleCnt="0"/>
      <dgm:spPr/>
    </dgm:pt>
    <dgm:pt modelId="{0FC91033-B7AF-4460-BD8A-DDDEADB03C17}" type="pres">
      <dgm:prSet presAssocID="{9920CD11-238D-4D3F-B766-0913A70CB675}" presName="rootText" presStyleLbl="node3" presStyleIdx="18" presStyleCnt="65" custScaleX="227973">
        <dgm:presLayoutVars>
          <dgm:chPref val="3"/>
        </dgm:presLayoutVars>
      </dgm:prSet>
      <dgm:spPr/>
    </dgm:pt>
    <dgm:pt modelId="{C1F0702C-7E58-44CE-A365-BD9080A4FDB3}" type="pres">
      <dgm:prSet presAssocID="{9920CD11-238D-4D3F-B766-0913A70CB675}" presName="rootConnector" presStyleLbl="node3" presStyleIdx="18" presStyleCnt="65"/>
      <dgm:spPr/>
    </dgm:pt>
    <dgm:pt modelId="{78BB4AA9-7210-4699-8BBC-E9EF14701DCF}" type="pres">
      <dgm:prSet presAssocID="{9920CD11-238D-4D3F-B766-0913A70CB675}" presName="hierChild4" presStyleCnt="0"/>
      <dgm:spPr/>
    </dgm:pt>
    <dgm:pt modelId="{0B16D8C9-33DB-42F1-A313-51B037E22437}" type="pres">
      <dgm:prSet presAssocID="{9920CD11-238D-4D3F-B766-0913A70CB675}" presName="hierChild5" presStyleCnt="0"/>
      <dgm:spPr/>
    </dgm:pt>
    <dgm:pt modelId="{D197FECE-3DF9-4153-9A92-010F0043D6FA}" type="pres">
      <dgm:prSet presAssocID="{086B60A4-8132-43C2-977A-74410548938C}" presName="Name37" presStyleLbl="parChTrans1D3" presStyleIdx="19" presStyleCnt="65" custSzX="208458"/>
      <dgm:spPr/>
    </dgm:pt>
    <dgm:pt modelId="{5A82B355-1D11-4F36-9AAD-B2C482C8CD85}" type="pres">
      <dgm:prSet presAssocID="{BACA6035-44BC-472D-A0CF-2A218CEB2198}" presName="hierRoot2" presStyleCnt="0">
        <dgm:presLayoutVars>
          <dgm:hierBranch val="init"/>
        </dgm:presLayoutVars>
      </dgm:prSet>
      <dgm:spPr/>
    </dgm:pt>
    <dgm:pt modelId="{4FC4EFB6-9821-4E7D-B413-B4B0470DFBB3}" type="pres">
      <dgm:prSet presAssocID="{BACA6035-44BC-472D-A0CF-2A218CEB2198}" presName="rootComposite" presStyleCnt="0"/>
      <dgm:spPr/>
    </dgm:pt>
    <dgm:pt modelId="{F913737B-5E34-4891-AE08-4B093F563F68}" type="pres">
      <dgm:prSet presAssocID="{BACA6035-44BC-472D-A0CF-2A218CEB2198}" presName="rootText" presStyleLbl="node3" presStyleIdx="19" presStyleCnt="65" custScaleX="227973">
        <dgm:presLayoutVars>
          <dgm:chPref val="3"/>
        </dgm:presLayoutVars>
      </dgm:prSet>
      <dgm:spPr/>
    </dgm:pt>
    <dgm:pt modelId="{F753664F-D15A-4B2F-A730-F8C3BF85012B}" type="pres">
      <dgm:prSet presAssocID="{BACA6035-44BC-472D-A0CF-2A218CEB2198}" presName="rootConnector" presStyleLbl="node3" presStyleIdx="19" presStyleCnt="65"/>
      <dgm:spPr/>
    </dgm:pt>
    <dgm:pt modelId="{36F9E5F1-9C17-46C5-9A33-F657D8588260}" type="pres">
      <dgm:prSet presAssocID="{BACA6035-44BC-472D-A0CF-2A218CEB2198}" presName="hierChild4" presStyleCnt="0"/>
      <dgm:spPr/>
    </dgm:pt>
    <dgm:pt modelId="{6DC466BE-3B14-453E-93F1-A8C2B578BC72}" type="pres">
      <dgm:prSet presAssocID="{BACA6035-44BC-472D-A0CF-2A218CEB2198}" presName="hierChild5" presStyleCnt="0"/>
      <dgm:spPr/>
    </dgm:pt>
    <dgm:pt modelId="{64F1CE59-B66E-497A-B955-7893A9751983}" type="pres">
      <dgm:prSet presAssocID="{3E167468-D1F5-4640-BF6C-71C4A07ECDCD}" presName="Name37" presStyleLbl="parChTrans1D3" presStyleIdx="20" presStyleCnt="65" custSzX="208458"/>
      <dgm:spPr/>
    </dgm:pt>
    <dgm:pt modelId="{7C0D02CA-7858-4557-AD40-D416340856DA}" type="pres">
      <dgm:prSet presAssocID="{00F217CA-1823-4F90-B5ED-5B17949313FD}" presName="hierRoot2" presStyleCnt="0">
        <dgm:presLayoutVars>
          <dgm:hierBranch val="init"/>
        </dgm:presLayoutVars>
      </dgm:prSet>
      <dgm:spPr/>
    </dgm:pt>
    <dgm:pt modelId="{0E49CBE7-6BC6-4CA8-B41B-51A217E85A0A}" type="pres">
      <dgm:prSet presAssocID="{00F217CA-1823-4F90-B5ED-5B17949313FD}" presName="rootComposite" presStyleCnt="0"/>
      <dgm:spPr/>
    </dgm:pt>
    <dgm:pt modelId="{B34C532C-DD4D-4BEC-AAFE-D3B7DFF0DF76}" type="pres">
      <dgm:prSet presAssocID="{00F217CA-1823-4F90-B5ED-5B17949313FD}" presName="rootText" presStyleLbl="node3" presStyleIdx="20" presStyleCnt="65" custScaleX="227973">
        <dgm:presLayoutVars>
          <dgm:chPref val="3"/>
        </dgm:presLayoutVars>
      </dgm:prSet>
      <dgm:spPr/>
    </dgm:pt>
    <dgm:pt modelId="{F86E319E-6C9C-4566-AFBE-DEF3C9EBF60B}" type="pres">
      <dgm:prSet presAssocID="{00F217CA-1823-4F90-B5ED-5B17949313FD}" presName="rootConnector" presStyleLbl="node3" presStyleIdx="20" presStyleCnt="65"/>
      <dgm:spPr/>
    </dgm:pt>
    <dgm:pt modelId="{8CB7E5A3-983C-4A9B-96A5-0A2C49E35F0E}" type="pres">
      <dgm:prSet presAssocID="{00F217CA-1823-4F90-B5ED-5B17949313FD}" presName="hierChild4" presStyleCnt="0"/>
      <dgm:spPr/>
    </dgm:pt>
    <dgm:pt modelId="{0891C39D-8C1C-4FF7-BAEB-121AC26091F4}" type="pres">
      <dgm:prSet presAssocID="{00F217CA-1823-4F90-B5ED-5B17949313FD}" presName="hierChild5" presStyleCnt="0"/>
      <dgm:spPr/>
    </dgm:pt>
    <dgm:pt modelId="{1E0358E7-93D3-4084-A072-74F8B5D656B9}" type="pres">
      <dgm:prSet presAssocID="{A7547D15-F9B0-42FA-8087-19D5DCE801B3}" presName="Name37" presStyleLbl="parChTrans1D3" presStyleIdx="21" presStyleCnt="65" custSzX="208458"/>
      <dgm:spPr/>
    </dgm:pt>
    <dgm:pt modelId="{CC5D2236-9C39-450E-8BE4-202057BDB763}" type="pres">
      <dgm:prSet presAssocID="{6AA9D5AE-EEC8-4AFE-B0D3-AF22AD96F226}" presName="hierRoot2" presStyleCnt="0">
        <dgm:presLayoutVars>
          <dgm:hierBranch val="init"/>
        </dgm:presLayoutVars>
      </dgm:prSet>
      <dgm:spPr/>
    </dgm:pt>
    <dgm:pt modelId="{04E8CE1E-2408-4301-8188-1514BC9C6C26}" type="pres">
      <dgm:prSet presAssocID="{6AA9D5AE-EEC8-4AFE-B0D3-AF22AD96F226}" presName="rootComposite" presStyleCnt="0"/>
      <dgm:spPr/>
    </dgm:pt>
    <dgm:pt modelId="{B74516F1-A49D-4099-B498-2AB87543E5C5}" type="pres">
      <dgm:prSet presAssocID="{6AA9D5AE-EEC8-4AFE-B0D3-AF22AD96F226}" presName="rootText" presStyleLbl="node3" presStyleIdx="21" presStyleCnt="65" custScaleX="227973">
        <dgm:presLayoutVars>
          <dgm:chPref val="3"/>
        </dgm:presLayoutVars>
      </dgm:prSet>
      <dgm:spPr/>
    </dgm:pt>
    <dgm:pt modelId="{80C82B20-3F37-4F72-A4D0-93DDEEA8D044}" type="pres">
      <dgm:prSet presAssocID="{6AA9D5AE-EEC8-4AFE-B0D3-AF22AD96F226}" presName="rootConnector" presStyleLbl="node3" presStyleIdx="21" presStyleCnt="65"/>
      <dgm:spPr/>
    </dgm:pt>
    <dgm:pt modelId="{80269301-6B9B-4D91-9351-342D7DDD4347}" type="pres">
      <dgm:prSet presAssocID="{6AA9D5AE-EEC8-4AFE-B0D3-AF22AD96F226}" presName="hierChild4" presStyleCnt="0"/>
      <dgm:spPr/>
    </dgm:pt>
    <dgm:pt modelId="{9CA34915-D8D4-4CBE-B848-70D5352EEE46}" type="pres">
      <dgm:prSet presAssocID="{6AA9D5AE-EEC8-4AFE-B0D3-AF22AD96F226}" presName="hierChild5" presStyleCnt="0"/>
      <dgm:spPr/>
    </dgm:pt>
    <dgm:pt modelId="{A8B3F107-B2A1-4FA9-913E-C043690C0650}" type="pres">
      <dgm:prSet presAssocID="{9C5A4081-8FF4-4963-AB43-38AC6235D246}" presName="Name37" presStyleLbl="parChTrans1D3" presStyleIdx="22" presStyleCnt="65" custSzX="208458"/>
      <dgm:spPr/>
    </dgm:pt>
    <dgm:pt modelId="{32AD9C0C-3936-4594-9D45-E6CA6C48AFBF}" type="pres">
      <dgm:prSet presAssocID="{73F6B7BD-FBCB-4B6E-882B-0AAD80EDED61}" presName="hierRoot2" presStyleCnt="0">
        <dgm:presLayoutVars>
          <dgm:hierBranch val="init"/>
        </dgm:presLayoutVars>
      </dgm:prSet>
      <dgm:spPr/>
    </dgm:pt>
    <dgm:pt modelId="{57EC22A3-CBAE-4D31-9587-47818469D019}" type="pres">
      <dgm:prSet presAssocID="{73F6B7BD-FBCB-4B6E-882B-0AAD80EDED61}" presName="rootComposite" presStyleCnt="0"/>
      <dgm:spPr/>
    </dgm:pt>
    <dgm:pt modelId="{3C7940F4-EA11-4029-B659-E28A5D83A6F9}" type="pres">
      <dgm:prSet presAssocID="{73F6B7BD-FBCB-4B6E-882B-0AAD80EDED61}" presName="rootText" presStyleLbl="node3" presStyleIdx="22" presStyleCnt="65" custScaleX="227973">
        <dgm:presLayoutVars>
          <dgm:chPref val="3"/>
        </dgm:presLayoutVars>
      </dgm:prSet>
      <dgm:spPr/>
    </dgm:pt>
    <dgm:pt modelId="{6506B2BE-2853-49E1-99DA-E22F9FB26531}" type="pres">
      <dgm:prSet presAssocID="{73F6B7BD-FBCB-4B6E-882B-0AAD80EDED61}" presName="rootConnector" presStyleLbl="node3" presStyleIdx="22" presStyleCnt="65"/>
      <dgm:spPr/>
    </dgm:pt>
    <dgm:pt modelId="{C0820144-4FF1-4707-AE15-C49F550115A6}" type="pres">
      <dgm:prSet presAssocID="{73F6B7BD-FBCB-4B6E-882B-0AAD80EDED61}" presName="hierChild4" presStyleCnt="0"/>
      <dgm:spPr/>
    </dgm:pt>
    <dgm:pt modelId="{BC69A8CB-DDF5-4C85-8633-F1DB49FF9443}" type="pres">
      <dgm:prSet presAssocID="{73F6B7BD-FBCB-4B6E-882B-0AAD80EDED61}" presName="hierChild5" presStyleCnt="0"/>
      <dgm:spPr/>
    </dgm:pt>
    <dgm:pt modelId="{6F5D2327-CC28-45AB-8212-5D21CD19FAB6}" type="pres">
      <dgm:prSet presAssocID="{5EEBE225-0597-493A-9797-A0D5C8387D95}" presName="hierChild5" presStyleCnt="0"/>
      <dgm:spPr/>
    </dgm:pt>
    <dgm:pt modelId="{C6D9FACC-E72B-48CE-A32D-9D4499DF706E}" type="pres">
      <dgm:prSet presAssocID="{AEA8B879-DC24-4AAC-A25C-6112017F954A}" presName="Name37" presStyleLbl="parChTrans1D2" presStyleIdx="3" presStyleCnt="10" custSzX="2192231"/>
      <dgm:spPr/>
    </dgm:pt>
    <dgm:pt modelId="{43AC78D7-3796-422C-94BF-C9521EAA2EF9}" type="pres">
      <dgm:prSet presAssocID="{9924B2B7-9539-4F3C-A42C-DE6FA6E5734A}" presName="hierRoot2" presStyleCnt="0">
        <dgm:presLayoutVars>
          <dgm:hierBranch val="init"/>
        </dgm:presLayoutVars>
      </dgm:prSet>
      <dgm:spPr/>
    </dgm:pt>
    <dgm:pt modelId="{34BA83C0-26FC-4051-8B6D-063AE114FC3D}" type="pres">
      <dgm:prSet presAssocID="{9924B2B7-9539-4F3C-A42C-DE6FA6E5734A}" presName="rootComposite" presStyleCnt="0"/>
      <dgm:spPr/>
    </dgm:pt>
    <dgm:pt modelId="{6D885D80-28FC-4A30-93F5-F447BB3C40EF}" type="pres">
      <dgm:prSet presAssocID="{9924B2B7-9539-4F3C-A42C-DE6FA6E5734A}" presName="rootText" presStyleLbl="node2" presStyleIdx="3" presStyleCnt="10" custScaleX="227973">
        <dgm:presLayoutVars>
          <dgm:chPref val="3"/>
        </dgm:presLayoutVars>
      </dgm:prSet>
      <dgm:spPr/>
    </dgm:pt>
    <dgm:pt modelId="{1019A245-B967-4473-9828-2AEF3D39E783}" type="pres">
      <dgm:prSet presAssocID="{9924B2B7-9539-4F3C-A42C-DE6FA6E5734A}" presName="rootConnector" presStyleLbl="node2" presStyleIdx="3" presStyleCnt="10"/>
      <dgm:spPr/>
    </dgm:pt>
    <dgm:pt modelId="{18CCD2CC-EB2E-4D0C-BAB3-9766CA06EEBE}" type="pres">
      <dgm:prSet presAssocID="{9924B2B7-9539-4F3C-A42C-DE6FA6E5734A}" presName="hierChild4" presStyleCnt="0"/>
      <dgm:spPr/>
    </dgm:pt>
    <dgm:pt modelId="{87880343-2796-46A1-ADD4-1CB51CF7FD5C}" type="pres">
      <dgm:prSet presAssocID="{DFBE6451-2FDA-47C1-8747-0BC33DE9D36A}" presName="Name37" presStyleLbl="parChTrans1D3" presStyleIdx="23" presStyleCnt="65" custSzX="208458"/>
      <dgm:spPr/>
    </dgm:pt>
    <dgm:pt modelId="{00D28CE6-D27C-436F-92D4-BEE862D95F84}" type="pres">
      <dgm:prSet presAssocID="{F42DA96B-49C0-4DEB-900A-117E96E5B965}" presName="hierRoot2" presStyleCnt="0">
        <dgm:presLayoutVars>
          <dgm:hierBranch val="init"/>
        </dgm:presLayoutVars>
      </dgm:prSet>
      <dgm:spPr/>
    </dgm:pt>
    <dgm:pt modelId="{D66B1FCA-6D68-41BC-8EE9-C7ECB0CCBBD0}" type="pres">
      <dgm:prSet presAssocID="{F42DA96B-49C0-4DEB-900A-117E96E5B965}" presName="rootComposite" presStyleCnt="0"/>
      <dgm:spPr/>
    </dgm:pt>
    <dgm:pt modelId="{5DDC2BB9-EE0E-4498-92FD-EC8C77A9323B}" type="pres">
      <dgm:prSet presAssocID="{F42DA96B-49C0-4DEB-900A-117E96E5B965}" presName="rootText" presStyleLbl="node3" presStyleIdx="23" presStyleCnt="65" custScaleX="227973">
        <dgm:presLayoutVars>
          <dgm:chPref val="3"/>
        </dgm:presLayoutVars>
      </dgm:prSet>
      <dgm:spPr/>
    </dgm:pt>
    <dgm:pt modelId="{CC1B2860-DFEE-43E2-82E3-61D2B40DC0D9}" type="pres">
      <dgm:prSet presAssocID="{F42DA96B-49C0-4DEB-900A-117E96E5B965}" presName="rootConnector" presStyleLbl="node3" presStyleIdx="23" presStyleCnt="65"/>
      <dgm:spPr/>
    </dgm:pt>
    <dgm:pt modelId="{87679EDE-FD9C-4DD3-B2AB-B21B504F5F20}" type="pres">
      <dgm:prSet presAssocID="{F42DA96B-49C0-4DEB-900A-117E96E5B965}" presName="hierChild4" presStyleCnt="0"/>
      <dgm:spPr/>
    </dgm:pt>
    <dgm:pt modelId="{C0602A33-8060-4ECA-A2BA-929AB0380467}" type="pres">
      <dgm:prSet presAssocID="{F42DA96B-49C0-4DEB-900A-117E96E5B965}" presName="hierChild5" presStyleCnt="0"/>
      <dgm:spPr/>
    </dgm:pt>
    <dgm:pt modelId="{730FD732-C83B-4922-9763-9B0070FFB430}" type="pres">
      <dgm:prSet presAssocID="{891D324D-B7D3-4F4B-9836-DFD00EB48F2A}" presName="Name37" presStyleLbl="parChTrans1D3" presStyleIdx="24" presStyleCnt="65" custSzX="208458"/>
      <dgm:spPr/>
    </dgm:pt>
    <dgm:pt modelId="{DCC1C3DE-B399-4C72-9B66-252C162230ED}" type="pres">
      <dgm:prSet presAssocID="{CC9EA402-9867-4489-91BD-7C445006ECD2}" presName="hierRoot2" presStyleCnt="0">
        <dgm:presLayoutVars>
          <dgm:hierBranch val="init"/>
        </dgm:presLayoutVars>
      </dgm:prSet>
      <dgm:spPr/>
    </dgm:pt>
    <dgm:pt modelId="{7B411882-C2D7-4386-82B4-EBACAE6683E3}" type="pres">
      <dgm:prSet presAssocID="{CC9EA402-9867-4489-91BD-7C445006ECD2}" presName="rootComposite" presStyleCnt="0"/>
      <dgm:spPr/>
    </dgm:pt>
    <dgm:pt modelId="{95B03DC0-2EB1-430A-B02A-8AE1D673AF60}" type="pres">
      <dgm:prSet presAssocID="{CC9EA402-9867-4489-91BD-7C445006ECD2}" presName="rootText" presStyleLbl="node3" presStyleIdx="24" presStyleCnt="65" custScaleX="227973">
        <dgm:presLayoutVars>
          <dgm:chPref val="3"/>
        </dgm:presLayoutVars>
      </dgm:prSet>
      <dgm:spPr/>
    </dgm:pt>
    <dgm:pt modelId="{83BD9283-F93A-4B8D-B349-4350634A19C7}" type="pres">
      <dgm:prSet presAssocID="{CC9EA402-9867-4489-91BD-7C445006ECD2}" presName="rootConnector" presStyleLbl="node3" presStyleIdx="24" presStyleCnt="65"/>
      <dgm:spPr/>
    </dgm:pt>
    <dgm:pt modelId="{6BD2A281-6E42-471E-B252-CF010DC0C2CA}" type="pres">
      <dgm:prSet presAssocID="{CC9EA402-9867-4489-91BD-7C445006ECD2}" presName="hierChild4" presStyleCnt="0"/>
      <dgm:spPr/>
    </dgm:pt>
    <dgm:pt modelId="{53CC0512-6307-4988-B93A-FB74FCBC9B8F}" type="pres">
      <dgm:prSet presAssocID="{CC9EA402-9867-4489-91BD-7C445006ECD2}" presName="hierChild5" presStyleCnt="0"/>
      <dgm:spPr/>
    </dgm:pt>
    <dgm:pt modelId="{541C0A88-6534-4E9F-B6CF-EB15A11229B4}" type="pres">
      <dgm:prSet presAssocID="{956253FC-F918-4ED3-A2B3-5BD93BDB2528}" presName="Name37" presStyleLbl="parChTrans1D3" presStyleIdx="25" presStyleCnt="65" custSzX="208458"/>
      <dgm:spPr/>
    </dgm:pt>
    <dgm:pt modelId="{07C4FB4C-F2EB-4FD1-B59F-ED4033CD6841}" type="pres">
      <dgm:prSet presAssocID="{D89B5CA0-5F56-420B-87B9-43495465CC61}" presName="hierRoot2" presStyleCnt="0">
        <dgm:presLayoutVars>
          <dgm:hierBranch val="init"/>
        </dgm:presLayoutVars>
      </dgm:prSet>
      <dgm:spPr/>
    </dgm:pt>
    <dgm:pt modelId="{D8E25427-69F4-4873-BF3A-5B02DD7A3D6D}" type="pres">
      <dgm:prSet presAssocID="{D89B5CA0-5F56-420B-87B9-43495465CC61}" presName="rootComposite" presStyleCnt="0"/>
      <dgm:spPr/>
    </dgm:pt>
    <dgm:pt modelId="{EF7B4F4C-EC53-4971-8141-3A027731852E}" type="pres">
      <dgm:prSet presAssocID="{D89B5CA0-5F56-420B-87B9-43495465CC61}" presName="rootText" presStyleLbl="node3" presStyleIdx="25" presStyleCnt="65" custScaleX="227973">
        <dgm:presLayoutVars>
          <dgm:chPref val="3"/>
        </dgm:presLayoutVars>
      </dgm:prSet>
      <dgm:spPr/>
    </dgm:pt>
    <dgm:pt modelId="{B60D8A86-B910-439B-98C8-FB8EBE7FB64B}" type="pres">
      <dgm:prSet presAssocID="{D89B5CA0-5F56-420B-87B9-43495465CC61}" presName="rootConnector" presStyleLbl="node3" presStyleIdx="25" presStyleCnt="65"/>
      <dgm:spPr/>
    </dgm:pt>
    <dgm:pt modelId="{753AA91B-344F-4CFF-A6DB-E502D6DF7159}" type="pres">
      <dgm:prSet presAssocID="{D89B5CA0-5F56-420B-87B9-43495465CC61}" presName="hierChild4" presStyleCnt="0"/>
      <dgm:spPr/>
    </dgm:pt>
    <dgm:pt modelId="{BADC2506-3AEB-4B57-9E2B-377580593EB2}" type="pres">
      <dgm:prSet presAssocID="{D89B5CA0-5F56-420B-87B9-43495465CC61}" presName="hierChild5" presStyleCnt="0"/>
      <dgm:spPr/>
    </dgm:pt>
    <dgm:pt modelId="{F564113D-14DA-4117-9EE7-E4438D6D8CDE}" type="pres">
      <dgm:prSet presAssocID="{123A6A82-BBB9-4279-981E-AE1AD88F36EB}" presName="Name37" presStyleLbl="parChTrans1D3" presStyleIdx="26" presStyleCnt="65" custSzX="208458"/>
      <dgm:spPr/>
    </dgm:pt>
    <dgm:pt modelId="{4718222C-71E5-4B36-9DBE-09BC6065090D}" type="pres">
      <dgm:prSet presAssocID="{F7783341-2955-4783-9EB7-C7BD94F0C547}" presName="hierRoot2" presStyleCnt="0">
        <dgm:presLayoutVars>
          <dgm:hierBranch val="init"/>
        </dgm:presLayoutVars>
      </dgm:prSet>
      <dgm:spPr/>
    </dgm:pt>
    <dgm:pt modelId="{2E416A98-F16B-4580-BAC5-A4AE3C1AB4EC}" type="pres">
      <dgm:prSet presAssocID="{F7783341-2955-4783-9EB7-C7BD94F0C547}" presName="rootComposite" presStyleCnt="0"/>
      <dgm:spPr/>
    </dgm:pt>
    <dgm:pt modelId="{1A88B6F3-EE82-4742-A03E-F7E69375AABC}" type="pres">
      <dgm:prSet presAssocID="{F7783341-2955-4783-9EB7-C7BD94F0C547}" presName="rootText" presStyleLbl="node3" presStyleIdx="26" presStyleCnt="65" custScaleX="227973">
        <dgm:presLayoutVars>
          <dgm:chPref val="3"/>
        </dgm:presLayoutVars>
      </dgm:prSet>
      <dgm:spPr/>
    </dgm:pt>
    <dgm:pt modelId="{EFD1647B-4524-4D3C-AB13-A3B1D17EFDFD}" type="pres">
      <dgm:prSet presAssocID="{F7783341-2955-4783-9EB7-C7BD94F0C547}" presName="rootConnector" presStyleLbl="node3" presStyleIdx="26" presStyleCnt="65"/>
      <dgm:spPr/>
    </dgm:pt>
    <dgm:pt modelId="{1AC2E016-D265-46ED-BEF6-463DB1071081}" type="pres">
      <dgm:prSet presAssocID="{F7783341-2955-4783-9EB7-C7BD94F0C547}" presName="hierChild4" presStyleCnt="0"/>
      <dgm:spPr/>
    </dgm:pt>
    <dgm:pt modelId="{062F6C60-8514-4C34-B94C-B5AF34F068CF}" type="pres">
      <dgm:prSet presAssocID="{F7783341-2955-4783-9EB7-C7BD94F0C547}" presName="hierChild5" presStyleCnt="0"/>
      <dgm:spPr/>
    </dgm:pt>
    <dgm:pt modelId="{F7BC5D14-1FFF-4617-8A1B-D1B09CFCF7B5}" type="pres">
      <dgm:prSet presAssocID="{7E4404EA-DB03-4006-9B63-84DAF7110AFD}" presName="Name37" presStyleLbl="parChTrans1D3" presStyleIdx="27" presStyleCnt="65" custSzX="208458"/>
      <dgm:spPr/>
    </dgm:pt>
    <dgm:pt modelId="{AD2ABD30-99ED-4A1D-A4CF-8E1C01083D94}" type="pres">
      <dgm:prSet presAssocID="{EA0F06CF-5093-4A8F-B9FF-C24F3F2ACE42}" presName="hierRoot2" presStyleCnt="0">
        <dgm:presLayoutVars>
          <dgm:hierBranch val="init"/>
        </dgm:presLayoutVars>
      </dgm:prSet>
      <dgm:spPr/>
    </dgm:pt>
    <dgm:pt modelId="{9462A546-FFD6-4A4F-B61C-EA228F4BFCEE}" type="pres">
      <dgm:prSet presAssocID="{EA0F06CF-5093-4A8F-B9FF-C24F3F2ACE42}" presName="rootComposite" presStyleCnt="0"/>
      <dgm:spPr/>
    </dgm:pt>
    <dgm:pt modelId="{A69D464F-7E3B-4120-9647-1B95C00DE299}" type="pres">
      <dgm:prSet presAssocID="{EA0F06CF-5093-4A8F-B9FF-C24F3F2ACE42}" presName="rootText" presStyleLbl="node3" presStyleIdx="27" presStyleCnt="65" custScaleX="227973">
        <dgm:presLayoutVars>
          <dgm:chPref val="3"/>
        </dgm:presLayoutVars>
      </dgm:prSet>
      <dgm:spPr/>
    </dgm:pt>
    <dgm:pt modelId="{91E58629-9ADD-4110-8C32-C2894ADCAFCD}" type="pres">
      <dgm:prSet presAssocID="{EA0F06CF-5093-4A8F-B9FF-C24F3F2ACE42}" presName="rootConnector" presStyleLbl="node3" presStyleIdx="27" presStyleCnt="65"/>
      <dgm:spPr/>
    </dgm:pt>
    <dgm:pt modelId="{046449DD-F78B-45F7-A8A9-A4973F31DDAA}" type="pres">
      <dgm:prSet presAssocID="{EA0F06CF-5093-4A8F-B9FF-C24F3F2ACE42}" presName="hierChild4" presStyleCnt="0"/>
      <dgm:spPr/>
    </dgm:pt>
    <dgm:pt modelId="{AC4B2D8B-85E2-43D0-8069-FC32EDB15AC3}" type="pres">
      <dgm:prSet presAssocID="{EA0F06CF-5093-4A8F-B9FF-C24F3F2ACE42}" presName="hierChild5" presStyleCnt="0"/>
      <dgm:spPr/>
    </dgm:pt>
    <dgm:pt modelId="{E6D3E09D-857A-471D-A1A9-E7C2369B6154}" type="pres">
      <dgm:prSet presAssocID="{9092E443-FD01-463D-B1CE-08FA7470E591}" presName="Name37" presStyleLbl="parChTrans1D3" presStyleIdx="28" presStyleCnt="65" custSzX="208458"/>
      <dgm:spPr/>
    </dgm:pt>
    <dgm:pt modelId="{586C2F6D-8C67-4024-ABD6-42577B5BE7FA}" type="pres">
      <dgm:prSet presAssocID="{4BE8D21C-EA50-46D0-AA63-B28DEA95FD30}" presName="hierRoot2" presStyleCnt="0">
        <dgm:presLayoutVars>
          <dgm:hierBranch val="init"/>
        </dgm:presLayoutVars>
      </dgm:prSet>
      <dgm:spPr/>
    </dgm:pt>
    <dgm:pt modelId="{76F933E8-FB80-433F-AECA-ED888E4D2FC2}" type="pres">
      <dgm:prSet presAssocID="{4BE8D21C-EA50-46D0-AA63-B28DEA95FD30}" presName="rootComposite" presStyleCnt="0"/>
      <dgm:spPr/>
    </dgm:pt>
    <dgm:pt modelId="{3EA2DB38-22AE-4909-B055-5F0E8C67D551}" type="pres">
      <dgm:prSet presAssocID="{4BE8D21C-EA50-46D0-AA63-B28DEA95FD30}" presName="rootText" presStyleLbl="node3" presStyleIdx="28" presStyleCnt="65" custScaleX="227973">
        <dgm:presLayoutVars>
          <dgm:chPref val="3"/>
        </dgm:presLayoutVars>
      </dgm:prSet>
      <dgm:spPr/>
    </dgm:pt>
    <dgm:pt modelId="{D775C3CF-E0AD-46F2-973E-D951BC6A5FEF}" type="pres">
      <dgm:prSet presAssocID="{4BE8D21C-EA50-46D0-AA63-B28DEA95FD30}" presName="rootConnector" presStyleLbl="node3" presStyleIdx="28" presStyleCnt="65"/>
      <dgm:spPr/>
    </dgm:pt>
    <dgm:pt modelId="{398653E7-AC7B-401C-8D83-B8CA232D576F}" type="pres">
      <dgm:prSet presAssocID="{4BE8D21C-EA50-46D0-AA63-B28DEA95FD30}" presName="hierChild4" presStyleCnt="0"/>
      <dgm:spPr/>
    </dgm:pt>
    <dgm:pt modelId="{4362572E-E5C8-48DF-ACB6-85E151776F4E}" type="pres">
      <dgm:prSet presAssocID="{4BE8D21C-EA50-46D0-AA63-B28DEA95FD30}" presName="hierChild5" presStyleCnt="0"/>
      <dgm:spPr/>
    </dgm:pt>
    <dgm:pt modelId="{4DCFF571-A6AB-4473-9D66-968ACD18CF29}" type="pres">
      <dgm:prSet presAssocID="{B3613ACF-03EC-4F7F-8158-49D1EE175207}" presName="Name37" presStyleLbl="parChTrans1D3" presStyleIdx="29" presStyleCnt="65" custSzX="208458"/>
      <dgm:spPr/>
    </dgm:pt>
    <dgm:pt modelId="{73279D4F-5D79-4D99-8224-45A6B003A7CE}" type="pres">
      <dgm:prSet presAssocID="{C0799A6F-F22E-4C3F-AFD3-69FF41BFF4C0}" presName="hierRoot2" presStyleCnt="0">
        <dgm:presLayoutVars>
          <dgm:hierBranch val="init"/>
        </dgm:presLayoutVars>
      </dgm:prSet>
      <dgm:spPr/>
    </dgm:pt>
    <dgm:pt modelId="{1F97CD52-8504-43ED-9081-47D2D0FFE04E}" type="pres">
      <dgm:prSet presAssocID="{C0799A6F-F22E-4C3F-AFD3-69FF41BFF4C0}" presName="rootComposite" presStyleCnt="0"/>
      <dgm:spPr/>
    </dgm:pt>
    <dgm:pt modelId="{F101A266-AD8D-431C-A5A5-4318DD0650A7}" type="pres">
      <dgm:prSet presAssocID="{C0799A6F-F22E-4C3F-AFD3-69FF41BFF4C0}" presName="rootText" presStyleLbl="node3" presStyleIdx="29" presStyleCnt="65" custScaleX="227973">
        <dgm:presLayoutVars>
          <dgm:chPref val="3"/>
        </dgm:presLayoutVars>
      </dgm:prSet>
      <dgm:spPr/>
    </dgm:pt>
    <dgm:pt modelId="{6B40C131-264A-4B67-BA01-D73723A65B6E}" type="pres">
      <dgm:prSet presAssocID="{C0799A6F-F22E-4C3F-AFD3-69FF41BFF4C0}" presName="rootConnector" presStyleLbl="node3" presStyleIdx="29" presStyleCnt="65"/>
      <dgm:spPr/>
    </dgm:pt>
    <dgm:pt modelId="{3E94B64C-0BD3-423C-9BF4-71FAE893FB1C}" type="pres">
      <dgm:prSet presAssocID="{C0799A6F-F22E-4C3F-AFD3-69FF41BFF4C0}" presName="hierChild4" presStyleCnt="0"/>
      <dgm:spPr/>
    </dgm:pt>
    <dgm:pt modelId="{F8ECA571-D443-4F4A-A822-A17E3FED886A}" type="pres">
      <dgm:prSet presAssocID="{C0799A6F-F22E-4C3F-AFD3-69FF41BFF4C0}" presName="hierChild5" presStyleCnt="0"/>
      <dgm:spPr/>
    </dgm:pt>
    <dgm:pt modelId="{0E9A8767-E729-4767-910E-3050E66E0C05}" type="pres">
      <dgm:prSet presAssocID="{D8CB30BA-2363-4992-8044-FA8AC9F93A14}" presName="Name37" presStyleLbl="parChTrans1D3" presStyleIdx="30" presStyleCnt="65" custSzX="208458"/>
      <dgm:spPr/>
    </dgm:pt>
    <dgm:pt modelId="{6DF81A6A-17D8-4186-A49E-05FB33B909FC}" type="pres">
      <dgm:prSet presAssocID="{27DDAA14-A4B9-465F-8616-327513EEF9BD}" presName="hierRoot2" presStyleCnt="0">
        <dgm:presLayoutVars>
          <dgm:hierBranch val="init"/>
        </dgm:presLayoutVars>
      </dgm:prSet>
      <dgm:spPr/>
    </dgm:pt>
    <dgm:pt modelId="{3DB93EE6-2E93-4519-992A-BDBEA660B034}" type="pres">
      <dgm:prSet presAssocID="{27DDAA14-A4B9-465F-8616-327513EEF9BD}" presName="rootComposite" presStyleCnt="0"/>
      <dgm:spPr/>
    </dgm:pt>
    <dgm:pt modelId="{AA034941-3549-487C-A663-8B5A9B24C747}" type="pres">
      <dgm:prSet presAssocID="{27DDAA14-A4B9-465F-8616-327513EEF9BD}" presName="rootText" presStyleLbl="node3" presStyleIdx="30" presStyleCnt="65" custScaleX="227973">
        <dgm:presLayoutVars>
          <dgm:chPref val="3"/>
        </dgm:presLayoutVars>
      </dgm:prSet>
      <dgm:spPr/>
    </dgm:pt>
    <dgm:pt modelId="{B28F73E9-BF4D-4B1A-8838-FA99ADF6C107}" type="pres">
      <dgm:prSet presAssocID="{27DDAA14-A4B9-465F-8616-327513EEF9BD}" presName="rootConnector" presStyleLbl="node3" presStyleIdx="30" presStyleCnt="65"/>
      <dgm:spPr/>
    </dgm:pt>
    <dgm:pt modelId="{B271CCB9-B5B9-461B-905E-26C01DC6A127}" type="pres">
      <dgm:prSet presAssocID="{27DDAA14-A4B9-465F-8616-327513EEF9BD}" presName="hierChild4" presStyleCnt="0"/>
      <dgm:spPr/>
    </dgm:pt>
    <dgm:pt modelId="{BE409DC4-139F-4B45-87A1-F88C0DF31D50}" type="pres">
      <dgm:prSet presAssocID="{27DDAA14-A4B9-465F-8616-327513EEF9BD}" presName="hierChild5" presStyleCnt="0"/>
      <dgm:spPr/>
    </dgm:pt>
    <dgm:pt modelId="{D9FE9A22-A338-4305-836D-51D3EAB8EDD2}" type="pres">
      <dgm:prSet presAssocID="{9924B2B7-9539-4F3C-A42C-DE6FA6E5734A}" presName="hierChild5" presStyleCnt="0"/>
      <dgm:spPr/>
    </dgm:pt>
    <dgm:pt modelId="{497599DB-F346-48E3-AD8D-37DDBF3B1CB8}" type="pres">
      <dgm:prSet presAssocID="{D9DDC488-308E-42B6-A42F-4B2F303410F4}" presName="Name37" presStyleLbl="parChTrans1D2" presStyleIdx="4" presStyleCnt="10" custSzX="730743"/>
      <dgm:spPr/>
    </dgm:pt>
    <dgm:pt modelId="{94360188-7714-45C0-855F-6ECA7A7C09B1}" type="pres">
      <dgm:prSet presAssocID="{E7A3946E-E753-4DB4-9B48-8CC64AD47E13}" presName="hierRoot2" presStyleCnt="0">
        <dgm:presLayoutVars>
          <dgm:hierBranch val="init"/>
        </dgm:presLayoutVars>
      </dgm:prSet>
      <dgm:spPr/>
    </dgm:pt>
    <dgm:pt modelId="{01B720C6-DF33-42F5-97F3-2BE4C8504F5E}" type="pres">
      <dgm:prSet presAssocID="{E7A3946E-E753-4DB4-9B48-8CC64AD47E13}" presName="rootComposite" presStyleCnt="0"/>
      <dgm:spPr/>
    </dgm:pt>
    <dgm:pt modelId="{08FE1D39-F948-453E-8763-F4DBD031ACAF}" type="pres">
      <dgm:prSet presAssocID="{E7A3946E-E753-4DB4-9B48-8CC64AD47E13}" presName="rootText" presStyleLbl="node2" presStyleIdx="4" presStyleCnt="10" custScaleX="227973">
        <dgm:presLayoutVars>
          <dgm:chPref val="3"/>
        </dgm:presLayoutVars>
      </dgm:prSet>
      <dgm:spPr/>
    </dgm:pt>
    <dgm:pt modelId="{F6B06D4D-75E6-43F7-AD0F-1283A734907B}" type="pres">
      <dgm:prSet presAssocID="{E7A3946E-E753-4DB4-9B48-8CC64AD47E13}" presName="rootConnector" presStyleLbl="node2" presStyleIdx="4" presStyleCnt="10"/>
      <dgm:spPr/>
    </dgm:pt>
    <dgm:pt modelId="{578F0C4D-36A7-49B9-A232-2B55985CE11D}" type="pres">
      <dgm:prSet presAssocID="{E7A3946E-E753-4DB4-9B48-8CC64AD47E13}" presName="hierChild4" presStyleCnt="0"/>
      <dgm:spPr/>
    </dgm:pt>
    <dgm:pt modelId="{E2F6AAD2-15F9-4D3C-8CDF-1F84F6F6CA90}" type="pres">
      <dgm:prSet presAssocID="{8BBE1CA9-CA75-4FB3-98A1-DE243BFFB000}" presName="Name37" presStyleLbl="parChTrans1D3" presStyleIdx="31" presStyleCnt="65" custSzX="208458"/>
      <dgm:spPr/>
    </dgm:pt>
    <dgm:pt modelId="{56DB7F0C-0A07-4CA3-B26A-75E85ED3604B}" type="pres">
      <dgm:prSet presAssocID="{F3699FD7-BC0E-43A6-87C4-AC6770C1F069}" presName="hierRoot2" presStyleCnt="0">
        <dgm:presLayoutVars>
          <dgm:hierBranch val="init"/>
        </dgm:presLayoutVars>
      </dgm:prSet>
      <dgm:spPr/>
    </dgm:pt>
    <dgm:pt modelId="{204A3C35-B072-47F0-967E-3F07A9A75388}" type="pres">
      <dgm:prSet presAssocID="{F3699FD7-BC0E-43A6-87C4-AC6770C1F069}" presName="rootComposite" presStyleCnt="0"/>
      <dgm:spPr/>
    </dgm:pt>
    <dgm:pt modelId="{AC439485-3AB0-4FD8-A063-3A387EF0CFC7}" type="pres">
      <dgm:prSet presAssocID="{F3699FD7-BC0E-43A6-87C4-AC6770C1F069}" presName="rootText" presStyleLbl="node3" presStyleIdx="31" presStyleCnt="65" custScaleX="227973">
        <dgm:presLayoutVars>
          <dgm:chPref val="3"/>
        </dgm:presLayoutVars>
      </dgm:prSet>
      <dgm:spPr/>
    </dgm:pt>
    <dgm:pt modelId="{398D3284-3A07-4291-B658-7AEC8ABC80FF}" type="pres">
      <dgm:prSet presAssocID="{F3699FD7-BC0E-43A6-87C4-AC6770C1F069}" presName="rootConnector" presStyleLbl="node3" presStyleIdx="31" presStyleCnt="65"/>
      <dgm:spPr/>
    </dgm:pt>
    <dgm:pt modelId="{2FFDF36F-6968-4E8A-BE4A-A2345701807D}" type="pres">
      <dgm:prSet presAssocID="{F3699FD7-BC0E-43A6-87C4-AC6770C1F069}" presName="hierChild4" presStyleCnt="0"/>
      <dgm:spPr/>
    </dgm:pt>
    <dgm:pt modelId="{28543A39-79F0-432F-B188-632FD2401631}" type="pres">
      <dgm:prSet presAssocID="{F3699FD7-BC0E-43A6-87C4-AC6770C1F069}" presName="hierChild5" presStyleCnt="0"/>
      <dgm:spPr/>
    </dgm:pt>
    <dgm:pt modelId="{214E4336-C0FB-4942-BFC5-637B5CFF0D26}" type="pres">
      <dgm:prSet presAssocID="{7E17630A-86A0-4637-BED8-FC262368374F}" presName="Name37" presStyleLbl="parChTrans1D3" presStyleIdx="32" presStyleCnt="65" custSzX="208458"/>
      <dgm:spPr/>
    </dgm:pt>
    <dgm:pt modelId="{EF3775DE-697C-4D09-9A2C-274E3805B11B}" type="pres">
      <dgm:prSet presAssocID="{F76AEE7F-5C58-498C-B4B6-18CE9D1433AD}" presName="hierRoot2" presStyleCnt="0">
        <dgm:presLayoutVars>
          <dgm:hierBranch val="init"/>
        </dgm:presLayoutVars>
      </dgm:prSet>
      <dgm:spPr/>
    </dgm:pt>
    <dgm:pt modelId="{D963C721-E436-4F27-A527-E99B4E6EB0C4}" type="pres">
      <dgm:prSet presAssocID="{F76AEE7F-5C58-498C-B4B6-18CE9D1433AD}" presName="rootComposite" presStyleCnt="0"/>
      <dgm:spPr/>
    </dgm:pt>
    <dgm:pt modelId="{B09F07E0-EAED-4AC9-80A6-9629BBF10FC8}" type="pres">
      <dgm:prSet presAssocID="{F76AEE7F-5C58-498C-B4B6-18CE9D1433AD}" presName="rootText" presStyleLbl="node3" presStyleIdx="32" presStyleCnt="65" custScaleX="227973">
        <dgm:presLayoutVars>
          <dgm:chPref val="3"/>
        </dgm:presLayoutVars>
      </dgm:prSet>
      <dgm:spPr/>
    </dgm:pt>
    <dgm:pt modelId="{DD507CD4-CE5E-46D3-A90C-98D5F0AB3E17}" type="pres">
      <dgm:prSet presAssocID="{F76AEE7F-5C58-498C-B4B6-18CE9D1433AD}" presName="rootConnector" presStyleLbl="node3" presStyleIdx="32" presStyleCnt="65"/>
      <dgm:spPr/>
    </dgm:pt>
    <dgm:pt modelId="{B10C3137-4AA0-4929-82FD-07E70D9822C0}" type="pres">
      <dgm:prSet presAssocID="{F76AEE7F-5C58-498C-B4B6-18CE9D1433AD}" presName="hierChild4" presStyleCnt="0"/>
      <dgm:spPr/>
    </dgm:pt>
    <dgm:pt modelId="{0A8187BC-0F94-4556-839F-21671D04C8AB}" type="pres">
      <dgm:prSet presAssocID="{F76AEE7F-5C58-498C-B4B6-18CE9D1433AD}" presName="hierChild5" presStyleCnt="0"/>
      <dgm:spPr/>
    </dgm:pt>
    <dgm:pt modelId="{62966F6C-77C1-4209-9AA6-B2E4980AFBAC}" type="pres">
      <dgm:prSet presAssocID="{6F274C71-0E3B-43F9-83B7-58B08CD4541B}" presName="Name37" presStyleLbl="parChTrans1D3" presStyleIdx="33" presStyleCnt="65" custSzX="208458"/>
      <dgm:spPr/>
    </dgm:pt>
    <dgm:pt modelId="{67FF2F0C-97C3-494C-85BD-5B0AF6835401}" type="pres">
      <dgm:prSet presAssocID="{51078A31-C14D-4250-9C57-25F48278741E}" presName="hierRoot2" presStyleCnt="0">
        <dgm:presLayoutVars>
          <dgm:hierBranch val="init"/>
        </dgm:presLayoutVars>
      </dgm:prSet>
      <dgm:spPr/>
    </dgm:pt>
    <dgm:pt modelId="{DF6A2DA3-0766-4178-B8EE-DDB149FEC2EF}" type="pres">
      <dgm:prSet presAssocID="{51078A31-C14D-4250-9C57-25F48278741E}" presName="rootComposite" presStyleCnt="0"/>
      <dgm:spPr/>
    </dgm:pt>
    <dgm:pt modelId="{F45A2A86-77C0-484C-B29E-52FDA7D2A6A8}" type="pres">
      <dgm:prSet presAssocID="{51078A31-C14D-4250-9C57-25F48278741E}" presName="rootText" presStyleLbl="node3" presStyleIdx="33" presStyleCnt="65" custScaleX="227973">
        <dgm:presLayoutVars>
          <dgm:chPref val="3"/>
        </dgm:presLayoutVars>
      </dgm:prSet>
      <dgm:spPr/>
    </dgm:pt>
    <dgm:pt modelId="{49065811-4BA3-4CA7-BA23-1D25050BF30B}" type="pres">
      <dgm:prSet presAssocID="{51078A31-C14D-4250-9C57-25F48278741E}" presName="rootConnector" presStyleLbl="node3" presStyleIdx="33" presStyleCnt="65"/>
      <dgm:spPr/>
    </dgm:pt>
    <dgm:pt modelId="{E537B330-8E15-4E12-8292-2EF442359B73}" type="pres">
      <dgm:prSet presAssocID="{51078A31-C14D-4250-9C57-25F48278741E}" presName="hierChild4" presStyleCnt="0"/>
      <dgm:spPr/>
    </dgm:pt>
    <dgm:pt modelId="{40F72DB7-6497-41C0-A332-644C2DB3BA4F}" type="pres">
      <dgm:prSet presAssocID="{51078A31-C14D-4250-9C57-25F48278741E}" presName="hierChild5" presStyleCnt="0"/>
      <dgm:spPr/>
    </dgm:pt>
    <dgm:pt modelId="{A277C4EC-182A-46DD-94ED-DF777588BEA6}" type="pres">
      <dgm:prSet presAssocID="{9DCF0FAF-78EB-42D5-AF08-3C321373E89C}" presName="Name37" presStyleLbl="parChTrans1D3" presStyleIdx="34" presStyleCnt="65" custSzX="208458"/>
      <dgm:spPr/>
    </dgm:pt>
    <dgm:pt modelId="{F9D22A0B-2CA6-4987-900B-C86E49331815}" type="pres">
      <dgm:prSet presAssocID="{23AE2160-A034-4776-82C8-D765A384297A}" presName="hierRoot2" presStyleCnt="0">
        <dgm:presLayoutVars>
          <dgm:hierBranch val="init"/>
        </dgm:presLayoutVars>
      </dgm:prSet>
      <dgm:spPr/>
    </dgm:pt>
    <dgm:pt modelId="{227A9340-2920-4392-9D46-D463EE63E50E}" type="pres">
      <dgm:prSet presAssocID="{23AE2160-A034-4776-82C8-D765A384297A}" presName="rootComposite" presStyleCnt="0"/>
      <dgm:spPr/>
    </dgm:pt>
    <dgm:pt modelId="{078D1976-B772-4820-9546-DE43F1B28790}" type="pres">
      <dgm:prSet presAssocID="{23AE2160-A034-4776-82C8-D765A384297A}" presName="rootText" presStyleLbl="node3" presStyleIdx="34" presStyleCnt="65" custScaleX="227973">
        <dgm:presLayoutVars>
          <dgm:chPref val="3"/>
        </dgm:presLayoutVars>
      </dgm:prSet>
      <dgm:spPr/>
    </dgm:pt>
    <dgm:pt modelId="{9915DB10-8C1D-4C5B-9FD6-C64ECA279212}" type="pres">
      <dgm:prSet presAssocID="{23AE2160-A034-4776-82C8-D765A384297A}" presName="rootConnector" presStyleLbl="node3" presStyleIdx="34" presStyleCnt="65"/>
      <dgm:spPr/>
    </dgm:pt>
    <dgm:pt modelId="{BFB2B006-654A-4ACE-B888-3BFFEB69AC7E}" type="pres">
      <dgm:prSet presAssocID="{23AE2160-A034-4776-82C8-D765A384297A}" presName="hierChild4" presStyleCnt="0"/>
      <dgm:spPr/>
    </dgm:pt>
    <dgm:pt modelId="{5AB188F8-6E09-40E3-9C50-15C417761F53}" type="pres">
      <dgm:prSet presAssocID="{23AE2160-A034-4776-82C8-D765A384297A}" presName="hierChild5" presStyleCnt="0"/>
      <dgm:spPr/>
    </dgm:pt>
    <dgm:pt modelId="{A5B72C68-DB19-4289-82A0-D48C706535D3}" type="pres">
      <dgm:prSet presAssocID="{4EDB8FB8-2CEB-47CA-8412-34CEC4DB925D}" presName="Name37" presStyleLbl="parChTrans1D3" presStyleIdx="35" presStyleCnt="65" custSzX="208458"/>
      <dgm:spPr/>
    </dgm:pt>
    <dgm:pt modelId="{177D7087-03BB-4B95-804A-01DAF94E44A5}" type="pres">
      <dgm:prSet presAssocID="{6EB50364-7A7C-418F-8ECC-CCCAEC76C1EF}" presName="hierRoot2" presStyleCnt="0">
        <dgm:presLayoutVars>
          <dgm:hierBranch val="init"/>
        </dgm:presLayoutVars>
      </dgm:prSet>
      <dgm:spPr/>
    </dgm:pt>
    <dgm:pt modelId="{AE102181-E0CE-4F19-B49B-6795A7CBFDB4}" type="pres">
      <dgm:prSet presAssocID="{6EB50364-7A7C-418F-8ECC-CCCAEC76C1EF}" presName="rootComposite" presStyleCnt="0"/>
      <dgm:spPr/>
    </dgm:pt>
    <dgm:pt modelId="{F0F742F6-3FCF-4957-8895-5C08ED55A2A3}" type="pres">
      <dgm:prSet presAssocID="{6EB50364-7A7C-418F-8ECC-CCCAEC76C1EF}" presName="rootText" presStyleLbl="node3" presStyleIdx="35" presStyleCnt="65" custScaleX="227973">
        <dgm:presLayoutVars>
          <dgm:chPref val="3"/>
        </dgm:presLayoutVars>
      </dgm:prSet>
      <dgm:spPr/>
    </dgm:pt>
    <dgm:pt modelId="{61D60D17-BB42-42BD-A0BA-193EF2649DE1}" type="pres">
      <dgm:prSet presAssocID="{6EB50364-7A7C-418F-8ECC-CCCAEC76C1EF}" presName="rootConnector" presStyleLbl="node3" presStyleIdx="35" presStyleCnt="65"/>
      <dgm:spPr/>
    </dgm:pt>
    <dgm:pt modelId="{09ADF826-A293-4BF3-8D89-12480C09E1F9}" type="pres">
      <dgm:prSet presAssocID="{6EB50364-7A7C-418F-8ECC-CCCAEC76C1EF}" presName="hierChild4" presStyleCnt="0"/>
      <dgm:spPr/>
    </dgm:pt>
    <dgm:pt modelId="{625F986C-F739-4AA1-86E2-D572770CCA77}" type="pres">
      <dgm:prSet presAssocID="{6EB50364-7A7C-418F-8ECC-CCCAEC76C1EF}" presName="hierChild5" presStyleCnt="0"/>
      <dgm:spPr/>
    </dgm:pt>
    <dgm:pt modelId="{77160FD1-4194-48E3-A390-686C427C6175}" type="pres">
      <dgm:prSet presAssocID="{5AAA16D7-94CF-4515-A831-C73B0A625A9A}" presName="Name37" presStyleLbl="parChTrans1D3" presStyleIdx="36" presStyleCnt="65" custSzX="208458"/>
      <dgm:spPr/>
    </dgm:pt>
    <dgm:pt modelId="{BF19E856-EF80-4C1C-BFA5-AF2003D9FED7}" type="pres">
      <dgm:prSet presAssocID="{FEAED5EC-43D9-425F-8628-F455C3AD1539}" presName="hierRoot2" presStyleCnt="0">
        <dgm:presLayoutVars>
          <dgm:hierBranch val="init"/>
        </dgm:presLayoutVars>
      </dgm:prSet>
      <dgm:spPr/>
    </dgm:pt>
    <dgm:pt modelId="{635578C8-3746-44EA-AB8C-B9AAB0DEC2A9}" type="pres">
      <dgm:prSet presAssocID="{FEAED5EC-43D9-425F-8628-F455C3AD1539}" presName="rootComposite" presStyleCnt="0"/>
      <dgm:spPr/>
    </dgm:pt>
    <dgm:pt modelId="{01B6E774-A61C-4154-A5B4-6FC2A02D1424}" type="pres">
      <dgm:prSet presAssocID="{FEAED5EC-43D9-425F-8628-F455C3AD1539}" presName="rootText" presStyleLbl="node3" presStyleIdx="36" presStyleCnt="65" custScaleX="227973">
        <dgm:presLayoutVars>
          <dgm:chPref val="3"/>
        </dgm:presLayoutVars>
      </dgm:prSet>
      <dgm:spPr/>
    </dgm:pt>
    <dgm:pt modelId="{28F9E6A6-704C-48D5-BF36-C041A3F2FE09}" type="pres">
      <dgm:prSet presAssocID="{FEAED5EC-43D9-425F-8628-F455C3AD1539}" presName="rootConnector" presStyleLbl="node3" presStyleIdx="36" presStyleCnt="65"/>
      <dgm:spPr/>
    </dgm:pt>
    <dgm:pt modelId="{C7BACFEF-5FBC-4EC3-9E61-BB8C71893BA6}" type="pres">
      <dgm:prSet presAssocID="{FEAED5EC-43D9-425F-8628-F455C3AD1539}" presName="hierChild4" presStyleCnt="0"/>
      <dgm:spPr/>
    </dgm:pt>
    <dgm:pt modelId="{F2A3C5D4-FBA7-4582-94FD-ACF836F868A1}" type="pres">
      <dgm:prSet presAssocID="{FEAED5EC-43D9-425F-8628-F455C3AD1539}" presName="hierChild5" presStyleCnt="0"/>
      <dgm:spPr/>
    </dgm:pt>
    <dgm:pt modelId="{3B969EEE-3974-46E5-9B83-1663CC3B8C20}" type="pres">
      <dgm:prSet presAssocID="{577DAE9C-4487-4DFB-A900-251442E35F28}" presName="Name37" presStyleLbl="parChTrans1D3" presStyleIdx="37" presStyleCnt="65" custSzX="208458"/>
      <dgm:spPr/>
    </dgm:pt>
    <dgm:pt modelId="{713A0CBA-8B04-46FA-B711-B27F2CB55EAD}" type="pres">
      <dgm:prSet presAssocID="{F3BFB6EA-A628-496E-B236-EFFE048BB449}" presName="hierRoot2" presStyleCnt="0">
        <dgm:presLayoutVars>
          <dgm:hierBranch val="init"/>
        </dgm:presLayoutVars>
      </dgm:prSet>
      <dgm:spPr/>
    </dgm:pt>
    <dgm:pt modelId="{E391FC45-75FD-4988-8E81-A6E25D2B8979}" type="pres">
      <dgm:prSet presAssocID="{F3BFB6EA-A628-496E-B236-EFFE048BB449}" presName="rootComposite" presStyleCnt="0"/>
      <dgm:spPr/>
    </dgm:pt>
    <dgm:pt modelId="{2DDAA756-E535-477B-8EF2-8D5238D026EC}" type="pres">
      <dgm:prSet presAssocID="{F3BFB6EA-A628-496E-B236-EFFE048BB449}" presName="rootText" presStyleLbl="node3" presStyleIdx="37" presStyleCnt="65" custScaleX="227973">
        <dgm:presLayoutVars>
          <dgm:chPref val="3"/>
        </dgm:presLayoutVars>
      </dgm:prSet>
      <dgm:spPr/>
    </dgm:pt>
    <dgm:pt modelId="{EE880C15-8E3D-4724-B58A-69B79B5CA51F}" type="pres">
      <dgm:prSet presAssocID="{F3BFB6EA-A628-496E-B236-EFFE048BB449}" presName="rootConnector" presStyleLbl="node3" presStyleIdx="37" presStyleCnt="65"/>
      <dgm:spPr/>
    </dgm:pt>
    <dgm:pt modelId="{03F1A6D6-546B-4B54-9477-0EEC4EB3D221}" type="pres">
      <dgm:prSet presAssocID="{F3BFB6EA-A628-496E-B236-EFFE048BB449}" presName="hierChild4" presStyleCnt="0"/>
      <dgm:spPr/>
    </dgm:pt>
    <dgm:pt modelId="{672A18D4-CA2E-4BA8-9594-73117AE62531}" type="pres">
      <dgm:prSet presAssocID="{F3BFB6EA-A628-496E-B236-EFFE048BB449}" presName="hierChild5" presStyleCnt="0"/>
      <dgm:spPr/>
    </dgm:pt>
    <dgm:pt modelId="{9F7E0040-830E-4F10-88B6-B9BDC80D0BE5}" type="pres">
      <dgm:prSet presAssocID="{0AC96EC4-FDDF-43F8-966B-99EDB48112AB}" presName="Name37" presStyleLbl="parChTrans1D3" presStyleIdx="38" presStyleCnt="65" custSzX="208458"/>
      <dgm:spPr/>
    </dgm:pt>
    <dgm:pt modelId="{96C9E9CD-85D5-4BAC-BCE2-AAABF0775D16}" type="pres">
      <dgm:prSet presAssocID="{24CA6C4E-3440-424C-B3BD-D6BFBA5469A4}" presName="hierRoot2" presStyleCnt="0">
        <dgm:presLayoutVars>
          <dgm:hierBranch val="init"/>
        </dgm:presLayoutVars>
      </dgm:prSet>
      <dgm:spPr/>
    </dgm:pt>
    <dgm:pt modelId="{8DA4B05D-96C5-444A-9EEE-71EF358E86D3}" type="pres">
      <dgm:prSet presAssocID="{24CA6C4E-3440-424C-B3BD-D6BFBA5469A4}" presName="rootComposite" presStyleCnt="0"/>
      <dgm:spPr/>
    </dgm:pt>
    <dgm:pt modelId="{4A68317E-507C-4F90-919A-2F2F7947320F}" type="pres">
      <dgm:prSet presAssocID="{24CA6C4E-3440-424C-B3BD-D6BFBA5469A4}" presName="rootText" presStyleLbl="node3" presStyleIdx="38" presStyleCnt="65" custScaleX="227973">
        <dgm:presLayoutVars>
          <dgm:chPref val="3"/>
        </dgm:presLayoutVars>
      </dgm:prSet>
      <dgm:spPr/>
    </dgm:pt>
    <dgm:pt modelId="{45CC0D4B-394A-4F4A-89BF-F1B7F528C061}" type="pres">
      <dgm:prSet presAssocID="{24CA6C4E-3440-424C-B3BD-D6BFBA5469A4}" presName="rootConnector" presStyleLbl="node3" presStyleIdx="38" presStyleCnt="65"/>
      <dgm:spPr/>
    </dgm:pt>
    <dgm:pt modelId="{5D4F9ECD-93D0-49BD-B173-280FD8B8A2EF}" type="pres">
      <dgm:prSet presAssocID="{24CA6C4E-3440-424C-B3BD-D6BFBA5469A4}" presName="hierChild4" presStyleCnt="0"/>
      <dgm:spPr/>
    </dgm:pt>
    <dgm:pt modelId="{9430FC3B-461C-46F0-889A-0DF8074BA291}" type="pres">
      <dgm:prSet presAssocID="{24CA6C4E-3440-424C-B3BD-D6BFBA5469A4}" presName="hierChild5" presStyleCnt="0"/>
      <dgm:spPr/>
    </dgm:pt>
    <dgm:pt modelId="{8C395E76-F967-4338-ABFF-82A6A3089614}" type="pres">
      <dgm:prSet presAssocID="{D1A81A80-462A-42DE-8463-063893C46881}" presName="Name37" presStyleLbl="parChTrans1D3" presStyleIdx="39" presStyleCnt="65" custSzX="208458"/>
      <dgm:spPr/>
    </dgm:pt>
    <dgm:pt modelId="{48F566AA-3E44-4024-B205-32AC26EA0555}" type="pres">
      <dgm:prSet presAssocID="{5541E60A-7EF9-436C-B07D-55E7D71886CA}" presName="hierRoot2" presStyleCnt="0">
        <dgm:presLayoutVars>
          <dgm:hierBranch val="init"/>
        </dgm:presLayoutVars>
      </dgm:prSet>
      <dgm:spPr/>
    </dgm:pt>
    <dgm:pt modelId="{C0133A37-1AD2-4729-8A3F-30FF60BB0647}" type="pres">
      <dgm:prSet presAssocID="{5541E60A-7EF9-436C-B07D-55E7D71886CA}" presName="rootComposite" presStyleCnt="0"/>
      <dgm:spPr/>
    </dgm:pt>
    <dgm:pt modelId="{EDE1446F-3A71-4AAC-8051-02D1F7F74CDB}" type="pres">
      <dgm:prSet presAssocID="{5541E60A-7EF9-436C-B07D-55E7D71886CA}" presName="rootText" presStyleLbl="node3" presStyleIdx="39" presStyleCnt="65" custScaleX="227973">
        <dgm:presLayoutVars>
          <dgm:chPref val="3"/>
        </dgm:presLayoutVars>
      </dgm:prSet>
      <dgm:spPr/>
    </dgm:pt>
    <dgm:pt modelId="{3495FCC6-61B1-46BA-92BB-956D0C4E4784}" type="pres">
      <dgm:prSet presAssocID="{5541E60A-7EF9-436C-B07D-55E7D71886CA}" presName="rootConnector" presStyleLbl="node3" presStyleIdx="39" presStyleCnt="65"/>
      <dgm:spPr/>
    </dgm:pt>
    <dgm:pt modelId="{8CE5DB45-6044-4ADB-9218-F287E5112F25}" type="pres">
      <dgm:prSet presAssocID="{5541E60A-7EF9-436C-B07D-55E7D71886CA}" presName="hierChild4" presStyleCnt="0"/>
      <dgm:spPr/>
    </dgm:pt>
    <dgm:pt modelId="{12B7A368-4AB9-4C08-BD16-D57BA5FC98BF}" type="pres">
      <dgm:prSet presAssocID="{5541E60A-7EF9-436C-B07D-55E7D71886CA}" presName="hierChild5" presStyleCnt="0"/>
      <dgm:spPr/>
    </dgm:pt>
    <dgm:pt modelId="{04588BA6-6184-47D8-870C-F62E8142EA3F}" type="pres">
      <dgm:prSet presAssocID="{73827E77-517F-4BD4-9758-045012B17F64}" presName="Name37" presStyleLbl="parChTrans1D3" presStyleIdx="40" presStyleCnt="65" custSzX="208458"/>
      <dgm:spPr/>
    </dgm:pt>
    <dgm:pt modelId="{EC2B78D1-3781-49B9-9890-7E80CC0F52DB}" type="pres">
      <dgm:prSet presAssocID="{02B487C4-99FB-4554-B16F-AA321E7D0AA3}" presName="hierRoot2" presStyleCnt="0">
        <dgm:presLayoutVars>
          <dgm:hierBranch val="init"/>
        </dgm:presLayoutVars>
      </dgm:prSet>
      <dgm:spPr/>
    </dgm:pt>
    <dgm:pt modelId="{2F8A58C6-6865-48A4-91C5-3A514E568963}" type="pres">
      <dgm:prSet presAssocID="{02B487C4-99FB-4554-B16F-AA321E7D0AA3}" presName="rootComposite" presStyleCnt="0"/>
      <dgm:spPr/>
    </dgm:pt>
    <dgm:pt modelId="{5D5CAE74-AD22-4F0C-9617-726617C001CB}" type="pres">
      <dgm:prSet presAssocID="{02B487C4-99FB-4554-B16F-AA321E7D0AA3}" presName="rootText" presStyleLbl="node3" presStyleIdx="40" presStyleCnt="65" custScaleX="227973">
        <dgm:presLayoutVars>
          <dgm:chPref val="3"/>
        </dgm:presLayoutVars>
      </dgm:prSet>
      <dgm:spPr/>
    </dgm:pt>
    <dgm:pt modelId="{EFB4D91F-9FD9-4B6E-9C9B-9F92794FED8B}" type="pres">
      <dgm:prSet presAssocID="{02B487C4-99FB-4554-B16F-AA321E7D0AA3}" presName="rootConnector" presStyleLbl="node3" presStyleIdx="40" presStyleCnt="65"/>
      <dgm:spPr/>
    </dgm:pt>
    <dgm:pt modelId="{1B31D0F8-E97F-449B-8BF7-F8DE132425FE}" type="pres">
      <dgm:prSet presAssocID="{02B487C4-99FB-4554-B16F-AA321E7D0AA3}" presName="hierChild4" presStyleCnt="0"/>
      <dgm:spPr/>
    </dgm:pt>
    <dgm:pt modelId="{558199FA-2231-4F47-B5DF-B12513BF2AD9}" type="pres">
      <dgm:prSet presAssocID="{02B487C4-99FB-4554-B16F-AA321E7D0AA3}" presName="hierChild5" presStyleCnt="0"/>
      <dgm:spPr/>
    </dgm:pt>
    <dgm:pt modelId="{78C9CCC2-FB11-4300-A103-B328E1DF4C60}" type="pres">
      <dgm:prSet presAssocID="{F80FF09D-092D-45AF-A321-ADB7A79539B2}" presName="Name37" presStyleLbl="parChTrans1D3" presStyleIdx="41" presStyleCnt="65" custSzX="208458"/>
      <dgm:spPr/>
    </dgm:pt>
    <dgm:pt modelId="{7B93604D-8BAA-4CEC-9A1D-97125BB899A5}" type="pres">
      <dgm:prSet presAssocID="{F98ED66F-0036-4195-A87C-B75CB2DDE960}" presName="hierRoot2" presStyleCnt="0">
        <dgm:presLayoutVars>
          <dgm:hierBranch val="init"/>
        </dgm:presLayoutVars>
      </dgm:prSet>
      <dgm:spPr/>
    </dgm:pt>
    <dgm:pt modelId="{3471758F-EE04-4421-B9F9-0FDF9FDF92C8}" type="pres">
      <dgm:prSet presAssocID="{F98ED66F-0036-4195-A87C-B75CB2DDE960}" presName="rootComposite" presStyleCnt="0"/>
      <dgm:spPr/>
    </dgm:pt>
    <dgm:pt modelId="{60A7E348-3C51-4FFC-814F-BB4D350F83AB}" type="pres">
      <dgm:prSet presAssocID="{F98ED66F-0036-4195-A87C-B75CB2DDE960}" presName="rootText" presStyleLbl="node3" presStyleIdx="41" presStyleCnt="65" custScaleX="227973">
        <dgm:presLayoutVars>
          <dgm:chPref val="3"/>
        </dgm:presLayoutVars>
      </dgm:prSet>
      <dgm:spPr/>
    </dgm:pt>
    <dgm:pt modelId="{CED7491B-6ADD-4EA8-BB3F-C6CE4A00B8B8}" type="pres">
      <dgm:prSet presAssocID="{F98ED66F-0036-4195-A87C-B75CB2DDE960}" presName="rootConnector" presStyleLbl="node3" presStyleIdx="41" presStyleCnt="65"/>
      <dgm:spPr/>
    </dgm:pt>
    <dgm:pt modelId="{4A1AC12F-A53E-4772-98FD-0CD0A659F12D}" type="pres">
      <dgm:prSet presAssocID="{F98ED66F-0036-4195-A87C-B75CB2DDE960}" presName="hierChild4" presStyleCnt="0"/>
      <dgm:spPr/>
    </dgm:pt>
    <dgm:pt modelId="{95BEDAA5-929C-4755-87CE-CCC17671A107}" type="pres">
      <dgm:prSet presAssocID="{F98ED66F-0036-4195-A87C-B75CB2DDE960}" presName="hierChild5" presStyleCnt="0"/>
      <dgm:spPr/>
    </dgm:pt>
    <dgm:pt modelId="{D5F9A2DA-B7E3-4A3B-8F54-6517F96B4CD1}" type="pres">
      <dgm:prSet presAssocID="{54654E2E-12FC-4F50-A1ED-823DA25E483D}" presName="Name37" presStyleLbl="parChTrans1D3" presStyleIdx="42" presStyleCnt="65" custSzX="208458"/>
      <dgm:spPr/>
    </dgm:pt>
    <dgm:pt modelId="{E6103DFC-4759-43F7-82DB-368D284BDE28}" type="pres">
      <dgm:prSet presAssocID="{F0E68D97-F10E-46A5-916F-E43134E7F89B}" presName="hierRoot2" presStyleCnt="0">
        <dgm:presLayoutVars>
          <dgm:hierBranch val="init"/>
        </dgm:presLayoutVars>
      </dgm:prSet>
      <dgm:spPr/>
    </dgm:pt>
    <dgm:pt modelId="{5C4389E4-7AF1-4900-A0CD-14E1CEB0D48D}" type="pres">
      <dgm:prSet presAssocID="{F0E68D97-F10E-46A5-916F-E43134E7F89B}" presName="rootComposite" presStyleCnt="0"/>
      <dgm:spPr/>
    </dgm:pt>
    <dgm:pt modelId="{5DEF45DB-74CA-4545-917A-200A0E8EF07B}" type="pres">
      <dgm:prSet presAssocID="{F0E68D97-F10E-46A5-916F-E43134E7F89B}" presName="rootText" presStyleLbl="node3" presStyleIdx="42" presStyleCnt="65" custScaleX="227973">
        <dgm:presLayoutVars>
          <dgm:chPref val="3"/>
        </dgm:presLayoutVars>
      </dgm:prSet>
      <dgm:spPr/>
    </dgm:pt>
    <dgm:pt modelId="{2ED7AD3C-FD05-4A24-85B6-FE5AD0CDB4BE}" type="pres">
      <dgm:prSet presAssocID="{F0E68D97-F10E-46A5-916F-E43134E7F89B}" presName="rootConnector" presStyleLbl="node3" presStyleIdx="42" presStyleCnt="65"/>
      <dgm:spPr/>
    </dgm:pt>
    <dgm:pt modelId="{B7729FFA-87FB-4F2A-BE70-6677A6787C93}" type="pres">
      <dgm:prSet presAssocID="{F0E68D97-F10E-46A5-916F-E43134E7F89B}" presName="hierChild4" presStyleCnt="0"/>
      <dgm:spPr/>
    </dgm:pt>
    <dgm:pt modelId="{FFA025DA-2552-49D9-839D-365D75DF94A9}" type="pres">
      <dgm:prSet presAssocID="{F0E68D97-F10E-46A5-916F-E43134E7F89B}" presName="hierChild5" presStyleCnt="0"/>
      <dgm:spPr/>
    </dgm:pt>
    <dgm:pt modelId="{6310FA8D-E430-43D8-9C4C-2CF4569BF9FE}" type="pres">
      <dgm:prSet presAssocID="{60678477-B120-4020-BD19-181A2B3A34A3}" presName="Name37" presStyleLbl="parChTrans1D3" presStyleIdx="43" presStyleCnt="65" custSzX="208458"/>
      <dgm:spPr/>
    </dgm:pt>
    <dgm:pt modelId="{E070E1BA-88EA-408A-80BF-D4EF7D8A39CB}" type="pres">
      <dgm:prSet presAssocID="{E3334FB3-2FCD-46C7-B653-D040A06E5B10}" presName="hierRoot2" presStyleCnt="0">
        <dgm:presLayoutVars>
          <dgm:hierBranch val="init"/>
        </dgm:presLayoutVars>
      </dgm:prSet>
      <dgm:spPr/>
    </dgm:pt>
    <dgm:pt modelId="{A8F75545-CFAC-4144-B83F-3465EE819504}" type="pres">
      <dgm:prSet presAssocID="{E3334FB3-2FCD-46C7-B653-D040A06E5B10}" presName="rootComposite" presStyleCnt="0"/>
      <dgm:spPr/>
    </dgm:pt>
    <dgm:pt modelId="{CE7F5AB6-8D7C-4463-A225-D58D583C96AB}" type="pres">
      <dgm:prSet presAssocID="{E3334FB3-2FCD-46C7-B653-D040A06E5B10}" presName="rootText" presStyleLbl="node3" presStyleIdx="43" presStyleCnt="65" custScaleX="227973">
        <dgm:presLayoutVars>
          <dgm:chPref val="3"/>
        </dgm:presLayoutVars>
      </dgm:prSet>
      <dgm:spPr/>
    </dgm:pt>
    <dgm:pt modelId="{42E74587-C4EF-4EA9-BD49-8F59509EEF6C}" type="pres">
      <dgm:prSet presAssocID="{E3334FB3-2FCD-46C7-B653-D040A06E5B10}" presName="rootConnector" presStyleLbl="node3" presStyleIdx="43" presStyleCnt="65"/>
      <dgm:spPr/>
    </dgm:pt>
    <dgm:pt modelId="{EC17785D-D043-4C35-8590-4DACFF07447E}" type="pres">
      <dgm:prSet presAssocID="{E3334FB3-2FCD-46C7-B653-D040A06E5B10}" presName="hierChild4" presStyleCnt="0"/>
      <dgm:spPr/>
    </dgm:pt>
    <dgm:pt modelId="{E16E3176-35E4-421A-AF9C-D07FD1FDBA87}" type="pres">
      <dgm:prSet presAssocID="{E3334FB3-2FCD-46C7-B653-D040A06E5B10}" presName="hierChild5" presStyleCnt="0"/>
      <dgm:spPr/>
    </dgm:pt>
    <dgm:pt modelId="{BA30C41D-30EC-4694-B305-6C3BBEDC1B56}" type="pres">
      <dgm:prSet presAssocID="{1B403482-7C0D-4AF9-9F3B-40356F9E8E2B}" presName="Name37" presStyleLbl="parChTrans1D3" presStyleIdx="44" presStyleCnt="65" custSzX="208458"/>
      <dgm:spPr/>
    </dgm:pt>
    <dgm:pt modelId="{1D53000B-4036-42EF-8116-7760A51B857D}" type="pres">
      <dgm:prSet presAssocID="{1A38AA97-E2FB-458E-B667-EA68D873D62B}" presName="hierRoot2" presStyleCnt="0">
        <dgm:presLayoutVars>
          <dgm:hierBranch val="init"/>
        </dgm:presLayoutVars>
      </dgm:prSet>
      <dgm:spPr/>
    </dgm:pt>
    <dgm:pt modelId="{9B22B8FF-378D-4AD5-BE2E-10E3D8619091}" type="pres">
      <dgm:prSet presAssocID="{1A38AA97-E2FB-458E-B667-EA68D873D62B}" presName="rootComposite" presStyleCnt="0"/>
      <dgm:spPr/>
    </dgm:pt>
    <dgm:pt modelId="{28FDAD3E-4FC1-49F9-90AE-EDB0FF53C264}" type="pres">
      <dgm:prSet presAssocID="{1A38AA97-E2FB-458E-B667-EA68D873D62B}" presName="rootText" presStyleLbl="node3" presStyleIdx="44" presStyleCnt="65" custScaleX="227973">
        <dgm:presLayoutVars>
          <dgm:chPref val="3"/>
        </dgm:presLayoutVars>
      </dgm:prSet>
      <dgm:spPr/>
    </dgm:pt>
    <dgm:pt modelId="{5191DD6E-C755-46AA-8D15-CB289DCC2093}" type="pres">
      <dgm:prSet presAssocID="{1A38AA97-E2FB-458E-B667-EA68D873D62B}" presName="rootConnector" presStyleLbl="node3" presStyleIdx="44" presStyleCnt="65"/>
      <dgm:spPr/>
    </dgm:pt>
    <dgm:pt modelId="{FEDAD7E3-C106-40FD-8D60-2797BED92E67}" type="pres">
      <dgm:prSet presAssocID="{1A38AA97-E2FB-458E-B667-EA68D873D62B}" presName="hierChild4" presStyleCnt="0"/>
      <dgm:spPr/>
    </dgm:pt>
    <dgm:pt modelId="{291CB988-6E43-419B-A8E8-0E1E45157D94}" type="pres">
      <dgm:prSet presAssocID="{1A38AA97-E2FB-458E-B667-EA68D873D62B}" presName="hierChild5" presStyleCnt="0"/>
      <dgm:spPr/>
    </dgm:pt>
    <dgm:pt modelId="{1857EF1D-A817-405D-A8C8-BC698F927142}" type="pres">
      <dgm:prSet presAssocID="{2E2F6B88-6217-4C79-83EC-188DEC541C1F}" presName="Name37" presStyleLbl="parChTrans1D3" presStyleIdx="45" presStyleCnt="65" custSzX="208458"/>
      <dgm:spPr/>
    </dgm:pt>
    <dgm:pt modelId="{9CA9F4E9-52D7-4156-A5DF-9C8694928DD2}" type="pres">
      <dgm:prSet presAssocID="{41DD2DBD-3556-4EF7-A2AD-3C426D002F50}" presName="hierRoot2" presStyleCnt="0">
        <dgm:presLayoutVars>
          <dgm:hierBranch val="init"/>
        </dgm:presLayoutVars>
      </dgm:prSet>
      <dgm:spPr/>
    </dgm:pt>
    <dgm:pt modelId="{69A88410-14D6-40E7-B814-8A684C12D092}" type="pres">
      <dgm:prSet presAssocID="{41DD2DBD-3556-4EF7-A2AD-3C426D002F50}" presName="rootComposite" presStyleCnt="0"/>
      <dgm:spPr/>
    </dgm:pt>
    <dgm:pt modelId="{A1406E37-A76B-4172-9CEB-646D65986BC3}" type="pres">
      <dgm:prSet presAssocID="{41DD2DBD-3556-4EF7-A2AD-3C426D002F50}" presName="rootText" presStyleLbl="node3" presStyleIdx="45" presStyleCnt="65" custScaleX="227973">
        <dgm:presLayoutVars>
          <dgm:chPref val="3"/>
        </dgm:presLayoutVars>
      </dgm:prSet>
      <dgm:spPr/>
    </dgm:pt>
    <dgm:pt modelId="{6E380A30-50FF-4632-B89A-0D259AD0B774}" type="pres">
      <dgm:prSet presAssocID="{41DD2DBD-3556-4EF7-A2AD-3C426D002F50}" presName="rootConnector" presStyleLbl="node3" presStyleIdx="45" presStyleCnt="65"/>
      <dgm:spPr/>
    </dgm:pt>
    <dgm:pt modelId="{DF6C895A-5653-41B8-83D7-39CAD99AEB12}" type="pres">
      <dgm:prSet presAssocID="{41DD2DBD-3556-4EF7-A2AD-3C426D002F50}" presName="hierChild4" presStyleCnt="0"/>
      <dgm:spPr/>
    </dgm:pt>
    <dgm:pt modelId="{50E84CE9-691B-46DD-B98F-46DF150C7170}" type="pres">
      <dgm:prSet presAssocID="{41DD2DBD-3556-4EF7-A2AD-3C426D002F50}" presName="hierChild5" presStyleCnt="0"/>
      <dgm:spPr/>
    </dgm:pt>
    <dgm:pt modelId="{6F1153B6-5749-48B3-A4C5-CA06A5838323}" type="pres">
      <dgm:prSet presAssocID="{E7A3946E-E753-4DB4-9B48-8CC64AD47E13}" presName="hierChild5" presStyleCnt="0"/>
      <dgm:spPr/>
    </dgm:pt>
    <dgm:pt modelId="{22996644-62C8-42A3-9E66-7284D41FAC41}" type="pres">
      <dgm:prSet presAssocID="{CC5A3E0A-8646-43E9-9824-8F044AECD36C}" presName="Name37" presStyleLbl="parChTrans1D2" presStyleIdx="5" presStyleCnt="10" custSzX="730743"/>
      <dgm:spPr/>
    </dgm:pt>
    <dgm:pt modelId="{796D3009-BACD-4AE8-AAD9-60C6318BB7CF}" type="pres">
      <dgm:prSet presAssocID="{7ECDE7AE-0225-46E4-9969-D39818D95651}" presName="hierRoot2" presStyleCnt="0">
        <dgm:presLayoutVars>
          <dgm:hierBranch val="init"/>
        </dgm:presLayoutVars>
      </dgm:prSet>
      <dgm:spPr/>
    </dgm:pt>
    <dgm:pt modelId="{3057A227-A343-43E7-8F86-EFEE80629FB1}" type="pres">
      <dgm:prSet presAssocID="{7ECDE7AE-0225-46E4-9969-D39818D95651}" presName="rootComposite" presStyleCnt="0"/>
      <dgm:spPr/>
    </dgm:pt>
    <dgm:pt modelId="{E24BBA3E-CD89-4954-827E-3ED60A50A1F4}" type="pres">
      <dgm:prSet presAssocID="{7ECDE7AE-0225-46E4-9969-D39818D95651}" presName="rootText" presStyleLbl="node2" presStyleIdx="5" presStyleCnt="10" custScaleX="227973">
        <dgm:presLayoutVars>
          <dgm:chPref val="3"/>
        </dgm:presLayoutVars>
      </dgm:prSet>
      <dgm:spPr/>
    </dgm:pt>
    <dgm:pt modelId="{F4E8C714-D177-4FD9-8A38-23D9E77987A5}" type="pres">
      <dgm:prSet presAssocID="{7ECDE7AE-0225-46E4-9969-D39818D95651}" presName="rootConnector" presStyleLbl="node2" presStyleIdx="5" presStyleCnt="10"/>
      <dgm:spPr/>
    </dgm:pt>
    <dgm:pt modelId="{AA9396C3-B269-4557-946A-A0D50E544A86}" type="pres">
      <dgm:prSet presAssocID="{7ECDE7AE-0225-46E4-9969-D39818D95651}" presName="hierChild4" presStyleCnt="0"/>
      <dgm:spPr/>
    </dgm:pt>
    <dgm:pt modelId="{75C2A880-4653-4802-8B0E-59B7F4373404}" type="pres">
      <dgm:prSet presAssocID="{13762654-E28B-4EA1-AFCF-06DF3FD39727}" presName="Name37" presStyleLbl="parChTrans1D3" presStyleIdx="46" presStyleCnt="65" custSzX="208458"/>
      <dgm:spPr/>
    </dgm:pt>
    <dgm:pt modelId="{1430CA66-BD59-448A-8C30-C20204F1BD41}" type="pres">
      <dgm:prSet presAssocID="{1B25A08F-2C7A-4361-BF56-4D1D9BAA9C14}" presName="hierRoot2" presStyleCnt="0">
        <dgm:presLayoutVars>
          <dgm:hierBranch val="init"/>
        </dgm:presLayoutVars>
      </dgm:prSet>
      <dgm:spPr/>
    </dgm:pt>
    <dgm:pt modelId="{3295BF4D-B6FE-45A0-9335-0D51BAD5B87C}" type="pres">
      <dgm:prSet presAssocID="{1B25A08F-2C7A-4361-BF56-4D1D9BAA9C14}" presName="rootComposite" presStyleCnt="0"/>
      <dgm:spPr/>
    </dgm:pt>
    <dgm:pt modelId="{A944A5E9-7970-4035-9927-E7579252FD71}" type="pres">
      <dgm:prSet presAssocID="{1B25A08F-2C7A-4361-BF56-4D1D9BAA9C14}" presName="rootText" presStyleLbl="node3" presStyleIdx="46" presStyleCnt="65" custScaleX="227973">
        <dgm:presLayoutVars>
          <dgm:chPref val="3"/>
        </dgm:presLayoutVars>
      </dgm:prSet>
      <dgm:spPr/>
    </dgm:pt>
    <dgm:pt modelId="{AAFA36EA-6BCC-43A7-99E3-CC41905507C7}" type="pres">
      <dgm:prSet presAssocID="{1B25A08F-2C7A-4361-BF56-4D1D9BAA9C14}" presName="rootConnector" presStyleLbl="node3" presStyleIdx="46" presStyleCnt="65"/>
      <dgm:spPr/>
    </dgm:pt>
    <dgm:pt modelId="{5BCA3858-783A-4567-9C0E-C3D11F7760BF}" type="pres">
      <dgm:prSet presAssocID="{1B25A08F-2C7A-4361-BF56-4D1D9BAA9C14}" presName="hierChild4" presStyleCnt="0"/>
      <dgm:spPr/>
    </dgm:pt>
    <dgm:pt modelId="{B40FA73B-61F0-4ED4-B118-6E27C84E637B}" type="pres">
      <dgm:prSet presAssocID="{1B25A08F-2C7A-4361-BF56-4D1D9BAA9C14}" presName="hierChild5" presStyleCnt="0"/>
      <dgm:spPr/>
    </dgm:pt>
    <dgm:pt modelId="{897F2911-A06D-4439-B7BB-1273FDB40C67}" type="pres">
      <dgm:prSet presAssocID="{B2450E40-61F9-4F46-BBF7-567B79DE7A99}" presName="Name37" presStyleLbl="parChTrans1D3" presStyleIdx="47" presStyleCnt="65" custSzX="208458"/>
      <dgm:spPr/>
    </dgm:pt>
    <dgm:pt modelId="{5195ECC1-612A-480E-87A1-09112B87E7E1}" type="pres">
      <dgm:prSet presAssocID="{26706AC3-0433-400B-8C64-BC710EACEBFC}" presName="hierRoot2" presStyleCnt="0">
        <dgm:presLayoutVars>
          <dgm:hierBranch val="init"/>
        </dgm:presLayoutVars>
      </dgm:prSet>
      <dgm:spPr/>
    </dgm:pt>
    <dgm:pt modelId="{F736BD1B-1BDC-455A-AC2E-B9E3ECA4519A}" type="pres">
      <dgm:prSet presAssocID="{26706AC3-0433-400B-8C64-BC710EACEBFC}" presName="rootComposite" presStyleCnt="0"/>
      <dgm:spPr/>
    </dgm:pt>
    <dgm:pt modelId="{181FF41A-7379-4D3F-8B42-EF69F3B63366}" type="pres">
      <dgm:prSet presAssocID="{26706AC3-0433-400B-8C64-BC710EACEBFC}" presName="rootText" presStyleLbl="node3" presStyleIdx="47" presStyleCnt="65" custScaleX="227973">
        <dgm:presLayoutVars>
          <dgm:chPref val="3"/>
        </dgm:presLayoutVars>
      </dgm:prSet>
      <dgm:spPr/>
    </dgm:pt>
    <dgm:pt modelId="{7DBAF0A5-7D84-4ABE-9C53-494F960CF43E}" type="pres">
      <dgm:prSet presAssocID="{26706AC3-0433-400B-8C64-BC710EACEBFC}" presName="rootConnector" presStyleLbl="node3" presStyleIdx="47" presStyleCnt="65"/>
      <dgm:spPr/>
    </dgm:pt>
    <dgm:pt modelId="{5CDD6198-21D7-4FF3-BB00-708B4B620E79}" type="pres">
      <dgm:prSet presAssocID="{26706AC3-0433-400B-8C64-BC710EACEBFC}" presName="hierChild4" presStyleCnt="0"/>
      <dgm:spPr/>
    </dgm:pt>
    <dgm:pt modelId="{CF4AE90F-DD62-4A99-A87A-F639FBA576FB}" type="pres">
      <dgm:prSet presAssocID="{26706AC3-0433-400B-8C64-BC710EACEBFC}" presName="hierChild5" presStyleCnt="0"/>
      <dgm:spPr/>
    </dgm:pt>
    <dgm:pt modelId="{C55C3E26-DA1F-4258-B2AE-0BA8F22ECC72}" type="pres">
      <dgm:prSet presAssocID="{7ECDE7AE-0225-46E4-9969-D39818D95651}" presName="hierChild5" presStyleCnt="0"/>
      <dgm:spPr/>
    </dgm:pt>
    <dgm:pt modelId="{73E41CF9-DAD2-45F2-8FAF-F6A51EE0142C}" type="pres">
      <dgm:prSet presAssocID="{2FC7F4EA-5D3F-4CEA-B360-E5BF917CB816}" presName="Name37" presStyleLbl="parChTrans1D2" presStyleIdx="6" presStyleCnt="10" custSzX="2192231"/>
      <dgm:spPr/>
    </dgm:pt>
    <dgm:pt modelId="{D3B7D6CC-8985-4F2B-9EC7-67C4D1B92803}" type="pres">
      <dgm:prSet presAssocID="{F5DEF0ED-2A3E-4C27-9517-B26DE3FD1A68}" presName="hierRoot2" presStyleCnt="0">
        <dgm:presLayoutVars>
          <dgm:hierBranch val="init"/>
        </dgm:presLayoutVars>
      </dgm:prSet>
      <dgm:spPr/>
    </dgm:pt>
    <dgm:pt modelId="{B0402F04-CEBF-44E8-922B-0048CA5895A0}" type="pres">
      <dgm:prSet presAssocID="{F5DEF0ED-2A3E-4C27-9517-B26DE3FD1A68}" presName="rootComposite" presStyleCnt="0"/>
      <dgm:spPr/>
    </dgm:pt>
    <dgm:pt modelId="{79CF48B0-CC95-4C30-942A-828162DFA960}" type="pres">
      <dgm:prSet presAssocID="{F5DEF0ED-2A3E-4C27-9517-B26DE3FD1A68}" presName="rootText" presStyleLbl="node2" presStyleIdx="6" presStyleCnt="10" custScaleX="227973">
        <dgm:presLayoutVars>
          <dgm:chPref val="3"/>
        </dgm:presLayoutVars>
      </dgm:prSet>
      <dgm:spPr/>
    </dgm:pt>
    <dgm:pt modelId="{DB78E94A-BAA6-4E1D-9057-8B89108BFD4D}" type="pres">
      <dgm:prSet presAssocID="{F5DEF0ED-2A3E-4C27-9517-B26DE3FD1A68}" presName="rootConnector" presStyleLbl="node2" presStyleIdx="6" presStyleCnt="10"/>
      <dgm:spPr/>
    </dgm:pt>
    <dgm:pt modelId="{EC231FDD-5ED6-4DF1-B4A8-A526E17456AB}" type="pres">
      <dgm:prSet presAssocID="{F5DEF0ED-2A3E-4C27-9517-B26DE3FD1A68}" presName="hierChild4" presStyleCnt="0"/>
      <dgm:spPr/>
    </dgm:pt>
    <dgm:pt modelId="{60B05C0F-75CF-43CA-BD84-DF38CA08480D}" type="pres">
      <dgm:prSet presAssocID="{CF80ADFE-C13C-43A2-9A21-8A701C7F0637}" presName="Name37" presStyleLbl="parChTrans1D3" presStyleIdx="48" presStyleCnt="65" custSzX="208458"/>
      <dgm:spPr/>
    </dgm:pt>
    <dgm:pt modelId="{FD79E21F-87C7-4BE6-838D-E57401975E7D}" type="pres">
      <dgm:prSet presAssocID="{C29E4CA5-6117-4251-88CC-E659A9AFF69A}" presName="hierRoot2" presStyleCnt="0">
        <dgm:presLayoutVars>
          <dgm:hierBranch val="init"/>
        </dgm:presLayoutVars>
      </dgm:prSet>
      <dgm:spPr/>
    </dgm:pt>
    <dgm:pt modelId="{54D0CC02-3792-4FA5-9FC3-999656C48C68}" type="pres">
      <dgm:prSet presAssocID="{C29E4CA5-6117-4251-88CC-E659A9AFF69A}" presName="rootComposite" presStyleCnt="0"/>
      <dgm:spPr/>
    </dgm:pt>
    <dgm:pt modelId="{01003BBB-0D7E-48A2-9442-C8294C416E38}" type="pres">
      <dgm:prSet presAssocID="{C29E4CA5-6117-4251-88CC-E659A9AFF69A}" presName="rootText" presStyleLbl="node3" presStyleIdx="48" presStyleCnt="65" custScaleX="227973">
        <dgm:presLayoutVars>
          <dgm:chPref val="3"/>
        </dgm:presLayoutVars>
      </dgm:prSet>
      <dgm:spPr/>
    </dgm:pt>
    <dgm:pt modelId="{72BBE2F9-9869-4B44-A0FB-6164A860F4E2}" type="pres">
      <dgm:prSet presAssocID="{C29E4CA5-6117-4251-88CC-E659A9AFF69A}" presName="rootConnector" presStyleLbl="node3" presStyleIdx="48" presStyleCnt="65"/>
      <dgm:spPr/>
    </dgm:pt>
    <dgm:pt modelId="{BC15B1A1-4443-4FAE-98F4-9C84274B1835}" type="pres">
      <dgm:prSet presAssocID="{C29E4CA5-6117-4251-88CC-E659A9AFF69A}" presName="hierChild4" presStyleCnt="0"/>
      <dgm:spPr/>
    </dgm:pt>
    <dgm:pt modelId="{C08665EE-6C84-4DA5-AA17-86DECA75411F}" type="pres">
      <dgm:prSet presAssocID="{C29E4CA5-6117-4251-88CC-E659A9AFF69A}" presName="hierChild5" presStyleCnt="0"/>
      <dgm:spPr/>
    </dgm:pt>
    <dgm:pt modelId="{98BB2585-4151-4A78-A703-E90BE70308F6}" type="pres">
      <dgm:prSet presAssocID="{01EF5416-83A6-4D71-BEB4-745E46F9BDA0}" presName="Name37" presStyleLbl="parChTrans1D3" presStyleIdx="49" presStyleCnt="65" custSzX="208458"/>
      <dgm:spPr/>
    </dgm:pt>
    <dgm:pt modelId="{085BB9DA-9FD5-47E6-A6A1-B8A2F261F299}" type="pres">
      <dgm:prSet presAssocID="{EAB8DA2F-75C4-4510-B0CF-4A55F4BA4631}" presName="hierRoot2" presStyleCnt="0">
        <dgm:presLayoutVars>
          <dgm:hierBranch val="init"/>
        </dgm:presLayoutVars>
      </dgm:prSet>
      <dgm:spPr/>
    </dgm:pt>
    <dgm:pt modelId="{B4A9DC19-59D4-46BF-A128-2514C69DD033}" type="pres">
      <dgm:prSet presAssocID="{EAB8DA2F-75C4-4510-B0CF-4A55F4BA4631}" presName="rootComposite" presStyleCnt="0"/>
      <dgm:spPr/>
    </dgm:pt>
    <dgm:pt modelId="{DDC7CCC2-3E0F-4077-9BAE-80359C705930}" type="pres">
      <dgm:prSet presAssocID="{EAB8DA2F-75C4-4510-B0CF-4A55F4BA4631}" presName="rootText" presStyleLbl="node3" presStyleIdx="49" presStyleCnt="65" custScaleX="227973">
        <dgm:presLayoutVars>
          <dgm:chPref val="3"/>
        </dgm:presLayoutVars>
      </dgm:prSet>
      <dgm:spPr/>
    </dgm:pt>
    <dgm:pt modelId="{DC7689EA-E793-4FD3-AC2F-E0C0AE0CC501}" type="pres">
      <dgm:prSet presAssocID="{EAB8DA2F-75C4-4510-B0CF-4A55F4BA4631}" presName="rootConnector" presStyleLbl="node3" presStyleIdx="49" presStyleCnt="65"/>
      <dgm:spPr/>
    </dgm:pt>
    <dgm:pt modelId="{EB33867B-3608-4235-9C66-9D51C0066D47}" type="pres">
      <dgm:prSet presAssocID="{EAB8DA2F-75C4-4510-B0CF-4A55F4BA4631}" presName="hierChild4" presStyleCnt="0"/>
      <dgm:spPr/>
    </dgm:pt>
    <dgm:pt modelId="{7A541DBA-312D-4F42-9F4B-ACCEB8CE6C5A}" type="pres">
      <dgm:prSet presAssocID="{EAB8DA2F-75C4-4510-B0CF-4A55F4BA4631}" presName="hierChild5" presStyleCnt="0"/>
      <dgm:spPr/>
    </dgm:pt>
    <dgm:pt modelId="{3FAE5B0E-DF6B-435D-9B35-7CE744D8D701}" type="pres">
      <dgm:prSet presAssocID="{F5DEF0ED-2A3E-4C27-9517-B26DE3FD1A68}" presName="hierChild5" presStyleCnt="0"/>
      <dgm:spPr/>
    </dgm:pt>
    <dgm:pt modelId="{B7FC41C0-E5DB-40C8-AF00-DA70E7056426}" type="pres">
      <dgm:prSet presAssocID="{C6D149FA-45BE-412C-BE9C-C2B37C4B3DFF}" presName="Name37" presStyleLbl="parChTrans1D2" presStyleIdx="7" presStyleCnt="10" custSzX="3653719"/>
      <dgm:spPr/>
    </dgm:pt>
    <dgm:pt modelId="{25F7E0D4-5B84-4BEA-A88A-231F1C380ADC}" type="pres">
      <dgm:prSet presAssocID="{55B56A89-EC78-405C-A8B6-1142BAA0C524}" presName="hierRoot2" presStyleCnt="0">
        <dgm:presLayoutVars>
          <dgm:hierBranch val="init"/>
        </dgm:presLayoutVars>
      </dgm:prSet>
      <dgm:spPr/>
    </dgm:pt>
    <dgm:pt modelId="{6F0F4009-11DC-4CB7-8C12-3919D1C5F790}" type="pres">
      <dgm:prSet presAssocID="{55B56A89-EC78-405C-A8B6-1142BAA0C524}" presName="rootComposite" presStyleCnt="0"/>
      <dgm:spPr/>
    </dgm:pt>
    <dgm:pt modelId="{0A313A6E-E3AA-4E7C-A2F2-8D044C28F578}" type="pres">
      <dgm:prSet presAssocID="{55B56A89-EC78-405C-A8B6-1142BAA0C524}" presName="rootText" presStyleLbl="node2" presStyleIdx="7" presStyleCnt="10" custScaleX="227973">
        <dgm:presLayoutVars>
          <dgm:chPref val="3"/>
        </dgm:presLayoutVars>
      </dgm:prSet>
      <dgm:spPr/>
    </dgm:pt>
    <dgm:pt modelId="{1797C078-15B0-46F0-8D5B-D7C43CED8363}" type="pres">
      <dgm:prSet presAssocID="{55B56A89-EC78-405C-A8B6-1142BAA0C524}" presName="rootConnector" presStyleLbl="node2" presStyleIdx="7" presStyleCnt="10"/>
      <dgm:spPr/>
    </dgm:pt>
    <dgm:pt modelId="{F80EEABD-46E6-4967-B8F5-744A1FA4FCCA}" type="pres">
      <dgm:prSet presAssocID="{55B56A89-EC78-405C-A8B6-1142BAA0C524}" presName="hierChild4" presStyleCnt="0"/>
      <dgm:spPr/>
    </dgm:pt>
    <dgm:pt modelId="{0CA4D36C-9C50-4F0F-BCC5-E401BB291CBA}" type="pres">
      <dgm:prSet presAssocID="{FADC6649-B290-4680-809B-AF1CDBE2361B}" presName="Name37" presStyleLbl="parChTrans1D3" presStyleIdx="50" presStyleCnt="65" custSzX="208458"/>
      <dgm:spPr/>
    </dgm:pt>
    <dgm:pt modelId="{10086151-4E5C-47C8-91EB-4B098A0FF693}" type="pres">
      <dgm:prSet presAssocID="{AC67F352-1E06-4E89-B7D9-4DDD1D3D3729}" presName="hierRoot2" presStyleCnt="0">
        <dgm:presLayoutVars>
          <dgm:hierBranch val="init"/>
        </dgm:presLayoutVars>
      </dgm:prSet>
      <dgm:spPr/>
    </dgm:pt>
    <dgm:pt modelId="{2A8464B0-C235-415F-8B02-C197B7BA9D29}" type="pres">
      <dgm:prSet presAssocID="{AC67F352-1E06-4E89-B7D9-4DDD1D3D3729}" presName="rootComposite" presStyleCnt="0"/>
      <dgm:spPr/>
    </dgm:pt>
    <dgm:pt modelId="{BE6B7CE9-EDE2-4FA4-8D75-F2FDF707BB4D}" type="pres">
      <dgm:prSet presAssocID="{AC67F352-1E06-4E89-B7D9-4DDD1D3D3729}" presName="rootText" presStyleLbl="node3" presStyleIdx="50" presStyleCnt="65" custScaleX="227973">
        <dgm:presLayoutVars>
          <dgm:chPref val="3"/>
        </dgm:presLayoutVars>
      </dgm:prSet>
      <dgm:spPr/>
    </dgm:pt>
    <dgm:pt modelId="{E6E9E4FA-18AD-4193-A6A2-8A387CB00BBE}" type="pres">
      <dgm:prSet presAssocID="{AC67F352-1E06-4E89-B7D9-4DDD1D3D3729}" presName="rootConnector" presStyleLbl="node3" presStyleIdx="50" presStyleCnt="65"/>
      <dgm:spPr/>
    </dgm:pt>
    <dgm:pt modelId="{0DA545A3-AE21-4E68-AC6E-DADF8B842973}" type="pres">
      <dgm:prSet presAssocID="{AC67F352-1E06-4E89-B7D9-4DDD1D3D3729}" presName="hierChild4" presStyleCnt="0"/>
      <dgm:spPr/>
    </dgm:pt>
    <dgm:pt modelId="{790E980E-D51D-4C76-9678-E9B54568815E}" type="pres">
      <dgm:prSet presAssocID="{AC67F352-1E06-4E89-B7D9-4DDD1D3D3729}" presName="hierChild5" presStyleCnt="0"/>
      <dgm:spPr/>
    </dgm:pt>
    <dgm:pt modelId="{10455DA1-0BF0-41A1-AD56-89DD851FD2F0}" type="pres">
      <dgm:prSet presAssocID="{1E3D00FA-53AD-44B5-A846-E2C779851168}" presName="Name37" presStyleLbl="parChTrans1D3" presStyleIdx="51" presStyleCnt="65" custSzX="208458"/>
      <dgm:spPr/>
    </dgm:pt>
    <dgm:pt modelId="{B3BAABA6-A11F-4347-A965-0503B15A17E1}" type="pres">
      <dgm:prSet presAssocID="{09E355A2-9F6F-4702-9BF1-FBF6C4E9B8A5}" presName="hierRoot2" presStyleCnt="0">
        <dgm:presLayoutVars>
          <dgm:hierBranch val="init"/>
        </dgm:presLayoutVars>
      </dgm:prSet>
      <dgm:spPr/>
    </dgm:pt>
    <dgm:pt modelId="{B8B5983C-7CEE-44D6-9851-D384DF965B22}" type="pres">
      <dgm:prSet presAssocID="{09E355A2-9F6F-4702-9BF1-FBF6C4E9B8A5}" presName="rootComposite" presStyleCnt="0"/>
      <dgm:spPr/>
    </dgm:pt>
    <dgm:pt modelId="{C311FC00-ED2B-4CE1-B80F-B8109151ED14}" type="pres">
      <dgm:prSet presAssocID="{09E355A2-9F6F-4702-9BF1-FBF6C4E9B8A5}" presName="rootText" presStyleLbl="node3" presStyleIdx="51" presStyleCnt="65" custScaleX="227973">
        <dgm:presLayoutVars>
          <dgm:chPref val="3"/>
        </dgm:presLayoutVars>
      </dgm:prSet>
      <dgm:spPr/>
    </dgm:pt>
    <dgm:pt modelId="{783A2FF6-E941-47A0-9CC5-0F295AE97295}" type="pres">
      <dgm:prSet presAssocID="{09E355A2-9F6F-4702-9BF1-FBF6C4E9B8A5}" presName="rootConnector" presStyleLbl="node3" presStyleIdx="51" presStyleCnt="65"/>
      <dgm:spPr/>
    </dgm:pt>
    <dgm:pt modelId="{10CCC5A9-9E26-4D8C-8062-BD5DC74F424B}" type="pres">
      <dgm:prSet presAssocID="{09E355A2-9F6F-4702-9BF1-FBF6C4E9B8A5}" presName="hierChild4" presStyleCnt="0"/>
      <dgm:spPr/>
    </dgm:pt>
    <dgm:pt modelId="{F10FF2FC-C374-470C-ABBF-FEE4628E12A1}" type="pres">
      <dgm:prSet presAssocID="{09E355A2-9F6F-4702-9BF1-FBF6C4E9B8A5}" presName="hierChild5" presStyleCnt="0"/>
      <dgm:spPr/>
    </dgm:pt>
    <dgm:pt modelId="{E63AA052-27BB-498C-8B0D-2F3A695D47C5}" type="pres">
      <dgm:prSet presAssocID="{A708DB21-76F2-4B0B-A9D6-7E18026B1375}" presName="Name37" presStyleLbl="parChTrans1D3" presStyleIdx="52" presStyleCnt="65" custSzX="208458"/>
      <dgm:spPr/>
    </dgm:pt>
    <dgm:pt modelId="{17302192-6D4A-4DF2-94B7-48D290E4D28D}" type="pres">
      <dgm:prSet presAssocID="{3F320177-234E-49EC-99EB-FC2FDA77314A}" presName="hierRoot2" presStyleCnt="0">
        <dgm:presLayoutVars>
          <dgm:hierBranch val="init"/>
        </dgm:presLayoutVars>
      </dgm:prSet>
      <dgm:spPr/>
    </dgm:pt>
    <dgm:pt modelId="{6DAE3CF8-0F5C-48B5-931C-0E4A41ED2445}" type="pres">
      <dgm:prSet presAssocID="{3F320177-234E-49EC-99EB-FC2FDA77314A}" presName="rootComposite" presStyleCnt="0"/>
      <dgm:spPr/>
    </dgm:pt>
    <dgm:pt modelId="{280943DC-11D9-4810-AA7C-1E727089770D}" type="pres">
      <dgm:prSet presAssocID="{3F320177-234E-49EC-99EB-FC2FDA77314A}" presName="rootText" presStyleLbl="node3" presStyleIdx="52" presStyleCnt="65" custScaleX="227973">
        <dgm:presLayoutVars>
          <dgm:chPref val="3"/>
        </dgm:presLayoutVars>
      </dgm:prSet>
      <dgm:spPr/>
    </dgm:pt>
    <dgm:pt modelId="{7108C897-16C1-45A9-87AA-63FA6E35E4F9}" type="pres">
      <dgm:prSet presAssocID="{3F320177-234E-49EC-99EB-FC2FDA77314A}" presName="rootConnector" presStyleLbl="node3" presStyleIdx="52" presStyleCnt="65"/>
      <dgm:spPr/>
    </dgm:pt>
    <dgm:pt modelId="{14E637B3-DBB6-4CDA-A530-244338BD7890}" type="pres">
      <dgm:prSet presAssocID="{3F320177-234E-49EC-99EB-FC2FDA77314A}" presName="hierChild4" presStyleCnt="0"/>
      <dgm:spPr/>
    </dgm:pt>
    <dgm:pt modelId="{8EAE6926-2F03-4D89-91F6-CDC18BD79EA6}" type="pres">
      <dgm:prSet presAssocID="{3F320177-234E-49EC-99EB-FC2FDA77314A}" presName="hierChild5" presStyleCnt="0"/>
      <dgm:spPr/>
    </dgm:pt>
    <dgm:pt modelId="{59890DF1-17CA-4704-8510-707E9C1B0479}" type="pres">
      <dgm:prSet presAssocID="{01262E1A-AE8F-4D28-BDE6-DB0B9AD518BE}" presName="Name37" presStyleLbl="parChTrans1D3" presStyleIdx="53" presStyleCnt="65" custSzX="208458"/>
      <dgm:spPr/>
    </dgm:pt>
    <dgm:pt modelId="{6E81F617-43B9-4589-A667-7F1C2C8DA9F3}" type="pres">
      <dgm:prSet presAssocID="{AFF0B00C-2732-4711-BE55-C04BC9ECE2E4}" presName="hierRoot2" presStyleCnt="0">
        <dgm:presLayoutVars>
          <dgm:hierBranch val="init"/>
        </dgm:presLayoutVars>
      </dgm:prSet>
      <dgm:spPr/>
    </dgm:pt>
    <dgm:pt modelId="{7DD5BB1E-B8CA-4452-B29F-381214AADF44}" type="pres">
      <dgm:prSet presAssocID="{AFF0B00C-2732-4711-BE55-C04BC9ECE2E4}" presName="rootComposite" presStyleCnt="0"/>
      <dgm:spPr/>
    </dgm:pt>
    <dgm:pt modelId="{A3000C31-5133-4A29-9FDB-EB43C27E5093}" type="pres">
      <dgm:prSet presAssocID="{AFF0B00C-2732-4711-BE55-C04BC9ECE2E4}" presName="rootText" presStyleLbl="node3" presStyleIdx="53" presStyleCnt="65" custScaleX="227973">
        <dgm:presLayoutVars>
          <dgm:chPref val="3"/>
        </dgm:presLayoutVars>
      </dgm:prSet>
      <dgm:spPr/>
    </dgm:pt>
    <dgm:pt modelId="{2496223C-CBF4-4E41-BEC8-A6E61671C1B7}" type="pres">
      <dgm:prSet presAssocID="{AFF0B00C-2732-4711-BE55-C04BC9ECE2E4}" presName="rootConnector" presStyleLbl="node3" presStyleIdx="53" presStyleCnt="65"/>
      <dgm:spPr/>
    </dgm:pt>
    <dgm:pt modelId="{0EE5EDBA-12E3-4198-A041-065E114C4F1E}" type="pres">
      <dgm:prSet presAssocID="{AFF0B00C-2732-4711-BE55-C04BC9ECE2E4}" presName="hierChild4" presStyleCnt="0"/>
      <dgm:spPr/>
    </dgm:pt>
    <dgm:pt modelId="{A8113051-9E7B-4FB6-AC9B-45C886D0F9FF}" type="pres">
      <dgm:prSet presAssocID="{AFF0B00C-2732-4711-BE55-C04BC9ECE2E4}" presName="hierChild5" presStyleCnt="0"/>
      <dgm:spPr/>
    </dgm:pt>
    <dgm:pt modelId="{9529CF9C-25D7-4C63-83EB-26C1168470C4}" type="pres">
      <dgm:prSet presAssocID="{F01300AE-D9E4-46F9-8111-A5C3FEE5650D}" presName="Name37" presStyleLbl="parChTrans1D3" presStyleIdx="54" presStyleCnt="65" custSzX="208458"/>
      <dgm:spPr/>
    </dgm:pt>
    <dgm:pt modelId="{8E30AFA3-FD93-4F02-A845-E7482CAB8066}" type="pres">
      <dgm:prSet presAssocID="{DC7927C5-1D13-4F3C-9F3B-EA14E277CED0}" presName="hierRoot2" presStyleCnt="0">
        <dgm:presLayoutVars>
          <dgm:hierBranch val="init"/>
        </dgm:presLayoutVars>
      </dgm:prSet>
      <dgm:spPr/>
    </dgm:pt>
    <dgm:pt modelId="{FBED4A2C-A7E9-497B-8139-D3E2C84D231A}" type="pres">
      <dgm:prSet presAssocID="{DC7927C5-1D13-4F3C-9F3B-EA14E277CED0}" presName="rootComposite" presStyleCnt="0"/>
      <dgm:spPr/>
    </dgm:pt>
    <dgm:pt modelId="{214CE423-8DAC-4D4A-82F1-6850C426E0F2}" type="pres">
      <dgm:prSet presAssocID="{DC7927C5-1D13-4F3C-9F3B-EA14E277CED0}" presName="rootText" presStyleLbl="node3" presStyleIdx="54" presStyleCnt="65" custScaleX="227973">
        <dgm:presLayoutVars>
          <dgm:chPref val="3"/>
        </dgm:presLayoutVars>
      </dgm:prSet>
      <dgm:spPr/>
    </dgm:pt>
    <dgm:pt modelId="{A67183E0-D67C-4976-839F-D58AA6D6D781}" type="pres">
      <dgm:prSet presAssocID="{DC7927C5-1D13-4F3C-9F3B-EA14E277CED0}" presName="rootConnector" presStyleLbl="node3" presStyleIdx="54" presStyleCnt="65"/>
      <dgm:spPr/>
    </dgm:pt>
    <dgm:pt modelId="{F93282D5-D728-4E89-A5B4-40E73E4701D2}" type="pres">
      <dgm:prSet presAssocID="{DC7927C5-1D13-4F3C-9F3B-EA14E277CED0}" presName="hierChild4" presStyleCnt="0"/>
      <dgm:spPr/>
    </dgm:pt>
    <dgm:pt modelId="{0C0BA6D8-9DBA-41EB-A222-1165792F6D24}" type="pres">
      <dgm:prSet presAssocID="{DC7927C5-1D13-4F3C-9F3B-EA14E277CED0}" presName="hierChild5" presStyleCnt="0"/>
      <dgm:spPr/>
    </dgm:pt>
    <dgm:pt modelId="{2FBCDED6-382E-4BB3-9177-CB41BEBE0966}" type="pres">
      <dgm:prSet presAssocID="{E7B4EF19-B2E2-4938-B98A-306CFD9EF1A4}" presName="Name37" presStyleLbl="parChTrans1D3" presStyleIdx="55" presStyleCnt="65" custSzX="208458"/>
      <dgm:spPr/>
    </dgm:pt>
    <dgm:pt modelId="{B88DB94F-340C-4ABD-86B9-653BA00E163D}" type="pres">
      <dgm:prSet presAssocID="{5C8D933A-932A-4714-B819-92A0E6C15077}" presName="hierRoot2" presStyleCnt="0">
        <dgm:presLayoutVars>
          <dgm:hierBranch val="init"/>
        </dgm:presLayoutVars>
      </dgm:prSet>
      <dgm:spPr/>
    </dgm:pt>
    <dgm:pt modelId="{57444BAD-1BEF-4D97-B7F9-A294B459F3CE}" type="pres">
      <dgm:prSet presAssocID="{5C8D933A-932A-4714-B819-92A0E6C15077}" presName="rootComposite" presStyleCnt="0"/>
      <dgm:spPr/>
    </dgm:pt>
    <dgm:pt modelId="{874F6401-9BA4-402A-870F-FEBCDB3AB3B3}" type="pres">
      <dgm:prSet presAssocID="{5C8D933A-932A-4714-B819-92A0E6C15077}" presName="rootText" presStyleLbl="node3" presStyleIdx="55" presStyleCnt="65" custScaleX="227973">
        <dgm:presLayoutVars>
          <dgm:chPref val="3"/>
        </dgm:presLayoutVars>
      </dgm:prSet>
      <dgm:spPr/>
    </dgm:pt>
    <dgm:pt modelId="{AC9E0501-F470-4688-A874-2C566C58B2DA}" type="pres">
      <dgm:prSet presAssocID="{5C8D933A-932A-4714-B819-92A0E6C15077}" presName="rootConnector" presStyleLbl="node3" presStyleIdx="55" presStyleCnt="65"/>
      <dgm:spPr/>
    </dgm:pt>
    <dgm:pt modelId="{A83AF955-0425-4CE4-870B-6A1C16C4FBCE}" type="pres">
      <dgm:prSet presAssocID="{5C8D933A-932A-4714-B819-92A0E6C15077}" presName="hierChild4" presStyleCnt="0"/>
      <dgm:spPr/>
    </dgm:pt>
    <dgm:pt modelId="{1F4C050C-1CFD-454A-B69C-07ACEC203F42}" type="pres">
      <dgm:prSet presAssocID="{5C8D933A-932A-4714-B819-92A0E6C15077}" presName="hierChild5" presStyleCnt="0"/>
      <dgm:spPr/>
    </dgm:pt>
    <dgm:pt modelId="{C2145025-B1DD-4C92-A928-81A39FDA3D85}" type="pres">
      <dgm:prSet presAssocID="{13DD7F4A-BA52-40AA-9DBC-5773B02B7D0D}" presName="Name37" presStyleLbl="parChTrans1D3" presStyleIdx="56" presStyleCnt="65" custSzX="208458"/>
      <dgm:spPr/>
    </dgm:pt>
    <dgm:pt modelId="{C2462A2B-5000-4C04-B5B7-A980519608DF}" type="pres">
      <dgm:prSet presAssocID="{41BFCF0A-80AE-4B61-B992-7CC71EA2531F}" presName="hierRoot2" presStyleCnt="0">
        <dgm:presLayoutVars>
          <dgm:hierBranch val="init"/>
        </dgm:presLayoutVars>
      </dgm:prSet>
      <dgm:spPr/>
    </dgm:pt>
    <dgm:pt modelId="{6BF5DEE5-E547-4949-BB72-92A0BF3E250C}" type="pres">
      <dgm:prSet presAssocID="{41BFCF0A-80AE-4B61-B992-7CC71EA2531F}" presName="rootComposite" presStyleCnt="0"/>
      <dgm:spPr/>
    </dgm:pt>
    <dgm:pt modelId="{2EFAA581-DD2E-48B8-AB66-D20E618BF50E}" type="pres">
      <dgm:prSet presAssocID="{41BFCF0A-80AE-4B61-B992-7CC71EA2531F}" presName="rootText" presStyleLbl="node3" presStyleIdx="56" presStyleCnt="65" custScaleX="227973">
        <dgm:presLayoutVars>
          <dgm:chPref val="3"/>
        </dgm:presLayoutVars>
      </dgm:prSet>
      <dgm:spPr/>
    </dgm:pt>
    <dgm:pt modelId="{2CF29C11-AEA8-4C7C-93BA-5EE84F64D9A0}" type="pres">
      <dgm:prSet presAssocID="{41BFCF0A-80AE-4B61-B992-7CC71EA2531F}" presName="rootConnector" presStyleLbl="node3" presStyleIdx="56" presStyleCnt="65"/>
      <dgm:spPr/>
    </dgm:pt>
    <dgm:pt modelId="{4AEE46A5-09E4-4A5A-AA82-167CDCB4761C}" type="pres">
      <dgm:prSet presAssocID="{41BFCF0A-80AE-4B61-B992-7CC71EA2531F}" presName="hierChild4" presStyleCnt="0"/>
      <dgm:spPr/>
    </dgm:pt>
    <dgm:pt modelId="{6FFD2687-6352-45E6-8667-C54AA9D19F85}" type="pres">
      <dgm:prSet presAssocID="{41BFCF0A-80AE-4B61-B992-7CC71EA2531F}" presName="hierChild5" presStyleCnt="0"/>
      <dgm:spPr/>
    </dgm:pt>
    <dgm:pt modelId="{B237282E-31EC-4D4A-84D2-071EF28BE633}" type="pres">
      <dgm:prSet presAssocID="{637246C2-D48A-40A1-B821-28B8C45CDF14}" presName="Name37" presStyleLbl="parChTrans1D3" presStyleIdx="57" presStyleCnt="65" custSzX="208458"/>
      <dgm:spPr/>
    </dgm:pt>
    <dgm:pt modelId="{54BF838F-585C-4B76-B495-417A39E9AA0A}" type="pres">
      <dgm:prSet presAssocID="{A54B4C9E-7358-49AE-A5FC-3CA68E567E32}" presName="hierRoot2" presStyleCnt="0">
        <dgm:presLayoutVars>
          <dgm:hierBranch val="init"/>
        </dgm:presLayoutVars>
      </dgm:prSet>
      <dgm:spPr/>
    </dgm:pt>
    <dgm:pt modelId="{9EB875E1-382E-4E65-8BFE-F2BF153F9EF5}" type="pres">
      <dgm:prSet presAssocID="{A54B4C9E-7358-49AE-A5FC-3CA68E567E32}" presName="rootComposite" presStyleCnt="0"/>
      <dgm:spPr/>
    </dgm:pt>
    <dgm:pt modelId="{56E83775-2B26-42B0-892D-4417419BB1F1}" type="pres">
      <dgm:prSet presAssocID="{A54B4C9E-7358-49AE-A5FC-3CA68E567E32}" presName="rootText" presStyleLbl="node3" presStyleIdx="57" presStyleCnt="65" custScaleX="227973">
        <dgm:presLayoutVars>
          <dgm:chPref val="3"/>
        </dgm:presLayoutVars>
      </dgm:prSet>
      <dgm:spPr/>
    </dgm:pt>
    <dgm:pt modelId="{B54174A2-8E0F-4F62-B0BF-1399BC79833F}" type="pres">
      <dgm:prSet presAssocID="{A54B4C9E-7358-49AE-A5FC-3CA68E567E32}" presName="rootConnector" presStyleLbl="node3" presStyleIdx="57" presStyleCnt="65"/>
      <dgm:spPr/>
    </dgm:pt>
    <dgm:pt modelId="{7E4DE61E-BE6A-4D31-84E5-C563BA4EB976}" type="pres">
      <dgm:prSet presAssocID="{A54B4C9E-7358-49AE-A5FC-3CA68E567E32}" presName="hierChild4" presStyleCnt="0"/>
      <dgm:spPr/>
    </dgm:pt>
    <dgm:pt modelId="{8056CF44-3F84-4625-AD17-A5E2D101D857}" type="pres">
      <dgm:prSet presAssocID="{A54B4C9E-7358-49AE-A5FC-3CA68E567E32}" presName="hierChild5" presStyleCnt="0"/>
      <dgm:spPr/>
    </dgm:pt>
    <dgm:pt modelId="{DD60CBCB-C7E3-42FE-9AB5-A1E29A85760A}" type="pres">
      <dgm:prSet presAssocID="{24EFAAF8-6163-4ABC-935B-6A768D626107}" presName="Name37" presStyleLbl="parChTrans1D3" presStyleIdx="58" presStyleCnt="65" custSzX="208458"/>
      <dgm:spPr/>
    </dgm:pt>
    <dgm:pt modelId="{48A03B61-647B-48EB-AA7B-45CF525CC044}" type="pres">
      <dgm:prSet presAssocID="{CE21575A-C898-4A65-BB72-183A3FB83760}" presName="hierRoot2" presStyleCnt="0">
        <dgm:presLayoutVars>
          <dgm:hierBranch val="init"/>
        </dgm:presLayoutVars>
      </dgm:prSet>
      <dgm:spPr/>
    </dgm:pt>
    <dgm:pt modelId="{1EF30C3E-A712-4247-8BFC-0D7029AB3748}" type="pres">
      <dgm:prSet presAssocID="{CE21575A-C898-4A65-BB72-183A3FB83760}" presName="rootComposite" presStyleCnt="0"/>
      <dgm:spPr/>
    </dgm:pt>
    <dgm:pt modelId="{85D10E67-07DB-4335-9D2F-B9AD9F3A1049}" type="pres">
      <dgm:prSet presAssocID="{CE21575A-C898-4A65-BB72-183A3FB83760}" presName="rootText" presStyleLbl="node3" presStyleIdx="58" presStyleCnt="65" custScaleX="227973">
        <dgm:presLayoutVars>
          <dgm:chPref val="3"/>
        </dgm:presLayoutVars>
      </dgm:prSet>
      <dgm:spPr/>
    </dgm:pt>
    <dgm:pt modelId="{B42C6715-B872-47EA-B905-9B118F8DCC7E}" type="pres">
      <dgm:prSet presAssocID="{CE21575A-C898-4A65-BB72-183A3FB83760}" presName="rootConnector" presStyleLbl="node3" presStyleIdx="58" presStyleCnt="65"/>
      <dgm:spPr/>
    </dgm:pt>
    <dgm:pt modelId="{5A830F62-0D20-488E-9F2C-09948124EEBB}" type="pres">
      <dgm:prSet presAssocID="{CE21575A-C898-4A65-BB72-183A3FB83760}" presName="hierChild4" presStyleCnt="0"/>
      <dgm:spPr/>
    </dgm:pt>
    <dgm:pt modelId="{D247D154-7B48-4FD0-8740-910E3665835D}" type="pres">
      <dgm:prSet presAssocID="{CE21575A-C898-4A65-BB72-183A3FB83760}" presName="hierChild5" presStyleCnt="0"/>
      <dgm:spPr/>
    </dgm:pt>
    <dgm:pt modelId="{EC4F67E8-4448-498F-9128-4B99E0DF4F3E}" type="pres">
      <dgm:prSet presAssocID="{3499C622-3028-48B9-A6B2-DF56BE238C20}" presName="Name37" presStyleLbl="parChTrans1D3" presStyleIdx="59" presStyleCnt="65" custSzX="208458"/>
      <dgm:spPr/>
    </dgm:pt>
    <dgm:pt modelId="{4B15169C-C603-4A44-8531-A841F8185F4B}" type="pres">
      <dgm:prSet presAssocID="{D16653B5-E063-4929-8E56-019D62849F38}" presName="hierRoot2" presStyleCnt="0">
        <dgm:presLayoutVars>
          <dgm:hierBranch val="init"/>
        </dgm:presLayoutVars>
      </dgm:prSet>
      <dgm:spPr/>
    </dgm:pt>
    <dgm:pt modelId="{1F94DBDB-35C8-4D1A-A1A6-FD1B25FFB4F5}" type="pres">
      <dgm:prSet presAssocID="{D16653B5-E063-4929-8E56-019D62849F38}" presName="rootComposite" presStyleCnt="0"/>
      <dgm:spPr/>
    </dgm:pt>
    <dgm:pt modelId="{701C2AC6-F8A7-4474-932F-91270BD2E6E5}" type="pres">
      <dgm:prSet presAssocID="{D16653B5-E063-4929-8E56-019D62849F38}" presName="rootText" presStyleLbl="node3" presStyleIdx="59" presStyleCnt="65" custScaleX="227973">
        <dgm:presLayoutVars>
          <dgm:chPref val="3"/>
        </dgm:presLayoutVars>
      </dgm:prSet>
      <dgm:spPr/>
    </dgm:pt>
    <dgm:pt modelId="{6A61B2DC-72C0-4014-B443-162D02CD60BB}" type="pres">
      <dgm:prSet presAssocID="{D16653B5-E063-4929-8E56-019D62849F38}" presName="rootConnector" presStyleLbl="node3" presStyleIdx="59" presStyleCnt="65"/>
      <dgm:spPr/>
    </dgm:pt>
    <dgm:pt modelId="{A3D4DF64-22CD-4AF4-869C-4C2E1E2A1C56}" type="pres">
      <dgm:prSet presAssocID="{D16653B5-E063-4929-8E56-019D62849F38}" presName="hierChild4" presStyleCnt="0"/>
      <dgm:spPr/>
    </dgm:pt>
    <dgm:pt modelId="{38CF91F5-B758-43F2-992B-6DFD2DB41016}" type="pres">
      <dgm:prSet presAssocID="{D16653B5-E063-4929-8E56-019D62849F38}" presName="hierChild5" presStyleCnt="0"/>
      <dgm:spPr/>
    </dgm:pt>
    <dgm:pt modelId="{ABAA9B68-8FC6-4F6D-A400-78554D65D392}" type="pres">
      <dgm:prSet presAssocID="{82D1484D-2873-4A12-8501-AFF17FB0B6FE}" presName="Name37" presStyleLbl="parChTrans1D3" presStyleIdx="60" presStyleCnt="65" custSzX="208458"/>
      <dgm:spPr/>
    </dgm:pt>
    <dgm:pt modelId="{638D3B74-DB0C-4B4F-81B8-863DF615D074}" type="pres">
      <dgm:prSet presAssocID="{2AD83818-BE97-41F6-AAAD-089DD32F8323}" presName="hierRoot2" presStyleCnt="0">
        <dgm:presLayoutVars>
          <dgm:hierBranch val="init"/>
        </dgm:presLayoutVars>
      </dgm:prSet>
      <dgm:spPr/>
    </dgm:pt>
    <dgm:pt modelId="{9FF7DF7A-7596-4ED7-9639-9A1FA2D35B2D}" type="pres">
      <dgm:prSet presAssocID="{2AD83818-BE97-41F6-AAAD-089DD32F8323}" presName="rootComposite" presStyleCnt="0"/>
      <dgm:spPr/>
    </dgm:pt>
    <dgm:pt modelId="{CCBA30C5-353F-49F8-91FF-76916DD868D3}" type="pres">
      <dgm:prSet presAssocID="{2AD83818-BE97-41F6-AAAD-089DD32F8323}" presName="rootText" presStyleLbl="node3" presStyleIdx="60" presStyleCnt="65" custScaleX="227973">
        <dgm:presLayoutVars>
          <dgm:chPref val="3"/>
        </dgm:presLayoutVars>
      </dgm:prSet>
      <dgm:spPr/>
    </dgm:pt>
    <dgm:pt modelId="{B43DF5CC-2BEA-46CE-BF33-F3DE65574A64}" type="pres">
      <dgm:prSet presAssocID="{2AD83818-BE97-41F6-AAAD-089DD32F8323}" presName="rootConnector" presStyleLbl="node3" presStyleIdx="60" presStyleCnt="65"/>
      <dgm:spPr/>
    </dgm:pt>
    <dgm:pt modelId="{4D581C9F-7B03-4CF5-9910-5A744B326761}" type="pres">
      <dgm:prSet presAssocID="{2AD83818-BE97-41F6-AAAD-089DD32F8323}" presName="hierChild4" presStyleCnt="0"/>
      <dgm:spPr/>
    </dgm:pt>
    <dgm:pt modelId="{5F6F3646-44F7-49CA-8D07-D73C4A06C757}" type="pres">
      <dgm:prSet presAssocID="{2AD83818-BE97-41F6-AAAD-089DD32F8323}" presName="hierChild5" presStyleCnt="0"/>
      <dgm:spPr/>
    </dgm:pt>
    <dgm:pt modelId="{FCADD241-CFA8-4422-B84A-06F083A1C056}" type="pres">
      <dgm:prSet presAssocID="{55B56A89-EC78-405C-A8B6-1142BAA0C524}" presName="hierChild5" presStyleCnt="0"/>
      <dgm:spPr/>
    </dgm:pt>
    <dgm:pt modelId="{471D5DC2-C985-41C4-8099-8ECE4A4DEF9C}" type="pres">
      <dgm:prSet presAssocID="{A1E83426-B68E-4CB1-A353-70B972CA2512}" presName="Name37" presStyleLbl="parChTrans1D2" presStyleIdx="8" presStyleCnt="10" custSzX="5115207"/>
      <dgm:spPr/>
    </dgm:pt>
    <dgm:pt modelId="{1B2B22C4-6EB5-4E93-9BC8-90B325114C00}" type="pres">
      <dgm:prSet presAssocID="{40C41DBD-A22C-4932-9F8D-B57264E5233F}" presName="hierRoot2" presStyleCnt="0">
        <dgm:presLayoutVars>
          <dgm:hierBranch val="init"/>
        </dgm:presLayoutVars>
      </dgm:prSet>
      <dgm:spPr/>
    </dgm:pt>
    <dgm:pt modelId="{C73A1B11-9CCF-4002-96DF-D01667A8E9A5}" type="pres">
      <dgm:prSet presAssocID="{40C41DBD-A22C-4932-9F8D-B57264E5233F}" presName="rootComposite" presStyleCnt="0"/>
      <dgm:spPr/>
    </dgm:pt>
    <dgm:pt modelId="{5CA7B163-EC06-4F6A-AE7B-A9AE423FD8F2}" type="pres">
      <dgm:prSet presAssocID="{40C41DBD-A22C-4932-9F8D-B57264E5233F}" presName="rootText" presStyleLbl="node2" presStyleIdx="8" presStyleCnt="10" custScaleX="227973">
        <dgm:presLayoutVars>
          <dgm:chPref val="3"/>
        </dgm:presLayoutVars>
      </dgm:prSet>
      <dgm:spPr/>
    </dgm:pt>
    <dgm:pt modelId="{1B618BEC-D8A9-40F6-B772-BB8F4B744739}" type="pres">
      <dgm:prSet presAssocID="{40C41DBD-A22C-4932-9F8D-B57264E5233F}" presName="rootConnector" presStyleLbl="node2" presStyleIdx="8" presStyleCnt="10"/>
      <dgm:spPr/>
    </dgm:pt>
    <dgm:pt modelId="{28AFA0F7-F5E7-4275-BB6F-EA42D1B9E0F3}" type="pres">
      <dgm:prSet presAssocID="{40C41DBD-A22C-4932-9F8D-B57264E5233F}" presName="hierChild4" presStyleCnt="0"/>
      <dgm:spPr/>
    </dgm:pt>
    <dgm:pt modelId="{48DC8567-FCCC-4BBB-B3C5-926D19C90CD8}" type="pres">
      <dgm:prSet presAssocID="{4C05FA7A-117E-41CA-8E72-17C1CA738F1D}" presName="Name37" presStyleLbl="parChTrans1D3" presStyleIdx="61" presStyleCnt="65" custSzX="208458"/>
      <dgm:spPr/>
    </dgm:pt>
    <dgm:pt modelId="{D608F643-8F0E-4C44-9EA5-BB1E960090A4}" type="pres">
      <dgm:prSet presAssocID="{1F75B3C2-8BCF-441C-A76A-8AD7DFE5754E}" presName="hierRoot2" presStyleCnt="0">
        <dgm:presLayoutVars>
          <dgm:hierBranch val="init"/>
        </dgm:presLayoutVars>
      </dgm:prSet>
      <dgm:spPr/>
    </dgm:pt>
    <dgm:pt modelId="{6C6385A0-628B-4981-9DA7-4CE41219F282}" type="pres">
      <dgm:prSet presAssocID="{1F75B3C2-8BCF-441C-A76A-8AD7DFE5754E}" presName="rootComposite" presStyleCnt="0"/>
      <dgm:spPr/>
    </dgm:pt>
    <dgm:pt modelId="{30D926C9-2E2F-4E7A-ACD5-AE8175B66D23}" type="pres">
      <dgm:prSet presAssocID="{1F75B3C2-8BCF-441C-A76A-8AD7DFE5754E}" presName="rootText" presStyleLbl="node3" presStyleIdx="61" presStyleCnt="65" custScaleX="227973">
        <dgm:presLayoutVars>
          <dgm:chPref val="3"/>
        </dgm:presLayoutVars>
      </dgm:prSet>
      <dgm:spPr/>
    </dgm:pt>
    <dgm:pt modelId="{6B140101-2C1C-4BC7-8274-BEFA840DC89A}" type="pres">
      <dgm:prSet presAssocID="{1F75B3C2-8BCF-441C-A76A-8AD7DFE5754E}" presName="rootConnector" presStyleLbl="node3" presStyleIdx="61" presStyleCnt="65"/>
      <dgm:spPr/>
    </dgm:pt>
    <dgm:pt modelId="{57F02123-F9CF-42E7-96EB-2F94DD3A38AC}" type="pres">
      <dgm:prSet presAssocID="{1F75B3C2-8BCF-441C-A76A-8AD7DFE5754E}" presName="hierChild4" presStyleCnt="0"/>
      <dgm:spPr/>
    </dgm:pt>
    <dgm:pt modelId="{B31CC012-0FCB-4452-B897-229C1D825B06}" type="pres">
      <dgm:prSet presAssocID="{1F75B3C2-8BCF-441C-A76A-8AD7DFE5754E}" presName="hierChild5" presStyleCnt="0"/>
      <dgm:spPr/>
    </dgm:pt>
    <dgm:pt modelId="{E01F773C-245C-4F9D-A002-297A0E211EE3}" type="pres">
      <dgm:prSet presAssocID="{40C41DBD-A22C-4932-9F8D-B57264E5233F}" presName="hierChild5" presStyleCnt="0"/>
      <dgm:spPr/>
    </dgm:pt>
    <dgm:pt modelId="{61353160-6210-4A4D-AC52-5CAD71302346}" type="pres">
      <dgm:prSet presAssocID="{2736387A-70C4-4DCD-924A-3842CE8B2CF7}" presName="Name37" presStyleLbl="parChTrans1D2" presStyleIdx="9" presStyleCnt="10" custSzX="6576695"/>
      <dgm:spPr/>
    </dgm:pt>
    <dgm:pt modelId="{55455D84-3CE5-4502-8AF6-E8574818D6F3}" type="pres">
      <dgm:prSet presAssocID="{57060CE1-415A-45FA-BB04-A20D1D7EACBF}" presName="hierRoot2" presStyleCnt="0">
        <dgm:presLayoutVars>
          <dgm:hierBranch val="init"/>
        </dgm:presLayoutVars>
      </dgm:prSet>
      <dgm:spPr/>
    </dgm:pt>
    <dgm:pt modelId="{516D4BD1-5F8B-40A7-BB5C-B47E13DB6915}" type="pres">
      <dgm:prSet presAssocID="{57060CE1-415A-45FA-BB04-A20D1D7EACBF}" presName="rootComposite" presStyleCnt="0"/>
      <dgm:spPr/>
    </dgm:pt>
    <dgm:pt modelId="{9B184705-70FE-4648-8174-55BABCB54261}" type="pres">
      <dgm:prSet presAssocID="{57060CE1-415A-45FA-BB04-A20D1D7EACBF}" presName="rootText" presStyleLbl="node2" presStyleIdx="9" presStyleCnt="10" custScaleX="227973">
        <dgm:presLayoutVars>
          <dgm:chPref val="3"/>
        </dgm:presLayoutVars>
      </dgm:prSet>
      <dgm:spPr/>
    </dgm:pt>
    <dgm:pt modelId="{504F44EB-353D-4529-9268-518DA856AD2E}" type="pres">
      <dgm:prSet presAssocID="{57060CE1-415A-45FA-BB04-A20D1D7EACBF}" presName="rootConnector" presStyleLbl="node2" presStyleIdx="9" presStyleCnt="10"/>
      <dgm:spPr/>
    </dgm:pt>
    <dgm:pt modelId="{358927BC-F0E0-4B5D-9C8A-92EFD612F198}" type="pres">
      <dgm:prSet presAssocID="{57060CE1-415A-45FA-BB04-A20D1D7EACBF}" presName="hierChild4" presStyleCnt="0"/>
      <dgm:spPr/>
    </dgm:pt>
    <dgm:pt modelId="{AEAC5DEB-4F6E-4B4E-87A2-F514DD063BBC}" type="pres">
      <dgm:prSet presAssocID="{482B0D6A-4D90-407C-8C4F-7AD77AD24CD0}" presName="Name37" presStyleLbl="parChTrans1D3" presStyleIdx="62" presStyleCnt="65" custSzX="208458"/>
      <dgm:spPr/>
    </dgm:pt>
    <dgm:pt modelId="{D1CBE94C-C432-47A5-B98A-C4FA45D25760}" type="pres">
      <dgm:prSet presAssocID="{C1E61630-8111-437D-AFD3-C63EA118C704}" presName="hierRoot2" presStyleCnt="0">
        <dgm:presLayoutVars>
          <dgm:hierBranch val="init"/>
        </dgm:presLayoutVars>
      </dgm:prSet>
      <dgm:spPr/>
    </dgm:pt>
    <dgm:pt modelId="{7E5B269B-F019-431E-B919-8D711F78676F}" type="pres">
      <dgm:prSet presAssocID="{C1E61630-8111-437D-AFD3-C63EA118C704}" presName="rootComposite" presStyleCnt="0"/>
      <dgm:spPr/>
    </dgm:pt>
    <dgm:pt modelId="{413183C0-DBE9-4585-9D30-3E87F0A2EA64}" type="pres">
      <dgm:prSet presAssocID="{C1E61630-8111-437D-AFD3-C63EA118C704}" presName="rootText" presStyleLbl="node3" presStyleIdx="62" presStyleCnt="65" custScaleX="227973">
        <dgm:presLayoutVars>
          <dgm:chPref val="3"/>
        </dgm:presLayoutVars>
      </dgm:prSet>
      <dgm:spPr/>
    </dgm:pt>
    <dgm:pt modelId="{612FE7B4-D9F8-443A-B542-F95F2821015D}" type="pres">
      <dgm:prSet presAssocID="{C1E61630-8111-437D-AFD3-C63EA118C704}" presName="rootConnector" presStyleLbl="node3" presStyleIdx="62" presStyleCnt="65"/>
      <dgm:spPr/>
    </dgm:pt>
    <dgm:pt modelId="{1138F14B-232E-4BC5-99DF-3049459A7728}" type="pres">
      <dgm:prSet presAssocID="{C1E61630-8111-437D-AFD3-C63EA118C704}" presName="hierChild4" presStyleCnt="0"/>
      <dgm:spPr/>
    </dgm:pt>
    <dgm:pt modelId="{183475DC-F54F-477E-B077-6EE0003D6CC0}" type="pres">
      <dgm:prSet presAssocID="{C1E61630-8111-437D-AFD3-C63EA118C704}" presName="hierChild5" presStyleCnt="0"/>
      <dgm:spPr/>
    </dgm:pt>
    <dgm:pt modelId="{45FA94A3-54C5-44A5-BEA3-9781E00C52AA}" type="pres">
      <dgm:prSet presAssocID="{C71A8D6A-D8F6-41D8-B010-E6055DEC34B0}" presName="Name37" presStyleLbl="parChTrans1D3" presStyleIdx="63" presStyleCnt="65" custSzX="208458"/>
      <dgm:spPr/>
    </dgm:pt>
    <dgm:pt modelId="{F297A61E-52AC-4D05-A9D1-6A44BA09218D}" type="pres">
      <dgm:prSet presAssocID="{18CE23D4-F943-4EAC-9646-75FA8277029A}" presName="hierRoot2" presStyleCnt="0">
        <dgm:presLayoutVars>
          <dgm:hierBranch val="init"/>
        </dgm:presLayoutVars>
      </dgm:prSet>
      <dgm:spPr/>
    </dgm:pt>
    <dgm:pt modelId="{E0BCB641-1627-4BC6-835F-A3AE50D8245C}" type="pres">
      <dgm:prSet presAssocID="{18CE23D4-F943-4EAC-9646-75FA8277029A}" presName="rootComposite" presStyleCnt="0"/>
      <dgm:spPr/>
    </dgm:pt>
    <dgm:pt modelId="{7AF4C305-6307-4DD7-8705-8E96C324968F}" type="pres">
      <dgm:prSet presAssocID="{18CE23D4-F943-4EAC-9646-75FA8277029A}" presName="rootText" presStyleLbl="node3" presStyleIdx="63" presStyleCnt="65" custScaleX="227973">
        <dgm:presLayoutVars>
          <dgm:chPref val="3"/>
        </dgm:presLayoutVars>
      </dgm:prSet>
      <dgm:spPr/>
    </dgm:pt>
    <dgm:pt modelId="{9C41E5D9-3D6E-4A1D-B8CA-1437E0E65B80}" type="pres">
      <dgm:prSet presAssocID="{18CE23D4-F943-4EAC-9646-75FA8277029A}" presName="rootConnector" presStyleLbl="node3" presStyleIdx="63" presStyleCnt="65"/>
      <dgm:spPr/>
    </dgm:pt>
    <dgm:pt modelId="{59127BA1-FBDA-4CD2-8205-64FD8967AF69}" type="pres">
      <dgm:prSet presAssocID="{18CE23D4-F943-4EAC-9646-75FA8277029A}" presName="hierChild4" presStyleCnt="0"/>
      <dgm:spPr/>
    </dgm:pt>
    <dgm:pt modelId="{F5A2CFBA-4FD0-4FAE-AFFB-DB25742CB196}" type="pres">
      <dgm:prSet presAssocID="{18CE23D4-F943-4EAC-9646-75FA8277029A}" presName="hierChild5" presStyleCnt="0"/>
      <dgm:spPr/>
    </dgm:pt>
    <dgm:pt modelId="{C6CE01FF-63D2-4EF2-95E0-41DAFF5F269A}" type="pres">
      <dgm:prSet presAssocID="{C66F469E-0634-4533-A04C-D050B77DDA14}" presName="Name37" presStyleLbl="parChTrans1D3" presStyleIdx="64" presStyleCnt="65" custSzX="208458"/>
      <dgm:spPr/>
    </dgm:pt>
    <dgm:pt modelId="{23E79858-68D9-45D0-8844-BDB2909B0620}" type="pres">
      <dgm:prSet presAssocID="{F7B356F2-FF3B-4724-9BA1-67F76345D48C}" presName="hierRoot2" presStyleCnt="0">
        <dgm:presLayoutVars>
          <dgm:hierBranch val="init"/>
        </dgm:presLayoutVars>
      </dgm:prSet>
      <dgm:spPr/>
    </dgm:pt>
    <dgm:pt modelId="{FDFBE59F-6CC2-4937-A3C3-77563D7099E8}" type="pres">
      <dgm:prSet presAssocID="{F7B356F2-FF3B-4724-9BA1-67F76345D48C}" presName="rootComposite" presStyleCnt="0"/>
      <dgm:spPr/>
    </dgm:pt>
    <dgm:pt modelId="{96DFE7A1-4A7F-431E-BD87-FD087455DF46}" type="pres">
      <dgm:prSet presAssocID="{F7B356F2-FF3B-4724-9BA1-67F76345D48C}" presName="rootText" presStyleLbl="node3" presStyleIdx="64" presStyleCnt="65" custScaleX="227973">
        <dgm:presLayoutVars>
          <dgm:chPref val="3"/>
        </dgm:presLayoutVars>
      </dgm:prSet>
      <dgm:spPr/>
    </dgm:pt>
    <dgm:pt modelId="{5CE174D5-5243-406A-B9DC-39997B9E70C9}" type="pres">
      <dgm:prSet presAssocID="{F7B356F2-FF3B-4724-9BA1-67F76345D48C}" presName="rootConnector" presStyleLbl="node3" presStyleIdx="64" presStyleCnt="65"/>
      <dgm:spPr/>
    </dgm:pt>
    <dgm:pt modelId="{6416CBF3-C9D0-4F81-84F2-DBCEDF1AE247}" type="pres">
      <dgm:prSet presAssocID="{F7B356F2-FF3B-4724-9BA1-67F76345D48C}" presName="hierChild4" presStyleCnt="0"/>
      <dgm:spPr/>
    </dgm:pt>
    <dgm:pt modelId="{2014F386-8C25-4835-9AD5-7783F8D4B76A}" type="pres">
      <dgm:prSet presAssocID="{F7B356F2-FF3B-4724-9BA1-67F76345D48C}" presName="hierChild5" presStyleCnt="0"/>
      <dgm:spPr/>
    </dgm:pt>
    <dgm:pt modelId="{11CCE72E-18D1-4BA2-B3C6-A52AA47BF62C}" type="pres">
      <dgm:prSet presAssocID="{57060CE1-415A-45FA-BB04-A20D1D7EACBF}" presName="hierChild5" presStyleCnt="0"/>
      <dgm:spPr/>
    </dgm:pt>
    <dgm:pt modelId="{1CDC1C77-790A-4B60-886B-592DA29AB9C4}" type="pres">
      <dgm:prSet presAssocID="{6FB21435-EEC7-4BF2-AE5F-FF84E1216389}" presName="hierChild3" presStyleCnt="0"/>
      <dgm:spPr/>
    </dgm:pt>
  </dgm:ptLst>
  <dgm:cxnLst>
    <dgm:cxn modelId="{4C290A00-A4BE-4B70-91AA-8B1748DC05B3}" type="presOf" srcId="{C71A8D6A-D8F6-41D8-B010-E6055DEC34B0}" destId="{45FA94A3-54C5-44A5-BEA3-9781E00C52AA}" srcOrd="0" destOrd="0" presId="urn:microsoft.com/office/officeart/2005/8/layout/orgChart1"/>
    <dgm:cxn modelId="{3928B300-AFC1-4271-BCE7-9C910D8C546B}" type="presOf" srcId="{5EEBE225-0597-493A-9797-A0D5C8387D95}" destId="{EDBB30D9-3528-4B9F-A264-E0FAF4EFEE74}" srcOrd="0" destOrd="0" presId="urn:microsoft.com/office/officeart/2005/8/layout/orgChart1"/>
    <dgm:cxn modelId="{3BB50101-36F0-4CB3-B362-06FDC4F5C207}" srcId="{A026DBE9-CCE6-4E99-A3D6-603EE4367AD7}" destId="{D3B12E5D-A554-4C53-9756-ADA61F5ACB95}" srcOrd="0" destOrd="0" parTransId="{210B31A0-AD2D-4911-9EB1-552FBD908F4E}" sibTransId="{605DE004-B2EF-45E2-9A07-F2B800568AFA}"/>
    <dgm:cxn modelId="{1F9C4E01-8F79-44D1-BD2E-359825292F7E}" type="presOf" srcId="{F98ED66F-0036-4195-A87C-B75CB2DDE960}" destId="{CED7491B-6ADD-4EA8-BB3F-C6CE4A00B8B8}" srcOrd="1" destOrd="0" presId="urn:microsoft.com/office/officeart/2005/8/layout/orgChart1"/>
    <dgm:cxn modelId="{A8913A03-9448-40C1-8BDC-FC8E1091BDFD}" type="presOf" srcId="{00F217CA-1823-4F90-B5ED-5B17949313FD}" destId="{B34C532C-DD4D-4BEC-AAFE-D3B7DFF0DF76}" srcOrd="0" destOrd="0" presId="urn:microsoft.com/office/officeart/2005/8/layout/orgChart1"/>
    <dgm:cxn modelId="{432BAC03-11E2-4D86-850E-743D90BE624C}" type="presOf" srcId="{EAB8DA2F-75C4-4510-B0CF-4A55F4BA4631}" destId="{DDC7CCC2-3E0F-4077-9BAE-80359C705930}" srcOrd="0" destOrd="0" presId="urn:microsoft.com/office/officeart/2005/8/layout/orgChart1"/>
    <dgm:cxn modelId="{E3F50D04-B735-4E55-9044-907D8EC9B903}" type="presOf" srcId="{D89B5CA0-5F56-420B-87B9-43495465CC61}" destId="{EF7B4F4C-EC53-4971-8141-3A027731852E}" srcOrd="0" destOrd="0" presId="urn:microsoft.com/office/officeart/2005/8/layout/orgChart1"/>
    <dgm:cxn modelId="{6BCBB705-8482-4301-9725-02CC071F25AD}" type="presOf" srcId="{AEA8B879-DC24-4AAC-A25C-6112017F954A}" destId="{C6D9FACC-E72B-48CE-A32D-9D4499DF706E}" srcOrd="0" destOrd="0" presId="urn:microsoft.com/office/officeart/2005/8/layout/orgChart1"/>
    <dgm:cxn modelId="{940F1506-0669-4279-AAC9-2291CA528448}" srcId="{55B56A89-EC78-405C-A8B6-1142BAA0C524}" destId="{AFF0B00C-2732-4711-BE55-C04BC9ECE2E4}" srcOrd="3" destOrd="0" parTransId="{01262E1A-AE8F-4D28-BDE6-DB0B9AD518BE}" sibTransId="{CE6F9421-D529-48F9-B915-5EDB40871C67}"/>
    <dgm:cxn modelId="{87FB5F06-25E9-45AC-9886-61249888D193}" type="presOf" srcId="{5AAA16D7-94CF-4515-A831-C73B0A625A9A}" destId="{77160FD1-4194-48E3-A390-686C427C6175}" srcOrd="0" destOrd="0" presId="urn:microsoft.com/office/officeart/2005/8/layout/orgChart1"/>
    <dgm:cxn modelId="{3D9E6906-E164-4B32-815E-A52504AD2CC5}" type="presOf" srcId="{EA0F06CF-5093-4A8F-B9FF-C24F3F2ACE42}" destId="{A69D464F-7E3B-4120-9647-1B95C00DE299}" srcOrd="0" destOrd="0" presId="urn:microsoft.com/office/officeart/2005/8/layout/orgChart1"/>
    <dgm:cxn modelId="{E6FBDB06-F228-4463-849E-557F811C660E}" srcId="{A026DBE9-CCE6-4E99-A3D6-603EE4367AD7}" destId="{7E15DFDF-89A3-4156-9F1D-410A9B89B9D3}" srcOrd="1" destOrd="0" parTransId="{A7204077-42D6-4DB7-BA3C-0926BDF98D4C}" sibTransId="{8D49F99F-C255-4620-BD7D-7F380D3D8FF2}"/>
    <dgm:cxn modelId="{0AFCB807-3C00-4774-A53E-6A68E1CF841E}" srcId="{E7A3946E-E753-4DB4-9B48-8CC64AD47E13}" destId="{23AE2160-A034-4776-82C8-D765A384297A}" srcOrd="3" destOrd="0" parTransId="{9DCF0FAF-78EB-42D5-AF08-3C321373E89C}" sibTransId="{377D0E08-6B80-40B7-B62C-4994A6D6C9EF}"/>
    <dgm:cxn modelId="{70093A09-7FBB-4236-AF0F-98B7FAED402A}" type="presOf" srcId="{E0186CEA-C5F8-4FBE-969C-8CAC1314C79D}" destId="{57B600AB-81DA-4136-8AB9-E28F54CB07BE}" srcOrd="0" destOrd="0" presId="urn:microsoft.com/office/officeart/2005/8/layout/orgChart1"/>
    <dgm:cxn modelId="{9A6DE80A-8F13-4162-B9DE-18FD3C70FD60}" type="presOf" srcId="{07629F76-C4A4-42A6-BD30-105B3F8E58B1}" destId="{758639E6-16E7-45F9-A419-0480D0C864AB}" srcOrd="1" destOrd="0" presId="urn:microsoft.com/office/officeart/2005/8/layout/orgChart1"/>
    <dgm:cxn modelId="{4D49FD0A-FD4F-4C08-9D46-747F5C8E300A}" type="presOf" srcId="{73F6B7BD-FBCB-4B6E-882B-0AAD80EDED61}" destId="{6506B2BE-2853-49E1-99DA-E22F9FB26531}" srcOrd="1" destOrd="0" presId="urn:microsoft.com/office/officeart/2005/8/layout/orgChart1"/>
    <dgm:cxn modelId="{534E670B-E80D-4D9B-B7C6-8F5AD84769A5}" type="presOf" srcId="{E7A3946E-E753-4DB4-9B48-8CC64AD47E13}" destId="{F6B06D4D-75E6-43F7-AD0F-1283A734907B}" srcOrd="1" destOrd="0" presId="urn:microsoft.com/office/officeart/2005/8/layout/orgChart1"/>
    <dgm:cxn modelId="{E32B820C-AAF6-46FD-B395-59978B605497}" type="presOf" srcId="{D3B12E5D-A554-4C53-9756-ADA61F5ACB95}" destId="{F102B800-8699-4573-A0D4-6AB61BC5E884}" srcOrd="1" destOrd="0" presId="urn:microsoft.com/office/officeart/2005/8/layout/orgChart1"/>
    <dgm:cxn modelId="{50859A0C-C9C3-4EBE-8EEF-9CFB477D14A0}" type="presOf" srcId="{D1A81A80-462A-42DE-8463-063893C46881}" destId="{8C395E76-F967-4338-ABFF-82A6A3089614}" srcOrd="0" destOrd="0" presId="urn:microsoft.com/office/officeart/2005/8/layout/orgChart1"/>
    <dgm:cxn modelId="{9A0D9C0E-31B4-485D-B89D-874E31312B25}" type="presOf" srcId="{6926FD14-88C7-4DD9-85A5-B37ABB4B92BF}" destId="{DD131605-C691-40D6-9DD2-8F517E76D53F}" srcOrd="0" destOrd="0" presId="urn:microsoft.com/office/officeart/2005/8/layout/orgChart1"/>
    <dgm:cxn modelId="{BAF8D70E-8FD2-401C-AE2B-D830709183C9}" type="presOf" srcId="{C68E2C6D-2573-4809-9A17-3354546510BB}" destId="{D5C85A99-F5ED-4518-9848-BED10DC05ABE}" srcOrd="0" destOrd="0" presId="urn:microsoft.com/office/officeart/2005/8/layout/orgChart1"/>
    <dgm:cxn modelId="{EB44DD0E-3B51-480F-AB32-F0D02C2EBC6C}" type="presOf" srcId="{C0799A6F-F22E-4C3F-AFD3-69FF41BFF4C0}" destId="{F101A266-AD8D-431C-A5A5-4318DD0650A7}" srcOrd="0" destOrd="0" presId="urn:microsoft.com/office/officeart/2005/8/layout/orgChart1"/>
    <dgm:cxn modelId="{7FFE360F-762E-4A04-B24D-49EE5EFD99A0}" type="presOf" srcId="{CC9EA402-9867-4489-91BD-7C445006ECD2}" destId="{95B03DC0-2EB1-430A-B02A-8AE1D673AF60}" srcOrd="0" destOrd="0" presId="urn:microsoft.com/office/officeart/2005/8/layout/orgChart1"/>
    <dgm:cxn modelId="{8598D80F-8E9D-4913-93B8-94D1E4D56984}" type="presOf" srcId="{09BFA7B2-F520-423E-8ECB-2F75421ACBAC}" destId="{204EAF95-3607-437B-8E89-C21C5EADE23D}" srcOrd="1" destOrd="0" presId="urn:microsoft.com/office/officeart/2005/8/layout/orgChart1"/>
    <dgm:cxn modelId="{E5A1F00F-90F2-41FD-B17D-4D6D88D89165}" srcId="{9924B2B7-9539-4F3C-A42C-DE6FA6E5734A}" destId="{CC9EA402-9867-4489-91BD-7C445006ECD2}" srcOrd="1" destOrd="0" parTransId="{891D324D-B7D3-4F4B-9836-DFD00EB48F2A}" sibTransId="{A72958BB-3E90-4FEF-87D0-0653084C230E}"/>
    <dgm:cxn modelId="{FC346610-EF83-4990-884A-38F1428E99C8}" type="presOf" srcId="{EA8B61D7-2E02-4C36-A856-914A7793D182}" destId="{F445C34D-6939-4068-B8F0-B89DB5549B6F}" srcOrd="1" destOrd="0" presId="urn:microsoft.com/office/officeart/2005/8/layout/orgChart1"/>
    <dgm:cxn modelId="{6A51FB10-CD31-480C-A534-9ABE28FFF86D}" srcId="{E7A3946E-E753-4DB4-9B48-8CC64AD47E13}" destId="{51078A31-C14D-4250-9C57-25F48278741E}" srcOrd="2" destOrd="0" parTransId="{6F274C71-0E3B-43F9-83B7-58B08CD4541B}" sibTransId="{23442038-2F41-4190-822F-01BFAD514C5B}"/>
    <dgm:cxn modelId="{AF1AA811-D7C7-4159-9FC0-C2C68815A12E}" srcId="{E7A3946E-E753-4DB4-9B48-8CC64AD47E13}" destId="{F3699FD7-BC0E-43A6-87C4-AC6770C1F069}" srcOrd="0" destOrd="0" parTransId="{8BBE1CA9-CA75-4FB3-98A1-DE243BFFB000}" sibTransId="{5F14C871-16E5-472F-A9A5-D7EBB4A727CF}"/>
    <dgm:cxn modelId="{A4A09D12-C58F-4398-BC33-0E3166672B36}" type="presOf" srcId="{59094C7F-8B03-456C-9C82-0ECF50064014}" destId="{ED9FE1E8-270F-4E5D-B183-C6E2988BA51F}" srcOrd="0" destOrd="0" presId="urn:microsoft.com/office/officeart/2005/8/layout/orgChart1"/>
    <dgm:cxn modelId="{FEFDF813-A72C-4533-9091-3C7CA149773E}" srcId="{E7A3946E-E753-4DB4-9B48-8CC64AD47E13}" destId="{1A38AA97-E2FB-458E-B667-EA68D873D62B}" srcOrd="13" destOrd="0" parTransId="{1B403482-7C0D-4AF9-9F3B-40356F9E8E2B}" sibTransId="{80B7C172-062F-47EE-9903-5F577154C1CC}"/>
    <dgm:cxn modelId="{69AB0314-F769-4FC9-B424-DE54360C1C51}" srcId="{5EEBE225-0597-493A-9797-A0D5C8387D95}" destId="{C4258C4E-BE9D-4D82-B377-B52E1E61F336}" srcOrd="2" destOrd="0" parTransId="{C501EC83-2D30-4BD0-B729-E559C75A0028}" sibTransId="{E6C36067-2DBE-4977-BF52-24964E2FE07D}"/>
    <dgm:cxn modelId="{43913E14-82AB-4EF2-8004-60DA894E1ED5}" type="presOf" srcId="{55B56A89-EC78-405C-A8B6-1142BAA0C524}" destId="{0A313A6E-E3AA-4E7C-A2F2-8D044C28F578}" srcOrd="0" destOrd="0" presId="urn:microsoft.com/office/officeart/2005/8/layout/orgChart1"/>
    <dgm:cxn modelId="{380AF515-8565-41BA-9621-478FCDFF56DA}" type="presOf" srcId="{F7783341-2955-4783-9EB7-C7BD94F0C547}" destId="{EFD1647B-4524-4D3C-AB13-A3B1D17EFDFD}" srcOrd="1" destOrd="0" presId="urn:microsoft.com/office/officeart/2005/8/layout/orgChart1"/>
    <dgm:cxn modelId="{2B1DE217-5A10-4AAF-9EC2-0592C29AE421}" type="presOf" srcId="{73827E77-517F-4BD4-9758-045012B17F64}" destId="{04588BA6-6184-47D8-870C-F62E8142EA3F}" srcOrd="0" destOrd="0" presId="urn:microsoft.com/office/officeart/2005/8/layout/orgChart1"/>
    <dgm:cxn modelId="{5E9E2F18-C142-4A4C-A967-23F3349C74F5}" srcId="{55B56A89-EC78-405C-A8B6-1142BAA0C524}" destId="{41BFCF0A-80AE-4B61-B992-7CC71EA2531F}" srcOrd="6" destOrd="0" parTransId="{13DD7F4A-BA52-40AA-9DBC-5773B02B7D0D}" sibTransId="{FC5118CA-0AA7-4061-9D74-86A41549D641}"/>
    <dgm:cxn modelId="{83E0E818-27B6-457F-8230-70DF0030CC9B}" srcId="{E7A3946E-E753-4DB4-9B48-8CC64AD47E13}" destId="{41DD2DBD-3556-4EF7-A2AD-3C426D002F50}" srcOrd="14" destOrd="0" parTransId="{2E2F6B88-6217-4C79-83EC-188DEC541C1F}" sibTransId="{278349CE-82B7-4408-86DE-AAC52B54DDE8}"/>
    <dgm:cxn modelId="{0043C119-0A85-40F1-9107-ACADFCAFCD79}" type="presOf" srcId="{F7783341-2955-4783-9EB7-C7BD94F0C547}" destId="{1A88B6F3-EE82-4742-A03E-F7E69375AABC}" srcOrd="0" destOrd="0" presId="urn:microsoft.com/office/officeart/2005/8/layout/orgChart1"/>
    <dgm:cxn modelId="{57B3221A-8FA1-4EF1-AD61-FED463FEC832}" type="presOf" srcId="{26706AC3-0433-400B-8C64-BC710EACEBFC}" destId="{7DBAF0A5-7D84-4ABE-9C53-494F960CF43E}" srcOrd="1" destOrd="0" presId="urn:microsoft.com/office/officeart/2005/8/layout/orgChart1"/>
    <dgm:cxn modelId="{4253411A-D99B-4789-9785-FCAA3522F248}" type="presOf" srcId="{7E17630A-86A0-4637-BED8-FC262368374F}" destId="{214E4336-C0FB-4942-BFC5-637B5CFF0D26}" srcOrd="0" destOrd="0" presId="urn:microsoft.com/office/officeart/2005/8/layout/orgChart1"/>
    <dgm:cxn modelId="{8F689B1A-B36C-4581-BCB1-A13F63AD2FC1}" srcId="{5EEBE225-0597-493A-9797-A0D5C8387D95}" destId="{9920CD11-238D-4D3F-B766-0913A70CB675}" srcOrd="11" destOrd="0" parTransId="{437B3D94-2A59-4B97-96CE-BE45D99DBA37}" sibTransId="{2429D9BD-4421-4B18-A6D2-98A294C996EB}"/>
    <dgm:cxn modelId="{0A28F41E-D26B-4923-945D-322A982C7347}" type="presOf" srcId="{9092E443-FD01-463D-B1CE-08FA7470E591}" destId="{E6D3E09D-857A-471D-A1A9-E7C2369B6154}" srcOrd="0" destOrd="0" presId="urn:microsoft.com/office/officeart/2005/8/layout/orgChart1"/>
    <dgm:cxn modelId="{16C4171F-023C-4AA1-BC13-FD8A3494A0F4}" srcId="{5EEBE225-0597-493A-9797-A0D5C8387D95}" destId="{8D7F26DD-841F-4D1F-916D-F9BFB1FFE28F}" srcOrd="0" destOrd="0" parTransId="{75CD2507-4E17-48F9-8487-2E94CC071993}" sibTransId="{BAEEC297-1C23-45E3-9F5C-56F297783E51}"/>
    <dgm:cxn modelId="{B3952220-E391-4F6F-8181-06D59B685EE5}" srcId="{6FB21435-EEC7-4BF2-AE5F-FF84E1216389}" destId="{40C41DBD-A22C-4932-9F8D-B57264E5233F}" srcOrd="8" destOrd="0" parTransId="{A1E83426-B68E-4CB1-A353-70B972CA2512}" sibTransId="{41213C13-A31D-43AA-A430-7488B996639D}"/>
    <dgm:cxn modelId="{57755D20-747E-434E-9CBA-E62893E22763}" type="presOf" srcId="{6FB21435-EEC7-4BF2-AE5F-FF84E1216389}" destId="{78961ABB-53F0-474C-AD25-EA748111A710}" srcOrd="1" destOrd="0" presId="urn:microsoft.com/office/officeart/2005/8/layout/orgChart1"/>
    <dgm:cxn modelId="{E439E920-31E0-4A72-BF88-8FA9AA404551}" type="presOf" srcId="{2AD83818-BE97-41F6-AAAD-089DD32F8323}" destId="{CCBA30C5-353F-49F8-91FF-76916DD868D3}" srcOrd="0" destOrd="0" presId="urn:microsoft.com/office/officeart/2005/8/layout/orgChart1"/>
    <dgm:cxn modelId="{D895F920-A9A1-4D18-94EB-0E52868D5193}" type="presOf" srcId="{56BAB23E-6EAD-44E3-81C1-88D38E55437A}" destId="{95F2E4F5-BD63-4462-AE92-1C0A4A25EBBC}" srcOrd="0" destOrd="0" presId="urn:microsoft.com/office/officeart/2005/8/layout/orgChart1"/>
    <dgm:cxn modelId="{C4F51F21-A846-41F8-A156-205D7CA18364}" type="presOf" srcId="{AC733E1D-7169-4088-BDA2-19E519C6CDC5}" destId="{7239BB5E-06F6-41EF-9DE9-EF24C41F9A8C}" srcOrd="0" destOrd="0" presId="urn:microsoft.com/office/officeart/2005/8/layout/orgChart1"/>
    <dgm:cxn modelId="{89482221-47DD-4112-9432-DA041B1C8EBE}" srcId="{6FB21435-EEC7-4BF2-AE5F-FF84E1216389}" destId="{E7A3946E-E753-4DB4-9B48-8CC64AD47E13}" srcOrd="4" destOrd="0" parTransId="{D9DDC488-308E-42B6-A42F-4B2F303410F4}" sibTransId="{A036BB7B-5EEC-4AA9-9C12-02883FA10ECF}"/>
    <dgm:cxn modelId="{E554A921-1A35-43BE-85AF-9805F5BF4DD6}" type="presOf" srcId="{09E355A2-9F6F-4702-9BF1-FBF6C4E9B8A5}" destId="{783A2FF6-E941-47A0-9CC5-0F295AE97295}" srcOrd="1" destOrd="0" presId="urn:microsoft.com/office/officeart/2005/8/layout/orgChart1"/>
    <dgm:cxn modelId="{FBF22D22-005E-46F0-9B89-394713D9EB92}" type="presOf" srcId="{7E15DFDF-89A3-4156-9F1D-410A9B89B9D3}" destId="{5EA406FB-05D0-4356-8CF6-BC37254FCC56}" srcOrd="1" destOrd="0" presId="urn:microsoft.com/office/officeart/2005/8/layout/orgChart1"/>
    <dgm:cxn modelId="{39AAC522-9A1A-41D3-8E6C-BC6A2E333D2B}" type="presOf" srcId="{A026DBE9-CCE6-4E99-A3D6-603EE4367AD7}" destId="{D763358B-F764-4F09-90BC-FB09A2DA1FEB}" srcOrd="0" destOrd="0" presId="urn:microsoft.com/office/officeart/2005/8/layout/orgChart1"/>
    <dgm:cxn modelId="{2DC13423-190D-4844-A271-CAE478C5ABA5}" type="presOf" srcId="{41DD2DBD-3556-4EF7-A2AD-3C426D002F50}" destId="{6E380A30-50FF-4632-B89A-0D259AD0B774}" srcOrd="1" destOrd="0" presId="urn:microsoft.com/office/officeart/2005/8/layout/orgChart1"/>
    <dgm:cxn modelId="{708C8523-618C-4689-8DD4-9A3550BBE607}" type="presOf" srcId="{60678477-B120-4020-BD19-181A2B3A34A3}" destId="{6310FA8D-E430-43D8-9C4C-2CF4569BF9FE}" srcOrd="0" destOrd="0" presId="urn:microsoft.com/office/officeart/2005/8/layout/orgChart1"/>
    <dgm:cxn modelId="{3BC63A24-C74E-435B-B4C5-73449F082CF5}" srcId="{9924B2B7-9539-4F3C-A42C-DE6FA6E5734A}" destId="{27DDAA14-A4B9-465F-8616-327513EEF9BD}" srcOrd="7" destOrd="0" parTransId="{D8CB30BA-2363-4992-8044-FA8AC9F93A14}" sibTransId="{36B5D524-8683-4BA7-8E97-428669C82C3D}"/>
    <dgm:cxn modelId="{1D8CB724-02EE-47B2-BC7E-A0A5832EF934}" type="presOf" srcId="{01EF5416-83A6-4D71-BEB4-745E46F9BDA0}" destId="{98BB2585-4151-4A78-A703-E90BE70308F6}" srcOrd="0" destOrd="0" presId="urn:microsoft.com/office/officeart/2005/8/layout/orgChart1"/>
    <dgm:cxn modelId="{D68A5C25-1819-4D04-ABB2-18EC2381647C}" type="presOf" srcId="{A54B4C9E-7358-49AE-A5FC-3CA68E567E32}" destId="{56E83775-2B26-42B0-892D-4417419BB1F1}" srcOrd="0" destOrd="0" presId="urn:microsoft.com/office/officeart/2005/8/layout/orgChart1"/>
    <dgm:cxn modelId="{86E24E25-6772-4F73-AA5B-D160483616E7}" type="presOf" srcId="{6EB50364-7A7C-418F-8ECC-CCCAEC76C1EF}" destId="{61D60D17-BB42-42BD-A0BA-193EF2649DE1}" srcOrd="1" destOrd="0" presId="urn:microsoft.com/office/officeart/2005/8/layout/orgChart1"/>
    <dgm:cxn modelId="{1301C426-12EA-4382-9506-3A380B81CACE}" type="presOf" srcId="{6EB50364-7A7C-418F-8ECC-CCCAEC76C1EF}" destId="{F0F742F6-3FCF-4957-8895-5C08ED55A2A3}" srcOrd="0" destOrd="0" presId="urn:microsoft.com/office/officeart/2005/8/layout/orgChart1"/>
    <dgm:cxn modelId="{F66DE226-8414-4160-BF7E-94BE6E97A6AE}" type="presOf" srcId="{D7912F54-D532-43DD-A501-3438013100A4}" destId="{F6D2D2C3-8ED3-41ED-AAEB-C48441B8060B}" srcOrd="1" destOrd="0" presId="urn:microsoft.com/office/officeart/2005/8/layout/orgChart1"/>
    <dgm:cxn modelId="{13B91628-E43F-4FBD-94C1-90084A0F1F66}" type="presOf" srcId="{8BBE1CA9-CA75-4FB3-98A1-DE243BFFB000}" destId="{E2F6AAD2-15F9-4D3C-8CDF-1F84F6F6CA90}" srcOrd="0" destOrd="0" presId="urn:microsoft.com/office/officeart/2005/8/layout/orgChart1"/>
    <dgm:cxn modelId="{1ACA6229-6341-4A18-9E2D-77FD2DD29119}" type="presOf" srcId="{73F6B7BD-FBCB-4B6E-882B-0AAD80EDED61}" destId="{3C7940F4-EA11-4029-B659-E28A5D83A6F9}" srcOrd="0" destOrd="0" presId="urn:microsoft.com/office/officeart/2005/8/layout/orgChart1"/>
    <dgm:cxn modelId="{FB3C7C2B-E18E-445A-ABDE-B73CDD6EB477}" type="presOf" srcId="{5EEBE225-0597-493A-9797-A0D5C8387D95}" destId="{015DE4C3-4ACD-4288-9221-FA5EF00EC66F}" srcOrd="1" destOrd="0" presId="urn:microsoft.com/office/officeart/2005/8/layout/orgChart1"/>
    <dgm:cxn modelId="{05D7C02B-7B82-4370-BAC9-5B4312121B87}" type="presOf" srcId="{13DD7F4A-BA52-40AA-9DBC-5773B02B7D0D}" destId="{C2145025-B1DD-4C92-A928-81A39FDA3D85}" srcOrd="0" destOrd="0" presId="urn:microsoft.com/office/officeart/2005/8/layout/orgChart1"/>
    <dgm:cxn modelId="{BB1D1E2D-E7DD-4A0F-8ACC-9729756E261A}" srcId="{55B56A89-EC78-405C-A8B6-1142BAA0C524}" destId="{AC67F352-1E06-4E89-B7D9-4DDD1D3D3729}" srcOrd="0" destOrd="0" parTransId="{FADC6649-B290-4680-809B-AF1CDBE2361B}" sibTransId="{5EEC7227-DC10-4AD6-9AC2-9847AF029FD0}"/>
    <dgm:cxn modelId="{BF40362F-6D24-4DB6-A5ED-576EADA8AD63}" type="presOf" srcId="{3F320177-234E-49EC-99EB-FC2FDA77314A}" destId="{280943DC-11D9-4810-AA7C-1E727089770D}" srcOrd="0" destOrd="0" presId="urn:microsoft.com/office/officeart/2005/8/layout/orgChart1"/>
    <dgm:cxn modelId="{8681EA30-DFC7-40B3-A699-D8EB810CE038}" srcId="{6FB21435-EEC7-4BF2-AE5F-FF84E1216389}" destId="{9924B2B7-9539-4F3C-A42C-DE6FA6E5734A}" srcOrd="3" destOrd="0" parTransId="{AEA8B879-DC24-4AAC-A25C-6112017F954A}" sibTransId="{8C7403A6-27E2-4E76-A7A9-C657CD109ABA}"/>
    <dgm:cxn modelId="{FF311532-5C57-49D6-934A-F68CED032B61}" type="presOf" srcId="{5C8D933A-932A-4714-B819-92A0E6C15077}" destId="{AC9E0501-F470-4688-A874-2C566C58B2DA}" srcOrd="1" destOrd="0" presId="urn:microsoft.com/office/officeart/2005/8/layout/orgChart1"/>
    <dgm:cxn modelId="{121A2432-408A-4413-940B-2755DD3EFC8B}" srcId="{5EEBE225-0597-493A-9797-A0D5C8387D95}" destId="{C7DFD525-20E7-4C00-AC29-7D685A95313B}" srcOrd="3" destOrd="0" parTransId="{4A0F9734-620B-4F30-BE65-2ADAB7141655}" sibTransId="{B9DED2B0-E4D0-401E-9C33-3CFB78F31D24}"/>
    <dgm:cxn modelId="{412B7033-65FE-4107-AF8C-F369BEDF237F}" type="presOf" srcId="{C1E61630-8111-437D-AFD3-C63EA118C704}" destId="{413183C0-DBE9-4585-9D30-3E87F0A2EA64}" srcOrd="0" destOrd="0" presId="urn:microsoft.com/office/officeart/2005/8/layout/orgChart1"/>
    <dgm:cxn modelId="{2BC37034-F9A7-43AA-82AE-D6425712A931}" type="presOf" srcId="{CF80ADFE-C13C-43A2-9A21-8A701C7F0637}" destId="{60B05C0F-75CF-43CA-BD84-DF38CA08480D}" srcOrd="0" destOrd="0" presId="urn:microsoft.com/office/officeart/2005/8/layout/orgChart1"/>
    <dgm:cxn modelId="{4139B437-F6BA-4F9D-8113-B0A7E6ECAF31}" type="presOf" srcId="{F0E68D97-F10E-46A5-916F-E43134E7F89B}" destId="{5DEF45DB-74CA-4545-917A-200A0E8EF07B}" srcOrd="0" destOrd="0" presId="urn:microsoft.com/office/officeart/2005/8/layout/orgChart1"/>
    <dgm:cxn modelId="{CDBA3A3B-E091-404E-B615-437314D18262}" type="presOf" srcId="{A026DBE9-CCE6-4E99-A3D6-603EE4367AD7}" destId="{06616BF3-5922-4184-A078-B13F0F00C121}" srcOrd="1" destOrd="0" presId="urn:microsoft.com/office/officeart/2005/8/layout/orgChart1"/>
    <dgm:cxn modelId="{F9D4603B-6F93-4CEA-ACBF-6172D6341A43}" type="presOf" srcId="{CE21575A-C898-4A65-BB72-183A3FB83760}" destId="{85D10E67-07DB-4335-9D2F-B9AD9F3A1049}" srcOrd="0" destOrd="0" presId="urn:microsoft.com/office/officeart/2005/8/layout/orgChart1"/>
    <dgm:cxn modelId="{A88B923C-81E5-4A72-8E77-55B45CFCE6D6}" type="presOf" srcId="{9920CD11-238D-4D3F-B766-0913A70CB675}" destId="{0FC91033-B7AF-4460-BD8A-DDDEADB03C17}" srcOrd="0" destOrd="0" presId="urn:microsoft.com/office/officeart/2005/8/layout/orgChart1"/>
    <dgm:cxn modelId="{778BCA3D-8F6F-44F9-97BE-FCB2EB78FD64}" type="presOf" srcId="{A54B4C9E-7358-49AE-A5FC-3CA68E567E32}" destId="{B54174A2-8E0F-4F62-B0BF-1399BC79833F}" srcOrd="1" destOrd="0" presId="urn:microsoft.com/office/officeart/2005/8/layout/orgChart1"/>
    <dgm:cxn modelId="{51B4553E-E353-4391-ACB5-64EF13BDD7F8}" srcId="{9924B2B7-9539-4F3C-A42C-DE6FA6E5734A}" destId="{F7783341-2955-4783-9EB7-C7BD94F0C547}" srcOrd="3" destOrd="0" parTransId="{123A6A82-BBB9-4279-981E-AE1AD88F36EB}" sibTransId="{C5703C1B-0FB2-4580-9C3F-271F2B16EBC8}"/>
    <dgm:cxn modelId="{D7C8C23E-0D05-4EE2-9FBB-0AC5A853FAE2}" type="presOf" srcId="{AC67F352-1E06-4E89-B7D9-4DDD1D3D3729}" destId="{BE6B7CE9-EDE2-4FA4-8D75-F2FDF707BB4D}" srcOrd="0" destOrd="0" presId="urn:microsoft.com/office/officeart/2005/8/layout/orgChart1"/>
    <dgm:cxn modelId="{180CCF3F-3222-4302-99C6-8FC7089BAA0D}" type="presOf" srcId="{9C5A4081-8FF4-4963-AB43-38AC6235D246}" destId="{A8B3F107-B2A1-4FA9-913E-C043690C0650}" srcOrd="0" destOrd="0" presId="urn:microsoft.com/office/officeart/2005/8/layout/orgChart1"/>
    <dgm:cxn modelId="{AA50315B-2B4F-457E-9D57-B6488F51BB46}" type="presOf" srcId="{A78B8A57-C950-42CA-BB71-E89EB8222B84}" destId="{5017DE65-D1FF-4C07-A547-D95D413BA331}" srcOrd="0" destOrd="0" presId="urn:microsoft.com/office/officeart/2005/8/layout/orgChart1"/>
    <dgm:cxn modelId="{19BD4E5B-8F05-4F23-B3B9-8E343F6A0D90}" srcId="{5EEBE225-0597-493A-9797-A0D5C8387D95}" destId="{6926FD14-88C7-4DD9-85A5-B37ABB4B92BF}" srcOrd="8" destOrd="0" parTransId="{3295EEC0-B479-46D0-9103-7A005118B558}" sibTransId="{D48EA02F-1C8E-4194-941A-D5DFF3AB8F65}"/>
    <dgm:cxn modelId="{819BFA5B-BA08-4CC9-AD61-68D8500566E2}" type="presOf" srcId="{7E15DFDF-89A3-4156-9F1D-410A9B89B9D3}" destId="{862ABA86-8104-4B51-8773-30EC9086D596}" srcOrd="0" destOrd="0" presId="urn:microsoft.com/office/officeart/2005/8/layout/orgChart1"/>
    <dgm:cxn modelId="{DFADB15D-87DA-4317-BDFD-E699F84F41AB}" type="presOf" srcId="{8D7F26DD-841F-4D1F-916D-F9BFB1FFE28F}" destId="{6C5447CC-AF6F-41FC-AC37-6A2FB04D6349}" srcOrd="1" destOrd="0" presId="urn:microsoft.com/office/officeart/2005/8/layout/orgChart1"/>
    <dgm:cxn modelId="{FBA5C85E-553F-4281-A656-F47E555D8DE6}" srcId="{E7A3946E-E753-4DB4-9B48-8CC64AD47E13}" destId="{24CA6C4E-3440-424C-B3BD-D6BFBA5469A4}" srcOrd="7" destOrd="0" parTransId="{0AC96EC4-FDDF-43F8-966B-99EDB48112AB}" sibTransId="{4B08FE03-9A4F-4043-BD9C-41F642D4BABC}"/>
    <dgm:cxn modelId="{8220125F-B912-4F8A-959E-092C45FFF3C5}" type="presOf" srcId="{C29E4CA5-6117-4251-88CC-E659A9AFF69A}" destId="{01003BBB-0D7E-48A2-9442-C8294C416E38}" srcOrd="0" destOrd="0" presId="urn:microsoft.com/office/officeart/2005/8/layout/orgChart1"/>
    <dgm:cxn modelId="{B7C01260-7710-48ED-BA00-ECB582283982}" type="presOf" srcId="{F42DA96B-49C0-4DEB-900A-117E96E5B965}" destId="{5DDC2BB9-EE0E-4498-92FD-EC8C77A9323B}" srcOrd="0" destOrd="0" presId="urn:microsoft.com/office/officeart/2005/8/layout/orgChart1"/>
    <dgm:cxn modelId="{55022341-55C3-4233-8471-E855BD12C79C}" type="presOf" srcId="{FEAED5EC-43D9-425F-8628-F455C3AD1539}" destId="{28F9E6A6-704C-48D5-BF36-C041A3F2FE09}" srcOrd="1" destOrd="0" presId="urn:microsoft.com/office/officeart/2005/8/layout/orgChart1"/>
    <dgm:cxn modelId="{35B92B41-829D-4FA2-8BA2-A408863193AD}" type="presOf" srcId="{F0E68D97-F10E-46A5-916F-E43134E7F89B}" destId="{2ED7AD3C-FD05-4A24-85B6-FE5AD0CDB4BE}" srcOrd="1" destOrd="0" presId="urn:microsoft.com/office/officeart/2005/8/layout/orgChart1"/>
    <dgm:cxn modelId="{B4FF3141-F44C-49A3-8900-40B50836288E}" srcId="{5EEBE225-0597-493A-9797-A0D5C8387D95}" destId="{6AA9D5AE-EEC8-4AFE-B0D3-AF22AD96F226}" srcOrd="14" destOrd="0" parTransId="{A7547D15-F9B0-42FA-8087-19D5DCE801B3}" sibTransId="{A7E0D735-E6D4-467F-ADC8-3F0C2B5C30E7}"/>
    <dgm:cxn modelId="{4E717C41-E968-42E8-AB0D-3760956F1447}" srcId="{3F273827-26F4-481E-A46E-45C75D5E3223}" destId="{07629F76-C4A4-42A6-BD30-105B3F8E58B1}" srcOrd="0" destOrd="0" parTransId="{E9B634C3-60E5-47F5-9D67-130089DF6535}" sibTransId="{64A639E6-9831-4423-8616-8B1F7F0107FF}"/>
    <dgm:cxn modelId="{80599561-4043-4B30-80F3-86F25714C7C8}" srcId="{A026DBE9-CCE6-4E99-A3D6-603EE4367AD7}" destId="{5B9F26F1-2704-4C12-B6F9-28D2F87006F6}" srcOrd="3" destOrd="0" parTransId="{4D9E8FEF-8847-441F-8346-5881CD106DB0}" sibTransId="{72F44E50-CBBC-4D15-B060-6E3654F3BBED}"/>
    <dgm:cxn modelId="{ED8AAC61-651A-4C96-A3BE-2CD974B2E16D}" type="presOf" srcId="{916F4EAC-93E6-41CB-9F68-E84E7EBCAE3D}" destId="{A4265DA5-12F8-42B7-B5EE-56089C4F0575}" srcOrd="0" destOrd="0" presId="urn:microsoft.com/office/officeart/2005/8/layout/orgChart1"/>
    <dgm:cxn modelId="{F3E2DF61-0EFC-490A-834C-0B709A0B8753}" type="presOf" srcId="{3F273827-26F4-481E-A46E-45C75D5E3223}" destId="{537FD2D0-23E8-4672-A6C4-08D9F3A78ADD}" srcOrd="1" destOrd="0" presId="urn:microsoft.com/office/officeart/2005/8/layout/orgChart1"/>
    <dgm:cxn modelId="{0F1C5262-5047-4DD6-95B2-565290770A1D}" type="presOf" srcId="{DFBE6451-2FDA-47C1-8747-0BC33DE9D36A}" destId="{87880343-2796-46A1-ADD4-1CB51CF7FD5C}" srcOrd="0" destOrd="0" presId="urn:microsoft.com/office/officeart/2005/8/layout/orgChart1"/>
    <dgm:cxn modelId="{CE603463-41E6-453F-B432-36605F4D3187}" srcId="{6FB21435-EEC7-4BF2-AE5F-FF84E1216389}" destId="{57060CE1-415A-45FA-BB04-A20D1D7EACBF}" srcOrd="9" destOrd="0" parTransId="{2736387A-70C4-4DCD-924A-3842CE8B2CF7}" sibTransId="{BF03A5F7-A87F-4D30-9045-EE0803FA7FC6}"/>
    <dgm:cxn modelId="{866D6043-B222-4149-BC0A-2716AEAE2F47}" type="presOf" srcId="{91F5A7B9-F93A-4175-AB36-AD280376FC46}" destId="{FF69C2E0-900D-4E51-B9EE-FAD1582A4E68}" srcOrd="0" destOrd="0" presId="urn:microsoft.com/office/officeart/2005/8/layout/orgChart1"/>
    <dgm:cxn modelId="{C420D743-4335-4A0E-94B1-C2A1E027ED59}" type="presOf" srcId="{AC733E1D-7169-4088-BDA2-19E519C6CDC5}" destId="{3E0C82E8-3C64-4C6F-BCAB-A07A280E4197}" srcOrd="1" destOrd="0" presId="urn:microsoft.com/office/officeart/2005/8/layout/orgChart1"/>
    <dgm:cxn modelId="{A39CDF43-AE5C-452B-B47E-82DD1FA3F5EB}" type="presOf" srcId="{5C8D933A-932A-4714-B819-92A0E6C15077}" destId="{874F6401-9BA4-402A-870F-FEBCDB3AB3B3}" srcOrd="0" destOrd="0" presId="urn:microsoft.com/office/officeart/2005/8/layout/orgChart1"/>
    <dgm:cxn modelId="{B4755744-A2F3-42E1-818A-88105D788704}" type="presOf" srcId="{AC67F352-1E06-4E89-B7D9-4DDD1D3D3729}" destId="{E6E9E4FA-18AD-4193-A6A2-8A387CB00BBE}" srcOrd="1" destOrd="0" presId="urn:microsoft.com/office/officeart/2005/8/layout/orgChart1"/>
    <dgm:cxn modelId="{9E0BF544-E211-4201-901A-71D99E1B0405}" srcId="{5EEBE225-0597-493A-9797-A0D5C8387D95}" destId="{D7912F54-D532-43DD-A501-3438013100A4}" srcOrd="10" destOrd="0" parTransId="{3752DC3F-75AA-4A49-ADBF-067D224D3E20}" sibTransId="{F878D04C-C7BF-46AE-9D60-E140D5E6736C}"/>
    <dgm:cxn modelId="{2C332B45-9161-4464-87FB-F9F7386AA30B}" type="presOf" srcId="{9924B2B7-9539-4F3C-A42C-DE6FA6E5734A}" destId="{6D885D80-28FC-4A30-93F5-F447BB3C40EF}" srcOrd="0" destOrd="0" presId="urn:microsoft.com/office/officeart/2005/8/layout/orgChart1"/>
    <dgm:cxn modelId="{D3CF8445-DCF0-49DA-BE12-15EB4497EA9F}" type="presOf" srcId="{F80FF09D-092D-45AF-A321-ADB7A79539B2}" destId="{78C9CCC2-FB11-4300-A103-B328E1DF4C60}" srcOrd="0" destOrd="0" presId="urn:microsoft.com/office/officeart/2005/8/layout/orgChart1"/>
    <dgm:cxn modelId="{056E8665-3998-48DB-8076-7428388EE4BE}" type="presOf" srcId="{C7DFD525-20E7-4C00-AC29-7D685A95313B}" destId="{CB6ED668-42EE-4DAC-AF77-018D913E6A6D}" srcOrd="0" destOrd="0" presId="urn:microsoft.com/office/officeart/2005/8/layout/orgChart1"/>
    <dgm:cxn modelId="{E49E4346-91E1-4B7A-B4AD-D6AE7F591AEE}" type="presOf" srcId="{1F75B3C2-8BCF-441C-A76A-8AD7DFE5754E}" destId="{6B140101-2C1C-4BC7-8274-BEFA840DC89A}" srcOrd="1" destOrd="0" presId="urn:microsoft.com/office/officeart/2005/8/layout/orgChart1"/>
    <dgm:cxn modelId="{36595467-1361-4829-A250-2E359DC4894A}" type="presOf" srcId="{01262E1A-AE8F-4D28-BDE6-DB0B9AD518BE}" destId="{59890DF1-17CA-4704-8510-707E9C1B0479}" srcOrd="0" destOrd="0" presId="urn:microsoft.com/office/officeart/2005/8/layout/orgChart1"/>
    <dgm:cxn modelId="{0FB1DE67-AB8C-4B72-BF7F-917E3CC6F51F}" type="presOf" srcId="{DC7927C5-1D13-4F3C-9F3B-EA14E277CED0}" destId="{A67183E0-D67C-4976-839F-D58AA6D6D781}" srcOrd="1" destOrd="0" presId="urn:microsoft.com/office/officeart/2005/8/layout/orgChart1"/>
    <dgm:cxn modelId="{ED33EF47-CA03-4BEE-B88E-7108F5F10364}" type="presOf" srcId="{EAB8DA2F-75C4-4510-B0CF-4A55F4BA4631}" destId="{DC7689EA-E793-4FD3-AC2F-E0C0AE0CC501}" srcOrd="1" destOrd="0" presId="urn:microsoft.com/office/officeart/2005/8/layout/orgChart1"/>
    <dgm:cxn modelId="{910B5768-0D2E-46BE-B405-EF031CA20F13}" type="presOf" srcId="{4BE8D21C-EA50-46D0-AA63-B28DEA95FD30}" destId="{D775C3CF-E0AD-46F2-973E-D951BC6A5FEF}" srcOrd="1" destOrd="0" presId="urn:microsoft.com/office/officeart/2005/8/layout/orgChart1"/>
    <dgm:cxn modelId="{AEDD0149-F6AA-41CB-954F-D934BAE8493F}" type="presOf" srcId="{CC5A3E0A-8646-43E9-9824-8F044AECD36C}" destId="{22996644-62C8-42A3-9E66-7284D41FAC41}" srcOrd="0" destOrd="0" presId="urn:microsoft.com/office/officeart/2005/8/layout/orgChart1"/>
    <dgm:cxn modelId="{D0AAE649-C38D-4FD7-B513-54FE9F2F4AA1}" type="presOf" srcId="{CE21575A-C898-4A65-BB72-183A3FB83760}" destId="{B42C6715-B872-47EA-B905-9B118F8DCC7E}" srcOrd="1" destOrd="0" presId="urn:microsoft.com/office/officeart/2005/8/layout/orgChart1"/>
    <dgm:cxn modelId="{DD62EE49-E5C1-44E1-9168-01A6D9AA17CA}" srcId="{E7A3946E-E753-4DB4-9B48-8CC64AD47E13}" destId="{F76AEE7F-5C58-498C-B4B6-18CE9D1433AD}" srcOrd="1" destOrd="0" parTransId="{7E17630A-86A0-4637-BED8-FC262368374F}" sibTransId="{465F5ACD-2024-4DBC-9C27-EEB2BA400EF2}"/>
    <dgm:cxn modelId="{980A9E4A-794D-4389-ADA9-3F3B57FE5E36}" type="presOf" srcId="{EA8B61D7-2E02-4C36-A856-914A7793D182}" destId="{58005442-3BD7-4A48-B017-371E7BEF1134}" srcOrd="0" destOrd="0" presId="urn:microsoft.com/office/officeart/2005/8/layout/orgChart1"/>
    <dgm:cxn modelId="{5FCDE04A-D3F3-4245-B294-50556F9512DE}" type="presOf" srcId="{41BFCF0A-80AE-4B61-B992-7CC71EA2531F}" destId="{2CF29C11-AEA8-4C7C-93BA-5EE84F64D9A0}" srcOrd="1" destOrd="0" presId="urn:microsoft.com/office/officeart/2005/8/layout/orgChart1"/>
    <dgm:cxn modelId="{36B3EE4A-5823-4C8A-92E8-F048715D20DE}" type="presOf" srcId="{BACA6035-44BC-472D-A0CF-2A218CEB2198}" destId="{F753664F-D15A-4B2F-A730-F8C3BF85012B}" srcOrd="1" destOrd="0" presId="urn:microsoft.com/office/officeart/2005/8/layout/orgChart1"/>
    <dgm:cxn modelId="{63C9666B-B336-4210-84BC-B7D373A5B11B}" type="presOf" srcId="{24EFAAF8-6163-4ABC-935B-6A768D626107}" destId="{DD60CBCB-C7E3-42FE-9AB5-A1E29A85760A}" srcOrd="0" destOrd="0" presId="urn:microsoft.com/office/officeart/2005/8/layout/orgChart1"/>
    <dgm:cxn modelId="{EC76374C-03B2-482A-BCA4-FDDB3D0A2AFC}" type="presOf" srcId="{6AA9D5AE-EEC8-4AFE-B0D3-AF22AD96F226}" destId="{80C82B20-3F37-4F72-A4D0-93DDEEA8D044}" srcOrd="1" destOrd="0" presId="urn:microsoft.com/office/officeart/2005/8/layout/orgChart1"/>
    <dgm:cxn modelId="{618CB94D-FBC7-4A82-866F-D673DB4A4610}" type="presOf" srcId="{24CA6C4E-3440-424C-B3BD-D6BFBA5469A4}" destId="{4A68317E-507C-4F90-919A-2F2F7947320F}" srcOrd="0" destOrd="0" presId="urn:microsoft.com/office/officeart/2005/8/layout/orgChart1"/>
    <dgm:cxn modelId="{7DADEA6D-BE45-445F-8C3C-572F20D0C184}" type="presOf" srcId="{A708DB21-76F2-4B0B-A9D6-7E18026B1375}" destId="{E63AA052-27BB-498C-8B0D-2F3A695D47C5}" srcOrd="0" destOrd="0" presId="urn:microsoft.com/office/officeart/2005/8/layout/orgChart1"/>
    <dgm:cxn modelId="{AF7E244E-4D89-471E-92FD-616BB4FC1343}" srcId="{9924B2B7-9539-4F3C-A42C-DE6FA6E5734A}" destId="{F42DA96B-49C0-4DEB-900A-117E96E5B965}" srcOrd="0" destOrd="0" parTransId="{DFBE6451-2FDA-47C1-8747-0BC33DE9D36A}" sibTransId="{EAA20C8B-98DA-40F7-AC19-29EA78959AC1}"/>
    <dgm:cxn modelId="{3426144F-AA82-4723-A6F2-FC15E702D3C2}" type="presOf" srcId="{C501EC83-2D30-4BD0-B729-E559C75A0028}" destId="{02714AE6-5DC2-4639-A235-6A84DEDF9E4B}" srcOrd="0" destOrd="0" presId="urn:microsoft.com/office/officeart/2005/8/layout/orgChart1"/>
    <dgm:cxn modelId="{54CF2D4F-9B38-4960-B14F-AF92FDE4836B}" type="presOf" srcId="{54654E2E-12FC-4F50-A1ED-823DA25E483D}" destId="{D5F9A2DA-B7E3-4A3B-8F54-6517F96B4CD1}" srcOrd="0" destOrd="0" presId="urn:microsoft.com/office/officeart/2005/8/layout/orgChart1"/>
    <dgm:cxn modelId="{8CF85D6F-9C70-4E01-98C8-025678765D3D}" type="presOf" srcId="{D9DDC488-308E-42B6-A42F-4B2F303410F4}" destId="{497599DB-F346-48E3-AD8D-37DDBF3B1CB8}" srcOrd="0" destOrd="0" presId="urn:microsoft.com/office/officeart/2005/8/layout/orgChart1"/>
    <dgm:cxn modelId="{48194E6F-70C2-4A5B-8FCA-AE0A8B8EA095}" type="presOf" srcId="{7E4404EA-DB03-4006-9B63-84DAF7110AFD}" destId="{F7BC5D14-1FFF-4617-8A1B-D1B09CFCF7B5}" srcOrd="0" destOrd="0" presId="urn:microsoft.com/office/officeart/2005/8/layout/orgChart1"/>
    <dgm:cxn modelId="{6912814F-8FB0-45B9-BECD-A3796C847192}" type="presOf" srcId="{6926FD14-88C7-4DD9-85A5-B37ABB4B92BF}" destId="{9C29B9DD-722A-446C-9D2B-99455410FD29}" srcOrd="1" destOrd="0" presId="urn:microsoft.com/office/officeart/2005/8/layout/orgChart1"/>
    <dgm:cxn modelId="{77A5FE4F-9450-4289-B7D5-D2CA437E3967}" srcId="{9924B2B7-9539-4F3C-A42C-DE6FA6E5734A}" destId="{EA0F06CF-5093-4A8F-B9FF-C24F3F2ACE42}" srcOrd="4" destOrd="0" parTransId="{7E4404EA-DB03-4006-9B63-84DAF7110AFD}" sibTransId="{69AAF312-6A08-4FBE-8FE3-03910204E717}"/>
    <dgm:cxn modelId="{9BB8BD70-9CD7-487D-951C-33A216E49585}" srcId="{E7A3946E-E753-4DB4-9B48-8CC64AD47E13}" destId="{5541E60A-7EF9-436C-B07D-55E7D71886CA}" srcOrd="8" destOrd="0" parTransId="{D1A81A80-462A-42DE-8463-063893C46881}" sibTransId="{DC96F5D5-C2A8-40A3-A0DA-AA246EBD7055}"/>
    <dgm:cxn modelId="{0B8B2E71-ED81-458B-92B1-EE0FF62E1785}" type="presOf" srcId="{692BA93B-0BBF-4820-BABE-95D02E64551F}" destId="{7D82D28A-BB44-4C58-B57E-478CAD7B60A4}" srcOrd="0" destOrd="0" presId="urn:microsoft.com/office/officeart/2005/8/layout/orgChart1"/>
    <dgm:cxn modelId="{C5C15F51-F27D-457D-B825-90DC07303680}" type="presOf" srcId="{437B3D94-2A59-4B97-96CE-BE45D99DBA37}" destId="{FF3127B2-E9AC-4158-90DC-1F50966DBEF1}" srcOrd="0" destOrd="0" presId="urn:microsoft.com/office/officeart/2005/8/layout/orgChart1"/>
    <dgm:cxn modelId="{3E13B051-A4F2-4D5F-AC1D-D1D6D489A391}" srcId="{E7A3946E-E753-4DB4-9B48-8CC64AD47E13}" destId="{F98ED66F-0036-4195-A87C-B75CB2DDE960}" srcOrd="10" destOrd="0" parTransId="{F80FF09D-092D-45AF-A321-ADB7A79539B2}" sibTransId="{44386C5D-9E9F-4BF6-BFE1-03A7CE701CDE}"/>
    <dgm:cxn modelId="{7FC9DA71-DC79-4540-AF82-7F962D2251FF}" type="presOf" srcId="{F3BFB6EA-A628-496E-B236-EFFE048BB449}" destId="{EE880C15-8E3D-4724-B58A-69B79B5CA51F}" srcOrd="1" destOrd="0" presId="urn:microsoft.com/office/officeart/2005/8/layout/orgChart1"/>
    <dgm:cxn modelId="{BEA61772-E683-4F23-B6F3-7E96FD911F5A}" srcId="{E7A3946E-E753-4DB4-9B48-8CC64AD47E13}" destId="{E3334FB3-2FCD-46C7-B653-D040A06E5B10}" srcOrd="12" destOrd="0" parTransId="{60678477-B120-4020-BD19-181A2B3A34A3}" sibTransId="{C06F4D44-D1D8-42DE-8212-28C7BB3C6C65}"/>
    <dgm:cxn modelId="{D2B36572-17E5-4D6A-A779-9DFD14DA2D56}" type="presOf" srcId="{F42DA96B-49C0-4DEB-900A-117E96E5B965}" destId="{CC1B2860-DFEE-43E2-82E3-61D2B40DC0D9}" srcOrd="1" destOrd="0" presId="urn:microsoft.com/office/officeart/2005/8/layout/orgChart1"/>
    <dgm:cxn modelId="{72217972-D4FE-43F8-A20F-F014CBE68271}" type="presOf" srcId="{C31EF20D-197B-40E0-A978-82232165A7D5}" destId="{14695A4F-ABD3-44AC-B8AA-413722E003C2}" srcOrd="1" destOrd="0" presId="urn:microsoft.com/office/officeart/2005/8/layout/orgChart1"/>
    <dgm:cxn modelId="{D0208E52-7BC6-4F74-8676-9B97780C7820}" srcId="{55B56A89-EC78-405C-A8B6-1142BAA0C524}" destId="{3F320177-234E-49EC-99EB-FC2FDA77314A}" srcOrd="2" destOrd="0" parTransId="{A708DB21-76F2-4B0B-A9D6-7E18026B1375}" sibTransId="{CC46EE35-D014-46E5-9255-21ECEA77DE5C}"/>
    <dgm:cxn modelId="{BCFCC772-E5A5-4E0C-A0B2-51CDB0BEABCC}" type="presOf" srcId="{18CE23D4-F943-4EAC-9646-75FA8277029A}" destId="{7AF4C305-6307-4DD7-8705-8E96C324968F}" srcOrd="0" destOrd="0" presId="urn:microsoft.com/office/officeart/2005/8/layout/orgChart1"/>
    <dgm:cxn modelId="{99970073-4461-401C-88AE-288B5E579AB7}" srcId="{5EEBE225-0597-493A-9797-A0D5C8387D95}" destId="{00F217CA-1823-4F90-B5ED-5B17949313FD}" srcOrd="13" destOrd="0" parTransId="{3E167468-D1F5-4640-BF6C-71C4A07ECDCD}" sibTransId="{4E18364F-8631-41D9-A8C1-A33F490964B5}"/>
    <dgm:cxn modelId="{67A63474-5380-40B4-8E55-EF95FE81FA89}" type="presOf" srcId="{5B81B8A7-206F-4EDB-B71F-37D313EEAB65}" destId="{AB13C233-321D-4C81-B528-A58520A1870C}" srcOrd="0" destOrd="0" presId="urn:microsoft.com/office/officeart/2005/8/layout/orgChart1"/>
    <dgm:cxn modelId="{3922B754-4355-4315-86B2-22CFA87772FA}" srcId="{9924B2B7-9539-4F3C-A42C-DE6FA6E5734A}" destId="{4BE8D21C-EA50-46D0-AA63-B28DEA95FD30}" srcOrd="5" destOrd="0" parTransId="{9092E443-FD01-463D-B1CE-08FA7470E591}" sibTransId="{891E3CE5-A576-43ED-BDCF-E9AB73D184A5}"/>
    <dgm:cxn modelId="{D803D954-B977-4401-B56C-C76121207D0D}" type="presOf" srcId="{2E2F6B88-6217-4C79-83EC-188DEC541C1F}" destId="{1857EF1D-A817-405D-A8C8-BC698F927142}" srcOrd="0" destOrd="0" presId="urn:microsoft.com/office/officeart/2005/8/layout/orgChart1"/>
    <dgm:cxn modelId="{C7D33F55-D9EC-4E02-92ED-B82E5E74101F}" type="presOf" srcId="{3295EEC0-B479-46D0-9103-7A005118B558}" destId="{1788AA6D-3888-436D-B017-F18E0C3028CF}" srcOrd="0" destOrd="0" presId="urn:microsoft.com/office/officeart/2005/8/layout/orgChart1"/>
    <dgm:cxn modelId="{840C8F55-40C8-4963-A7FE-A16D4B9B898B}" srcId="{55B56A89-EC78-405C-A8B6-1142BAA0C524}" destId="{2AD83818-BE97-41F6-AAAD-089DD32F8323}" srcOrd="10" destOrd="0" parTransId="{82D1484D-2873-4A12-8501-AFF17FB0B6FE}" sibTransId="{D0CAD712-0799-4C8E-857F-E538C06D5A60}"/>
    <dgm:cxn modelId="{1F06D255-029E-462E-A543-6B99D51352F9}" srcId="{9924B2B7-9539-4F3C-A42C-DE6FA6E5734A}" destId="{C0799A6F-F22E-4C3F-AFD3-69FF41BFF4C0}" srcOrd="6" destOrd="0" parTransId="{B3613ACF-03EC-4F7F-8158-49D1EE175207}" sibTransId="{C75BAD8D-E9E8-4214-A95C-CBA2FF7CD8A7}"/>
    <dgm:cxn modelId="{8AA44F56-B1E5-4E75-BCC7-56A633FFBAF7}" type="presOf" srcId="{FEAED5EC-43D9-425F-8628-F455C3AD1539}" destId="{01B6E774-A61C-4154-A5B4-6FC2A02D1424}" srcOrd="0" destOrd="0" presId="urn:microsoft.com/office/officeart/2005/8/layout/orgChart1"/>
    <dgm:cxn modelId="{C86F2477-F759-41D9-A8FC-3FB9DEE2656E}" type="presOf" srcId="{3F320177-234E-49EC-99EB-FC2FDA77314A}" destId="{7108C897-16C1-45A9-87AA-63FA6E35E4F9}" srcOrd="1" destOrd="0" presId="urn:microsoft.com/office/officeart/2005/8/layout/orgChart1"/>
    <dgm:cxn modelId="{16BCD558-6F6D-43C3-8D42-138D75D23BD3}" type="presOf" srcId="{1F75B3C2-8BCF-441C-A76A-8AD7DFE5754E}" destId="{30D926C9-2E2F-4E7A-ACD5-AE8175B66D23}" srcOrd="0" destOrd="0" presId="urn:microsoft.com/office/officeart/2005/8/layout/orgChart1"/>
    <dgm:cxn modelId="{4BC9F878-C0C7-4990-BF9B-EE9EFB8740AD}" type="presOf" srcId="{637246C2-D48A-40A1-B821-28B8C45CDF14}" destId="{B237282E-31EC-4D4A-84D2-071EF28BE633}" srcOrd="0" destOrd="0" presId="urn:microsoft.com/office/officeart/2005/8/layout/orgChart1"/>
    <dgm:cxn modelId="{57531E59-F2D2-4898-B0A8-57219BCC63D7}" type="presOf" srcId="{C66F469E-0634-4533-A04C-D050B77DDA14}" destId="{C6CE01FF-63D2-4EF2-95E0-41DAFF5F269A}" srcOrd="0" destOrd="0" presId="urn:microsoft.com/office/officeart/2005/8/layout/orgChart1"/>
    <dgm:cxn modelId="{BA5B4159-DFE3-4C0D-B174-FBEFE057A511}" type="presOf" srcId="{18CE23D4-F943-4EAC-9646-75FA8277029A}" destId="{9C41E5D9-3D6E-4A1D-B8CA-1437E0E65B80}" srcOrd="1" destOrd="0" presId="urn:microsoft.com/office/officeart/2005/8/layout/orgChart1"/>
    <dgm:cxn modelId="{37CD9679-63AB-4CD4-B335-DD23A7A64E57}" type="presOf" srcId="{A78B8A57-C950-42CA-BB71-E89EB8222B84}" destId="{4ADA2CAB-7CCB-4018-9581-974C6E748B91}" srcOrd="1" destOrd="0" presId="urn:microsoft.com/office/officeart/2005/8/layout/orgChart1"/>
    <dgm:cxn modelId="{6680C179-B8C8-4D09-8708-D48A407897B0}" type="presOf" srcId="{D16653B5-E063-4929-8E56-019D62849F38}" destId="{6A61B2DC-72C0-4014-B443-162D02CD60BB}" srcOrd="1" destOrd="0" presId="urn:microsoft.com/office/officeart/2005/8/layout/orgChart1"/>
    <dgm:cxn modelId="{EE9DC579-32C9-4507-84F7-0D180EA306F6}" type="presOf" srcId="{2AD83818-BE97-41F6-AAAD-089DD32F8323}" destId="{B43DF5CC-2BEA-46CE-BF33-F3DE65574A64}" srcOrd="1" destOrd="0" presId="urn:microsoft.com/office/officeart/2005/8/layout/orgChart1"/>
    <dgm:cxn modelId="{B6693A7A-68E8-4F45-A9F3-24C389FC5E47}" type="presOf" srcId="{2736387A-70C4-4DCD-924A-3842CE8B2CF7}" destId="{61353160-6210-4A4D-AC52-5CAD71302346}" srcOrd="0" destOrd="0" presId="urn:microsoft.com/office/officeart/2005/8/layout/orgChart1"/>
    <dgm:cxn modelId="{0CFED75A-61BE-4C5D-8A1A-6FF34A3A4DDF}" srcId="{7ECDE7AE-0225-46E4-9969-D39818D95651}" destId="{26706AC3-0433-400B-8C64-BC710EACEBFC}" srcOrd="1" destOrd="0" parTransId="{B2450E40-61F9-4F46-BBF7-567B79DE7A99}" sibTransId="{A2B88305-029A-4744-A6BF-5B70B16E2EA9}"/>
    <dgm:cxn modelId="{42B4E95A-080C-4596-8A05-8556C43D97E1}" type="presOf" srcId="{07629F76-C4A4-42A6-BD30-105B3F8E58B1}" destId="{D72CC29C-3D18-41AD-B9DC-355F10A213E5}" srcOrd="0" destOrd="0" presId="urn:microsoft.com/office/officeart/2005/8/layout/orgChart1"/>
    <dgm:cxn modelId="{5865D87B-7F64-4F2D-B88A-76A1B88C6CD6}" type="presOf" srcId="{DC7927C5-1D13-4F3C-9F3B-EA14E277CED0}" destId="{214CE423-8DAC-4D4A-82F1-6850C426E0F2}" srcOrd="0" destOrd="0" presId="urn:microsoft.com/office/officeart/2005/8/layout/orgChart1"/>
    <dgm:cxn modelId="{EEE5E37B-B21C-4797-B8EE-0D65CFF17071}" srcId="{55B56A89-EC78-405C-A8B6-1142BAA0C524}" destId="{CE21575A-C898-4A65-BB72-183A3FB83760}" srcOrd="8" destOrd="0" parTransId="{24EFAAF8-6163-4ABC-935B-6A768D626107}" sibTransId="{B1BC04A7-324A-4A25-9C00-3123B801DB74}"/>
    <dgm:cxn modelId="{4CE4E47B-7790-4FC9-8EF1-FF55439E65B2}" type="presOf" srcId="{F5DEF0ED-2A3E-4C27-9517-B26DE3FD1A68}" destId="{DB78E94A-BAA6-4E1D-9057-8B89108BFD4D}" srcOrd="1" destOrd="0" presId="urn:microsoft.com/office/officeart/2005/8/layout/orgChart1"/>
    <dgm:cxn modelId="{E7C9BD80-2B36-4A82-82A8-CFF2F224FBAE}" type="presOf" srcId="{306A55A3-5B95-48C5-9CCA-46DC129FC4D9}" destId="{EBF1F579-9899-464E-AAAF-9F8237201C5A}" srcOrd="0" destOrd="0" presId="urn:microsoft.com/office/officeart/2005/8/layout/orgChart1"/>
    <dgm:cxn modelId="{FCF7BA81-C3C7-44E8-A844-77C198519218}" type="presOf" srcId="{FB0C1EF2-EFFA-4F07-8237-E37C4D162060}" destId="{0D944ED5-F958-4B7F-8116-F7818A512400}" srcOrd="0" destOrd="0" presId="urn:microsoft.com/office/officeart/2005/8/layout/orgChart1"/>
    <dgm:cxn modelId="{FBDF0682-3209-4EFE-8BB5-148CA6EE490B}" type="presOf" srcId="{285C6895-032C-46CF-A9A5-6DE08A49C2ED}" destId="{3AAEC1BF-508F-42FB-B446-B3AD6BCBAEDF}" srcOrd="1" destOrd="0" presId="urn:microsoft.com/office/officeart/2005/8/layout/orgChart1"/>
    <dgm:cxn modelId="{78ED3F83-2604-434F-9ABE-514DDC0CE594}" type="presOf" srcId="{02B487C4-99FB-4554-B16F-AA321E7D0AA3}" destId="{5D5CAE74-AD22-4F0C-9617-726617C001CB}" srcOrd="0" destOrd="0" presId="urn:microsoft.com/office/officeart/2005/8/layout/orgChart1"/>
    <dgm:cxn modelId="{D5633584-EAB8-4F09-9270-54D0E7B90798}" srcId="{5EEBE225-0597-493A-9797-A0D5C8387D95}" destId="{285C6895-032C-46CF-A9A5-6DE08A49C2ED}" srcOrd="1" destOrd="0" parTransId="{F244FD44-0AB9-43C7-962F-4B7950DF6AFA}" sibTransId="{EACBB1C5-5041-4076-B8C4-B7BD8E6E3E67}"/>
    <dgm:cxn modelId="{E59B8884-2C66-4178-B61F-877BE41E13C0}" type="presOf" srcId="{5541E60A-7EF9-436C-B07D-55E7D71886CA}" destId="{EDE1446F-3A71-4AAC-8051-02D1F7F74CDB}" srcOrd="0" destOrd="0" presId="urn:microsoft.com/office/officeart/2005/8/layout/orgChart1"/>
    <dgm:cxn modelId="{56FCBD84-B2C4-482F-8BF8-FADD65775230}" type="presOf" srcId="{09E355A2-9F6F-4702-9BF1-FBF6C4E9B8A5}" destId="{C311FC00-ED2B-4CE1-B80F-B8109151ED14}" srcOrd="0" destOrd="0" presId="urn:microsoft.com/office/officeart/2005/8/layout/orgChart1"/>
    <dgm:cxn modelId="{2C0E8885-6A0D-4BE4-A1E4-3A3FFAC57ED1}" type="presOf" srcId="{1B0F1593-1EC8-4F72-904A-A32F21CC2239}" destId="{21220F13-7B26-4050-ADBA-C0975C40E707}" srcOrd="0" destOrd="0" presId="urn:microsoft.com/office/officeart/2005/8/layout/orgChart1"/>
    <dgm:cxn modelId="{E4B25B87-DD91-41CF-ABD0-B6ADF2ABBD12}" type="presOf" srcId="{F76AEE7F-5C58-498C-B4B6-18CE9D1433AD}" destId="{DD507CD4-CE5E-46D3-A90C-98D5F0AB3E17}" srcOrd="1" destOrd="0" presId="urn:microsoft.com/office/officeart/2005/8/layout/orgChart1"/>
    <dgm:cxn modelId="{6ACA5087-D044-41AD-8B3D-B4A4AC12C674}" type="presOf" srcId="{956253FC-F918-4ED3-A2B3-5BD93BDB2528}" destId="{541C0A88-6534-4E9F-B6CF-EB15A11229B4}" srcOrd="0" destOrd="0" presId="urn:microsoft.com/office/officeart/2005/8/layout/orgChart1"/>
    <dgm:cxn modelId="{31B53C88-4EE9-4282-93C1-93309561D110}" type="presOf" srcId="{4A0F9734-620B-4F30-BE65-2ADAB7141655}" destId="{DBAF13A7-C042-4702-A55E-09C77E714056}" srcOrd="0" destOrd="0" presId="urn:microsoft.com/office/officeart/2005/8/layout/orgChart1"/>
    <dgm:cxn modelId="{B8C96288-FD0B-4ECB-894E-43960E44ADC4}" type="presOf" srcId="{AFF0B00C-2732-4711-BE55-C04BC9ECE2E4}" destId="{2496223C-CBF4-4E41-BEC8-A6E61671C1B7}" srcOrd="1" destOrd="0" presId="urn:microsoft.com/office/officeart/2005/8/layout/orgChart1"/>
    <dgm:cxn modelId="{F6215988-411B-44EF-8438-5B2559AE0A49}" type="presOf" srcId="{1B25A08F-2C7A-4361-BF56-4D1D9BAA9C14}" destId="{AAFA36EA-6BCC-43A7-99E3-CC41905507C7}" srcOrd="1" destOrd="0" presId="urn:microsoft.com/office/officeart/2005/8/layout/orgChart1"/>
    <dgm:cxn modelId="{F6EE8D89-EA09-4C63-BCAB-78F886F265BF}" type="presOf" srcId="{8D7F26DD-841F-4D1F-916D-F9BFB1FFE28F}" destId="{EA6CFBDF-D3DB-485E-B158-ED9596FEEAAB}" srcOrd="0" destOrd="0" presId="urn:microsoft.com/office/officeart/2005/8/layout/orgChart1"/>
    <dgm:cxn modelId="{88443E8A-201C-46CE-810C-ABC7B0398494}" type="presOf" srcId="{1A38AA97-E2FB-458E-B667-EA68D873D62B}" destId="{28FDAD3E-4FC1-49F9-90AE-EDB0FF53C264}" srcOrd="0" destOrd="0" presId="urn:microsoft.com/office/officeart/2005/8/layout/orgChart1"/>
    <dgm:cxn modelId="{A569EC8A-12C1-4056-A7A1-000A659AAF27}" type="presOf" srcId="{FADC6649-B290-4680-809B-AF1CDBE2361B}" destId="{0CA4D36C-9C50-4F0F-BCC5-E401BB291CBA}" srcOrd="0" destOrd="0" presId="urn:microsoft.com/office/officeart/2005/8/layout/orgChart1"/>
    <dgm:cxn modelId="{383E1C8B-DACD-4064-8B77-5C1B0D731666}" type="presOf" srcId="{210B31A0-AD2D-4911-9EB1-552FBD908F4E}" destId="{22AF8098-6EBB-4DBF-9F16-2440661EF161}" srcOrd="0" destOrd="0" presId="urn:microsoft.com/office/officeart/2005/8/layout/orgChart1"/>
    <dgm:cxn modelId="{794A0B8D-3B90-44A5-A63F-044F6AFFDC02}" type="presOf" srcId="{09BFA7B2-F520-423E-8ECB-2F75421ACBAC}" destId="{C8CFD80F-A5C2-445D-880C-2A646785402C}" srcOrd="0" destOrd="0" presId="urn:microsoft.com/office/officeart/2005/8/layout/orgChart1"/>
    <dgm:cxn modelId="{89720F90-F113-46DB-BC60-B61291E77EE3}" type="presOf" srcId="{D8CB30BA-2363-4992-8044-FA8AC9F93A14}" destId="{0E9A8767-E729-4767-910E-3050E66E0C05}" srcOrd="0" destOrd="0" presId="urn:microsoft.com/office/officeart/2005/8/layout/orgChart1"/>
    <dgm:cxn modelId="{F887CD90-3F98-4361-B9E2-A2160509FBBF}" srcId="{57060CE1-415A-45FA-BB04-A20D1D7EACBF}" destId="{C1E61630-8111-437D-AFD3-C63EA118C704}" srcOrd="0" destOrd="0" parTransId="{482B0D6A-4D90-407C-8C4F-7AD77AD24CD0}" sibTransId="{EA9AADFD-124F-42A9-8E0C-9EEE2165B1AF}"/>
    <dgm:cxn modelId="{C5F46795-816E-4F6E-B281-B1AAE60A932F}" type="presOf" srcId="{F244FD44-0AB9-43C7-962F-4B7950DF6AFA}" destId="{9FFA80C9-FBDD-4C88-9AAE-92665E763427}" srcOrd="0" destOrd="0" presId="urn:microsoft.com/office/officeart/2005/8/layout/orgChart1"/>
    <dgm:cxn modelId="{9F2CF595-93AE-41F9-96B1-B8648077FEB3}" type="presOf" srcId="{4D9E8FEF-8847-441F-8346-5881CD106DB0}" destId="{D7EC8816-AD5B-492D-8876-961ED1E0EA87}" srcOrd="0" destOrd="0" presId="urn:microsoft.com/office/officeart/2005/8/layout/orgChart1"/>
    <dgm:cxn modelId="{B6EDB996-AF7B-461E-BEB5-9B11CFFEA01C}" srcId="{E7A3946E-E753-4DB4-9B48-8CC64AD47E13}" destId="{F0E68D97-F10E-46A5-916F-E43134E7F89B}" srcOrd="11" destOrd="0" parTransId="{54654E2E-12FC-4F50-A1ED-823DA25E483D}" sibTransId="{D5F4A4B6-B415-4D68-8482-57BD1AD76F5D}"/>
    <dgm:cxn modelId="{18282997-714E-4DEC-8CB7-AA23AB0CB9FB}" type="presOf" srcId="{C7DFD525-20E7-4C00-AC29-7D685A95313B}" destId="{2633FC2C-9E77-425C-9A48-4A0C61958946}" srcOrd="1" destOrd="0" presId="urn:microsoft.com/office/officeart/2005/8/layout/orgChart1"/>
    <dgm:cxn modelId="{1D6D4998-2B1C-41BD-9E66-57DBA8EA0435}" type="presOf" srcId="{4C05FA7A-117E-41CA-8E72-17C1CA738F1D}" destId="{48DC8567-FCCC-4BBB-B3C5-926D19C90CD8}" srcOrd="0" destOrd="0" presId="urn:microsoft.com/office/officeart/2005/8/layout/orgChart1"/>
    <dgm:cxn modelId="{5698DC98-EF68-4B3B-9480-1160F36635CE}" srcId="{6FB21435-EEC7-4BF2-AE5F-FF84E1216389}" destId="{7ECDE7AE-0225-46E4-9969-D39818D95651}" srcOrd="5" destOrd="0" parTransId="{CC5A3E0A-8646-43E9-9824-8F044AECD36C}" sibTransId="{F204CF5D-6242-4EE6-AAE9-BB9F37F868CB}"/>
    <dgm:cxn modelId="{C35F1D9A-EBB8-4429-A6ED-D95CE35664FA}" type="presOf" srcId="{E9B634C3-60E5-47F5-9D67-130089DF6535}" destId="{D287F212-6717-451E-8B7F-A02EAE43A641}" srcOrd="0" destOrd="0" presId="urn:microsoft.com/office/officeart/2005/8/layout/orgChart1"/>
    <dgm:cxn modelId="{13D8AA9B-8F5C-4E37-B55B-3E32912BF540}" type="presOf" srcId="{24CA6C4E-3440-424C-B3BD-D6BFBA5469A4}" destId="{45CC0D4B-394A-4F4A-89BF-F1B7F528C061}" srcOrd="1" destOrd="0" presId="urn:microsoft.com/office/officeart/2005/8/layout/orgChart1"/>
    <dgm:cxn modelId="{EE96039C-953D-43B2-8BE6-7C361E47E150}" type="presOf" srcId="{51078A31-C14D-4250-9C57-25F48278741E}" destId="{F45A2A86-77C0-484C-B29E-52FDA7D2A6A8}" srcOrd="0" destOrd="0" presId="urn:microsoft.com/office/officeart/2005/8/layout/orgChart1"/>
    <dgm:cxn modelId="{DA31149C-CCCF-4BEF-9E66-ADB258DC41BF}" type="presOf" srcId="{9924B2B7-9539-4F3C-A42C-DE6FA6E5734A}" destId="{1019A245-B967-4473-9828-2AEF3D39E783}" srcOrd="1" destOrd="0" presId="urn:microsoft.com/office/officeart/2005/8/layout/orgChart1"/>
    <dgm:cxn modelId="{F58DAE9C-821A-46E8-B99C-7F3AF36809CA}" type="presOf" srcId="{C29E4CA5-6117-4251-88CC-E659A9AFF69A}" destId="{72BBE2F9-9869-4B44-A0FB-6164A860F4E2}" srcOrd="1" destOrd="0" presId="urn:microsoft.com/office/officeart/2005/8/layout/orgChart1"/>
    <dgm:cxn modelId="{BCCDC19D-4430-4E50-B85B-81A1C6B02BF5}" type="presOf" srcId="{C6D149FA-45BE-412C-BE9C-C2B37C4B3DFF}" destId="{B7FC41C0-E5DB-40C8-AF00-DA70E7056426}" srcOrd="0" destOrd="0" presId="urn:microsoft.com/office/officeart/2005/8/layout/orgChart1"/>
    <dgm:cxn modelId="{EC861C9F-7ED5-4A5B-869E-F875B9995893}" srcId="{7ECDE7AE-0225-46E4-9969-D39818D95651}" destId="{1B25A08F-2C7A-4361-BF56-4D1D9BAA9C14}" srcOrd="0" destOrd="0" parTransId="{13762654-E28B-4EA1-AFCF-06DF3FD39727}" sibTransId="{ECA8142E-FD12-46D6-9BA7-4CB86438C87C}"/>
    <dgm:cxn modelId="{2B0110A1-E715-423D-934F-B09835DFA3EB}" type="presOf" srcId="{00F217CA-1823-4F90-B5ED-5B17949313FD}" destId="{F86E319E-6C9C-4566-AFBE-DEF3C9EBF60B}" srcOrd="1" destOrd="0" presId="urn:microsoft.com/office/officeart/2005/8/layout/orgChart1"/>
    <dgm:cxn modelId="{10ED5CA1-F589-4E77-A909-B1E80E305390}" type="presOf" srcId="{02B487C4-99FB-4554-B16F-AA321E7D0AA3}" destId="{EFB4D91F-9FD9-4B6E-9C9B-9F92794FED8B}" srcOrd="1" destOrd="0" presId="urn:microsoft.com/office/officeart/2005/8/layout/orgChart1"/>
    <dgm:cxn modelId="{7D78C7A3-91DF-46EF-829F-66C416581E82}" type="presOf" srcId="{285C6895-032C-46CF-A9A5-6DE08A49C2ED}" destId="{6DCBACBD-F74F-4AFC-ABB9-4A116F63AF32}" srcOrd="0" destOrd="0" presId="urn:microsoft.com/office/officeart/2005/8/layout/orgChart1"/>
    <dgm:cxn modelId="{1BCFA8A4-32CA-4B0D-98AC-C359F1C7373D}" type="presOf" srcId="{13762654-E28B-4EA1-AFCF-06DF3FD39727}" destId="{75C2A880-4653-4802-8B0E-59B7F4373404}" srcOrd="0" destOrd="0" presId="urn:microsoft.com/office/officeart/2005/8/layout/orgChart1"/>
    <dgm:cxn modelId="{3307DBA4-F3D6-401B-B81D-79A1651F2C6D}" srcId="{5EEBE225-0597-493A-9797-A0D5C8387D95}" destId="{AC733E1D-7169-4088-BDA2-19E519C6CDC5}" srcOrd="4" destOrd="0" parTransId="{916F4EAC-93E6-41CB-9F68-E84E7EBCAE3D}" sibTransId="{5100F232-E82B-4208-B4AA-3BAEFB8ACECC}"/>
    <dgm:cxn modelId="{699246A6-5124-47AC-B209-1963FF89ACD3}" srcId="{6FB21435-EEC7-4BF2-AE5F-FF84E1216389}" destId="{5EEBE225-0597-493A-9797-A0D5C8387D95}" srcOrd="2" destOrd="0" parTransId="{77DC1C5A-6B1A-4D1C-A6DA-A0013BF9626A}" sibTransId="{61F1E03C-F3A1-4BD5-AA54-8046120DA165}"/>
    <dgm:cxn modelId="{12AC1CA9-1AF5-4BAC-B1F8-36126E16E7FA}" type="presOf" srcId="{9920CD11-238D-4D3F-B766-0913A70CB675}" destId="{C1F0702C-7E58-44CE-A365-BD9080A4FDB3}" srcOrd="1" destOrd="0" presId="urn:microsoft.com/office/officeart/2005/8/layout/orgChart1"/>
    <dgm:cxn modelId="{2E6756A9-5D8E-44C7-850A-2FB0500B1544}" srcId="{55B56A89-EC78-405C-A8B6-1142BAA0C524}" destId="{09E355A2-9F6F-4702-9BF1-FBF6C4E9B8A5}" srcOrd="1" destOrd="0" parTransId="{1E3D00FA-53AD-44B5-A846-E2C779851168}" sibTransId="{508FF5CA-722E-4703-92CC-F2EDA379964F}"/>
    <dgm:cxn modelId="{A91233AB-3E59-4E1C-99D7-9A8598563731}" type="presOf" srcId="{C1E61630-8111-437D-AFD3-C63EA118C704}" destId="{612FE7B4-D9F8-443A-B542-F95F2821015D}" srcOrd="1" destOrd="0" presId="urn:microsoft.com/office/officeart/2005/8/layout/orgChart1"/>
    <dgm:cxn modelId="{63D958AC-1BD0-4E78-AC66-B060C02E53C8}" srcId="{40C41DBD-A22C-4932-9F8D-B57264E5233F}" destId="{1F75B3C2-8BCF-441C-A76A-8AD7DFE5754E}" srcOrd="0" destOrd="0" parTransId="{4C05FA7A-117E-41CA-8E72-17C1CA738F1D}" sibTransId="{E3C229FE-A5B9-4659-BCCA-E126183D7B98}"/>
    <dgm:cxn modelId="{6C05B7AC-6308-419F-B346-EEF6F13BCF16}" type="presOf" srcId="{F3BFB6EA-A628-496E-B236-EFFE048BB449}" destId="{2DDAA756-E535-477B-8EF2-8D5238D026EC}" srcOrd="0" destOrd="0" presId="urn:microsoft.com/office/officeart/2005/8/layout/orgChart1"/>
    <dgm:cxn modelId="{9ADCB9AD-2681-4E95-AC6B-04429786A3CE}" srcId="{55B56A89-EC78-405C-A8B6-1142BAA0C524}" destId="{DC7927C5-1D13-4F3C-9F3B-EA14E277CED0}" srcOrd="4" destOrd="0" parTransId="{F01300AE-D9E4-46F9-8111-A5C3FEE5650D}" sibTransId="{073C1BF9-3776-4E42-97A2-2CFCE5267667}"/>
    <dgm:cxn modelId="{B4A8BCAD-582F-44D0-BB8D-D45DDE6FB19D}" type="presOf" srcId="{F76AEE7F-5C58-498C-B4B6-18CE9D1433AD}" destId="{B09F07E0-EAED-4AC9-80A6-9629BBF10FC8}" srcOrd="0" destOrd="0" presId="urn:microsoft.com/office/officeart/2005/8/layout/orgChart1"/>
    <dgm:cxn modelId="{2A9309AE-BDD7-4469-937E-A315AA3D5DA9}" type="presOf" srcId="{4BE8D21C-EA50-46D0-AA63-B28DEA95FD30}" destId="{3EA2DB38-22AE-4909-B055-5F0E8C67D551}" srcOrd="0" destOrd="0" presId="urn:microsoft.com/office/officeart/2005/8/layout/orgChart1"/>
    <dgm:cxn modelId="{D2CED0AE-0F21-4D7C-9A09-DB43F8ACD6DA}" type="presOf" srcId="{57060CE1-415A-45FA-BB04-A20D1D7EACBF}" destId="{504F44EB-353D-4529-9268-518DA856AD2E}" srcOrd="1" destOrd="0" presId="urn:microsoft.com/office/officeart/2005/8/layout/orgChart1"/>
    <dgm:cxn modelId="{D48451AF-05DC-47F3-A4C4-6E15F91595B4}" type="presOf" srcId="{2FC7F4EA-5D3F-4CEA-B360-E5BF917CB816}" destId="{73E41CF9-DAD2-45F2-8FAF-F6A51EE0142C}" srcOrd="0" destOrd="0" presId="urn:microsoft.com/office/officeart/2005/8/layout/orgChart1"/>
    <dgm:cxn modelId="{FCBCF9AF-BC20-4BBA-B227-FFF20F10E7A8}" type="presOf" srcId="{C4258C4E-BE9D-4D82-B377-B52E1E61F336}" destId="{24E5FBA7-4028-42EF-962B-0CB3038697AB}" srcOrd="0" destOrd="0" presId="urn:microsoft.com/office/officeart/2005/8/layout/orgChart1"/>
    <dgm:cxn modelId="{41045BB0-8438-4ED7-9107-6F57A0EABCBE}" type="presOf" srcId="{7ECDE7AE-0225-46E4-9969-D39818D95651}" destId="{F4E8C714-D177-4FD9-8A38-23D9E77987A5}" srcOrd="1" destOrd="0" presId="urn:microsoft.com/office/officeart/2005/8/layout/orgChart1"/>
    <dgm:cxn modelId="{34A941B0-FB60-4FF0-B1C9-C1610771DE4C}" srcId="{5EEBE225-0597-493A-9797-A0D5C8387D95}" destId="{E0186CEA-C5F8-4FBE-969C-8CAC1314C79D}" srcOrd="5" destOrd="0" parTransId="{FB0C1EF2-EFFA-4F07-8237-E37C4D162060}" sibTransId="{E09A2570-0BA8-44E2-A5EB-90FBF160C9CB}"/>
    <dgm:cxn modelId="{2BC99BB0-FC6B-4F5C-A7DB-AE088C51431C}" type="presOf" srcId="{E3334FB3-2FCD-46C7-B653-D040A06E5B10}" destId="{CE7F5AB6-8D7C-4463-A225-D58D583C96AB}" srcOrd="0" destOrd="0" presId="urn:microsoft.com/office/officeart/2005/8/layout/orgChart1"/>
    <dgm:cxn modelId="{6FA309B1-AC94-4299-950A-D9044DD318F8}" type="presOf" srcId="{D3B12E5D-A554-4C53-9756-ADA61F5ACB95}" destId="{7BD7775F-BC4D-4EA3-AA78-E37F0E5CA909}" srcOrd="0" destOrd="0" presId="urn:microsoft.com/office/officeart/2005/8/layout/orgChart1"/>
    <dgm:cxn modelId="{936013B1-833D-42C0-8F00-CD3083CAD070}" type="presOf" srcId="{5B9F26F1-2704-4C12-B6F9-28D2F87006F6}" destId="{DBECC99F-1162-4D37-A598-F64AAEE46FB1}" srcOrd="1" destOrd="0" presId="urn:microsoft.com/office/officeart/2005/8/layout/orgChart1"/>
    <dgm:cxn modelId="{5710A5B3-CDD4-4E88-ACA4-BBEA220E3040}" type="presOf" srcId="{E3334FB3-2FCD-46C7-B653-D040A06E5B10}" destId="{42E74587-C4EF-4EA9-BD49-8F59509EEF6C}" srcOrd="1" destOrd="0" presId="urn:microsoft.com/office/officeart/2005/8/layout/orgChart1"/>
    <dgm:cxn modelId="{676CA5B3-4225-423F-AD98-852F8531D667}" type="presOf" srcId="{086B60A4-8132-43C2-977A-74410548938C}" destId="{D197FECE-3DF9-4153-9A92-010F0043D6FA}" srcOrd="0" destOrd="0" presId="urn:microsoft.com/office/officeart/2005/8/layout/orgChart1"/>
    <dgm:cxn modelId="{A8AB7EB6-BDCA-4EC2-92F5-2675DD1EDFEA}" type="presOf" srcId="{7ECDE7AE-0225-46E4-9969-D39818D95651}" destId="{E24BBA3E-CD89-4954-827E-3ED60A50A1F4}" srcOrd="0" destOrd="0" presId="urn:microsoft.com/office/officeart/2005/8/layout/orgChart1"/>
    <dgm:cxn modelId="{7E804CB8-D9C4-4C26-97EC-D79BB087C459}" srcId="{F5DEF0ED-2A3E-4C27-9517-B26DE3FD1A68}" destId="{C29E4CA5-6117-4251-88CC-E659A9AFF69A}" srcOrd="0" destOrd="0" parTransId="{CF80ADFE-C13C-43A2-9A21-8A701C7F0637}" sibTransId="{6A3AB33F-3A1D-4FB1-9EBB-45CD8316EDDF}"/>
    <dgm:cxn modelId="{E1D18FB9-0727-4A0A-89DB-7B4B852310FE}" srcId="{6FB21435-EEC7-4BF2-AE5F-FF84E1216389}" destId="{A026DBE9-CCE6-4E99-A3D6-603EE4367AD7}" srcOrd="1" destOrd="0" parTransId="{033268AC-B305-40F0-AB34-DF5AD81A2E06}" sibTransId="{E832C9D3-0C3C-48C8-9625-18F63330D00D}"/>
    <dgm:cxn modelId="{60D6A9B9-C13B-43BF-A573-B9B22DA5A6A9}" type="presOf" srcId="{1B25A08F-2C7A-4361-BF56-4D1D9BAA9C14}" destId="{A944A5E9-7970-4035-9927-E7579252FD71}" srcOrd="0" destOrd="0" presId="urn:microsoft.com/office/officeart/2005/8/layout/orgChart1"/>
    <dgm:cxn modelId="{F8ECC7BA-6388-4F28-9520-444C7AB9E7F7}" srcId="{5EEBE225-0597-493A-9797-A0D5C8387D95}" destId="{EA8B61D7-2E02-4C36-A856-914A7793D182}" srcOrd="6" destOrd="0" parTransId="{C68E2C6D-2573-4809-9A17-3354546510BB}" sibTransId="{0E782123-7B78-42A5-9995-6B699EB16E26}"/>
    <dgm:cxn modelId="{4AEF01BB-B7D9-4EE1-B317-AE3B9CC6D3F3}" srcId="{A026DBE9-CCE6-4E99-A3D6-603EE4367AD7}" destId="{A78B8A57-C950-42CA-BB71-E89EB8222B84}" srcOrd="2" destOrd="0" parTransId="{56BAB23E-6EAD-44E3-81C1-88D38E55437A}" sibTransId="{8A1754A0-0056-4436-807D-B1280CD875DF}"/>
    <dgm:cxn modelId="{6FC594BB-FA58-4E06-9A6E-937500199E71}" type="presOf" srcId="{F01300AE-D9E4-46F9-8111-A5C3FEE5650D}" destId="{9529CF9C-25D7-4C63-83EB-26C1168470C4}" srcOrd="0" destOrd="0" presId="urn:microsoft.com/office/officeart/2005/8/layout/orgChart1"/>
    <dgm:cxn modelId="{460950BD-CDDF-4E9D-886A-F41553E2A7A0}" type="presOf" srcId="{F3699FD7-BC0E-43A6-87C4-AC6770C1F069}" destId="{AC439485-3AB0-4FD8-A063-3A387EF0CFC7}" srcOrd="0" destOrd="0" presId="urn:microsoft.com/office/officeart/2005/8/layout/orgChart1"/>
    <dgm:cxn modelId="{62C860BE-F0E3-4E77-94BB-410413F98F14}" type="presOf" srcId="{033268AC-B305-40F0-AB34-DF5AD81A2E06}" destId="{E9B6C9F6-5481-469D-A424-23975AF25656}" srcOrd="0" destOrd="0" presId="urn:microsoft.com/office/officeart/2005/8/layout/orgChart1"/>
    <dgm:cxn modelId="{37A54FBE-733C-41E5-81D6-3BC8D75AAD3F}" srcId="{55B56A89-EC78-405C-A8B6-1142BAA0C524}" destId="{5C8D933A-932A-4714-B819-92A0E6C15077}" srcOrd="5" destOrd="0" parTransId="{E7B4EF19-B2E2-4938-B98A-306CFD9EF1A4}" sibTransId="{1BF0D52B-B586-457E-849D-847CD6B738C3}"/>
    <dgm:cxn modelId="{1A9BADBE-062D-497E-8FF3-8DE970007AD0}" type="presOf" srcId="{E7B4EF19-B2E2-4938-B98A-306CFD9EF1A4}" destId="{2FBCDED6-382E-4BB3-9177-CB41BEBE0966}" srcOrd="0" destOrd="0" presId="urn:microsoft.com/office/officeart/2005/8/layout/orgChart1"/>
    <dgm:cxn modelId="{6A08C7BE-A609-49F5-B76A-0103E1AD683B}" type="presOf" srcId="{577DAE9C-4487-4DFB-A900-251442E35F28}" destId="{3B969EEE-3974-46E5-9B83-1663CC3B8C20}" srcOrd="0" destOrd="0" presId="urn:microsoft.com/office/officeart/2005/8/layout/orgChart1"/>
    <dgm:cxn modelId="{EB532EC0-6B5A-441C-9C02-1A2DE1CBBBCE}" type="presOf" srcId="{6F274C71-0E3B-43F9-83B7-58B08CD4541B}" destId="{62966F6C-77C1-4209-9AA6-B2E4980AFBAC}" srcOrd="0" destOrd="0" presId="urn:microsoft.com/office/officeart/2005/8/layout/orgChart1"/>
    <dgm:cxn modelId="{398465C0-7CE6-4715-8124-15CC47098A69}" type="presOf" srcId="{26706AC3-0433-400B-8C64-BC710EACEBFC}" destId="{181FF41A-7379-4D3F-8B42-EF69F3B63366}" srcOrd="0" destOrd="0" presId="urn:microsoft.com/office/officeart/2005/8/layout/orgChart1"/>
    <dgm:cxn modelId="{D1578DC0-7B8C-4AC9-991F-CF44E9602B33}" type="presOf" srcId="{F5DEF0ED-2A3E-4C27-9517-B26DE3FD1A68}" destId="{79CF48B0-CC95-4C30-942A-828162DFA960}" srcOrd="0" destOrd="0" presId="urn:microsoft.com/office/officeart/2005/8/layout/orgChart1"/>
    <dgm:cxn modelId="{5C2DF0C0-7614-4144-BE36-9DE96F5F1FDF}" srcId="{A026DBE9-CCE6-4E99-A3D6-603EE4367AD7}" destId="{5B81B8A7-206F-4EDB-B71F-37D313EEAB65}" srcOrd="5" destOrd="0" parTransId="{692BA93B-0BBF-4820-BABE-95D02E64551F}" sibTransId="{F2F100D5-57C5-43DC-AC11-9E8824928192}"/>
    <dgm:cxn modelId="{64B815C2-E505-437F-B31C-62C190A19217}" type="presOf" srcId="{55B56A89-EC78-405C-A8B6-1142BAA0C524}" destId="{1797C078-15B0-46F0-8D5B-D7C43CED8363}" srcOrd="1" destOrd="0" presId="urn:microsoft.com/office/officeart/2005/8/layout/orgChart1"/>
    <dgm:cxn modelId="{C97A6CC2-FFA1-4816-980E-1132A486BFBB}" srcId="{E7A3946E-E753-4DB4-9B48-8CC64AD47E13}" destId="{02B487C4-99FB-4554-B16F-AA321E7D0AA3}" srcOrd="9" destOrd="0" parTransId="{73827E77-517F-4BD4-9758-045012B17F64}" sibTransId="{19497765-FCEB-483F-9F93-964299428A59}"/>
    <dgm:cxn modelId="{B02386C2-9193-4F6B-BB86-1448440CC370}" type="presOf" srcId="{9DCF0FAF-78EB-42D5-AF08-3C321373E89C}" destId="{A277C4EC-182A-46DD-94ED-DF777588BEA6}" srcOrd="0" destOrd="0" presId="urn:microsoft.com/office/officeart/2005/8/layout/orgChart1"/>
    <dgm:cxn modelId="{CAA04CC3-507B-42D7-B804-A2B3D703DABC}" type="presOf" srcId="{40C41DBD-A22C-4932-9F8D-B57264E5233F}" destId="{1B618BEC-D8A9-40F6-B772-BB8F4B744739}" srcOrd="1" destOrd="0" presId="urn:microsoft.com/office/officeart/2005/8/layout/orgChart1"/>
    <dgm:cxn modelId="{DE2B61C5-36BD-4DB9-A323-38A2DFABEB7B}" srcId="{6FB21435-EEC7-4BF2-AE5F-FF84E1216389}" destId="{F5DEF0ED-2A3E-4C27-9517-B26DE3FD1A68}" srcOrd="6" destOrd="0" parTransId="{2FC7F4EA-5D3F-4CEA-B360-E5BF917CB816}" sibTransId="{85AAFC24-93C6-4A9A-9C2F-C1CBDA91B70A}"/>
    <dgm:cxn modelId="{F17672C5-0F79-4B69-B2DB-14AA5699D12E}" type="presOf" srcId="{23AE2160-A034-4776-82C8-D765A384297A}" destId="{9915DB10-8C1D-4C5B-9FD6-C64ECA279212}" srcOrd="1" destOrd="0" presId="urn:microsoft.com/office/officeart/2005/8/layout/orgChart1"/>
    <dgm:cxn modelId="{7F1571C6-A828-442F-A397-D6DBF65E9370}" type="presOf" srcId="{3752DC3F-75AA-4A49-ADBF-067D224D3E20}" destId="{D5F35939-B881-465C-A748-65F343686379}" srcOrd="0" destOrd="0" presId="urn:microsoft.com/office/officeart/2005/8/layout/orgChart1"/>
    <dgm:cxn modelId="{1BDC56C6-C50D-44D5-AF6D-BC5ABD73D3AC}" type="presOf" srcId="{B2450E40-61F9-4F46-BBF7-567B79DE7A99}" destId="{897F2911-A06D-4439-B7BB-1273FDB40C67}" srcOrd="0" destOrd="0" presId="urn:microsoft.com/office/officeart/2005/8/layout/orgChart1"/>
    <dgm:cxn modelId="{E79D10C7-D9ED-49A1-B4C2-D2CF9B0D21B0}" type="presOf" srcId="{CC9EA402-9867-4489-91BD-7C445006ECD2}" destId="{83BD9283-F93A-4B8D-B349-4350634A19C7}" srcOrd="1" destOrd="0" presId="urn:microsoft.com/office/officeart/2005/8/layout/orgChart1"/>
    <dgm:cxn modelId="{C3E550C8-0594-4179-8F7C-44A23F1DAB58}" type="presOf" srcId="{51078A31-C14D-4250-9C57-25F48278741E}" destId="{49065811-4BA3-4CA7-BA23-1D25050BF30B}" srcOrd="1" destOrd="0" presId="urn:microsoft.com/office/officeart/2005/8/layout/orgChart1"/>
    <dgm:cxn modelId="{FCCED2C9-C9B2-4FEE-B223-C299D5AC3395}" type="presOf" srcId="{F7B356F2-FF3B-4724-9BA1-67F76345D48C}" destId="{5CE174D5-5243-406A-B9DC-39997B9E70C9}" srcOrd="1" destOrd="0" presId="urn:microsoft.com/office/officeart/2005/8/layout/orgChart1"/>
    <dgm:cxn modelId="{025506CA-AD20-42E5-98AC-C82F7B0500B4}" srcId="{5EEBE225-0597-493A-9797-A0D5C8387D95}" destId="{C31EF20D-197B-40E0-A978-82232165A7D5}" srcOrd="7" destOrd="0" parTransId="{C02FCDC7-0B63-4C93-862A-4E6933372AA4}" sibTransId="{DF466A37-154F-4DBE-98CE-E8141F8AC82F}"/>
    <dgm:cxn modelId="{E1D251CA-F5EB-4D46-BE1A-64DAA8593380}" type="presOf" srcId="{1B403482-7C0D-4AF9-9F3B-40356F9E8E2B}" destId="{BA30C41D-30EC-4694-B305-6C3BBEDC1B56}" srcOrd="0" destOrd="0" presId="urn:microsoft.com/office/officeart/2005/8/layout/orgChart1"/>
    <dgm:cxn modelId="{4B4ABFCA-9F56-46C4-98BA-835F8F87D26C}" srcId="{5EEBE225-0597-493A-9797-A0D5C8387D95}" destId="{BACA6035-44BC-472D-A0CF-2A218CEB2198}" srcOrd="12" destOrd="0" parTransId="{086B60A4-8132-43C2-977A-74410548938C}" sibTransId="{8946E485-AC15-40E4-8E0E-19FD6654945D}"/>
    <dgm:cxn modelId="{70D292CC-8125-4698-962F-97B6315BAA52}" type="presOf" srcId="{C4258C4E-BE9D-4D82-B377-B52E1E61F336}" destId="{4FC5DC9F-AC56-4CBF-8A8A-E585E36D9416}" srcOrd="1" destOrd="0" presId="urn:microsoft.com/office/officeart/2005/8/layout/orgChart1"/>
    <dgm:cxn modelId="{CAF8F7CC-70EE-48A2-8CED-5C555DEA24F0}" type="presOf" srcId="{77DC1C5A-6B1A-4D1C-A6DA-A0013BF9626A}" destId="{90FE06C9-BF20-41D2-9D5D-7B2A37543582}" srcOrd="0" destOrd="0" presId="urn:microsoft.com/office/officeart/2005/8/layout/orgChart1"/>
    <dgm:cxn modelId="{CF0563CD-3118-465D-B9D1-B19B1ADA320C}" type="presOf" srcId="{C02FCDC7-0B63-4C93-862A-4E6933372AA4}" destId="{60B62DF5-24AB-4FBF-8FDE-23B08BFDCE0A}" srcOrd="0" destOrd="0" presId="urn:microsoft.com/office/officeart/2005/8/layout/orgChart1"/>
    <dgm:cxn modelId="{0E8B11CE-C907-4383-B5B1-6E1881F52544}" type="presOf" srcId="{1A38AA97-E2FB-458E-B667-EA68D873D62B}" destId="{5191DD6E-C755-46AA-8D15-CB289DCC2093}" srcOrd="1" destOrd="0" presId="urn:microsoft.com/office/officeart/2005/8/layout/orgChart1"/>
    <dgm:cxn modelId="{FD0841CE-5A2F-4C5C-AE14-92512508B954}" type="presOf" srcId="{B3613ACF-03EC-4F7F-8158-49D1EE175207}" destId="{4DCFF571-A6AB-4473-9D66-968ACD18CF29}" srcOrd="0" destOrd="0" presId="urn:microsoft.com/office/officeart/2005/8/layout/orgChart1"/>
    <dgm:cxn modelId="{235795CE-79FD-498E-957E-CF6C69EBEDE2}" type="presOf" srcId="{23AE2160-A034-4776-82C8-D765A384297A}" destId="{078D1976-B772-4820-9546-DE43F1B28790}" srcOrd="0" destOrd="0" presId="urn:microsoft.com/office/officeart/2005/8/layout/orgChart1"/>
    <dgm:cxn modelId="{1686EFD0-FBE0-4E09-AD91-36F9BA8CBA62}" type="presOf" srcId="{E7A3946E-E753-4DB4-9B48-8CC64AD47E13}" destId="{08FE1D39-F948-453E-8763-F4DBD031ACAF}" srcOrd="0" destOrd="0" presId="urn:microsoft.com/office/officeart/2005/8/layout/orgChart1"/>
    <dgm:cxn modelId="{AAF744D1-F68F-43C4-9489-C711CDDE6906}" type="presOf" srcId="{27DDAA14-A4B9-465F-8616-327513EEF9BD}" destId="{B28F73E9-BF4D-4B1A-8838-FA99ADF6C107}" srcOrd="1" destOrd="0" presId="urn:microsoft.com/office/officeart/2005/8/layout/orgChart1"/>
    <dgm:cxn modelId="{DCBA95D2-D7F5-4968-B2C7-731B15EC19D7}" srcId="{55B56A89-EC78-405C-A8B6-1142BAA0C524}" destId="{D16653B5-E063-4929-8E56-019D62849F38}" srcOrd="9" destOrd="0" parTransId="{3499C622-3028-48B9-A6B2-DF56BE238C20}" sibTransId="{3C50F015-4E78-4457-9D7B-E1EC3AE337A2}"/>
    <dgm:cxn modelId="{1579A4D3-73AC-4962-8CF2-DEBDB537B381}" type="presOf" srcId="{E0186CEA-C5F8-4FBE-969C-8CAC1314C79D}" destId="{1F0EF52A-6FE8-4232-8631-CD18DD7A7636}" srcOrd="1" destOrd="0" presId="urn:microsoft.com/office/officeart/2005/8/layout/orgChart1"/>
    <dgm:cxn modelId="{4DCBDAD4-AF4E-48E7-B78A-9949B501FE7D}" type="presOf" srcId="{3E167468-D1F5-4640-BF6C-71C4A07ECDCD}" destId="{64F1CE59-B66E-497A-B955-7893A9751983}" srcOrd="0" destOrd="0" presId="urn:microsoft.com/office/officeart/2005/8/layout/orgChart1"/>
    <dgm:cxn modelId="{7FB9FFD5-AAEC-4EC0-A219-1584657E59DB}" type="presOf" srcId="{5B81B8A7-206F-4EDB-B71F-37D313EEAB65}" destId="{BC061872-25FE-477E-8638-5BA0532D0FFD}" srcOrd="1" destOrd="0" presId="urn:microsoft.com/office/officeart/2005/8/layout/orgChart1"/>
    <dgm:cxn modelId="{DCF0C9D6-C552-4FCD-B584-F7D9DC20CA77}" srcId="{57060CE1-415A-45FA-BB04-A20D1D7EACBF}" destId="{18CE23D4-F943-4EAC-9646-75FA8277029A}" srcOrd="1" destOrd="0" parTransId="{C71A8D6A-D8F6-41D8-B010-E6055DEC34B0}" sibTransId="{4F2DCD89-F748-4C8D-95FB-031A2029AC96}"/>
    <dgm:cxn modelId="{3989F8D7-F500-43FA-A62E-87D94ED90B32}" srcId="{6FB21435-EEC7-4BF2-AE5F-FF84E1216389}" destId="{55B56A89-EC78-405C-A8B6-1142BAA0C524}" srcOrd="7" destOrd="0" parTransId="{C6D149FA-45BE-412C-BE9C-C2B37C4B3DFF}" sibTransId="{7AFBF581-603C-495C-9ED6-392269C27498}"/>
    <dgm:cxn modelId="{9D62BCD9-2536-46E1-A9F5-9B06C3EF577D}" srcId="{57060CE1-415A-45FA-BB04-A20D1D7EACBF}" destId="{F7B356F2-FF3B-4724-9BA1-67F76345D48C}" srcOrd="2" destOrd="0" parTransId="{C66F469E-0634-4533-A04C-D050B77DDA14}" sibTransId="{6691572E-D81E-4A5A-A501-5BA50352B4A7}"/>
    <dgm:cxn modelId="{0706B2DA-5EA9-4910-BA39-54F0A9ED3F83}" type="presOf" srcId="{123A6A82-BBB9-4279-981E-AE1AD88F36EB}" destId="{F564113D-14DA-4117-9EE7-E4438D6D8CDE}" srcOrd="0" destOrd="0" presId="urn:microsoft.com/office/officeart/2005/8/layout/orgChart1"/>
    <dgm:cxn modelId="{3E1D03DB-2540-4147-B9EF-7E9309BCE007}" srcId="{1B0F1593-1EC8-4F72-904A-A32F21CC2239}" destId="{6FB21435-EEC7-4BF2-AE5F-FF84E1216389}" srcOrd="0" destOrd="0" parTransId="{935AB93C-4629-4E2B-AFBA-357F59A5BA41}" sibTransId="{22F83D4B-0C26-4A75-8146-7D39374A4CB8}"/>
    <dgm:cxn modelId="{A2BE05DC-2CAA-4544-9416-BD48879443A7}" type="presOf" srcId="{C0799A6F-F22E-4C3F-AFD3-69FF41BFF4C0}" destId="{6B40C131-264A-4B67-BA01-D73723A65B6E}" srcOrd="1" destOrd="0" presId="urn:microsoft.com/office/officeart/2005/8/layout/orgChart1"/>
    <dgm:cxn modelId="{E72845DD-B350-4A4F-9FBC-F0057F0622A8}" type="presOf" srcId="{41BFCF0A-80AE-4B61-B992-7CC71EA2531F}" destId="{2EFAA581-DD2E-48B8-AB66-D20E618BF50E}" srcOrd="0" destOrd="0" presId="urn:microsoft.com/office/officeart/2005/8/layout/orgChart1"/>
    <dgm:cxn modelId="{BB5E4ADE-FDAD-4691-90D2-0AB688EE54CA}" srcId="{6FB21435-EEC7-4BF2-AE5F-FF84E1216389}" destId="{3F273827-26F4-481E-A46E-45C75D5E3223}" srcOrd="0" destOrd="0" parTransId="{E46A2E0C-8DF0-4F81-9612-FEC969485ED3}" sibTransId="{213AEB2E-BA9C-4119-9B11-7C03C1FB600A}"/>
    <dgm:cxn modelId="{E650A0DF-50CE-4F31-89E0-B3BBFD8729CE}" type="presOf" srcId="{F3699FD7-BC0E-43A6-87C4-AC6770C1F069}" destId="{398D3284-3A07-4291-B658-7AEC8ABC80FF}" srcOrd="1" destOrd="0" presId="urn:microsoft.com/office/officeart/2005/8/layout/orgChart1"/>
    <dgm:cxn modelId="{3F19A9DF-5961-4AA9-A810-DE021637EBA8}" type="presOf" srcId="{482B0D6A-4D90-407C-8C4F-7AD77AD24CD0}" destId="{AEAC5DEB-4F6E-4B4E-87A2-F514DD063BBC}" srcOrd="0" destOrd="0" presId="urn:microsoft.com/office/officeart/2005/8/layout/orgChart1"/>
    <dgm:cxn modelId="{ACFD30E3-630D-4745-A133-CE6CB38579C3}" type="presOf" srcId="{D89B5CA0-5F56-420B-87B9-43495465CC61}" destId="{B60D8A86-B910-439B-98C8-FB8EBE7FB64B}" srcOrd="1" destOrd="0" presId="urn:microsoft.com/office/officeart/2005/8/layout/orgChart1"/>
    <dgm:cxn modelId="{F64772E3-D359-4BAF-964C-440376CFAE58}" srcId="{A026DBE9-CCE6-4E99-A3D6-603EE4367AD7}" destId="{09BFA7B2-F520-423E-8ECB-2F75421ACBAC}" srcOrd="4" destOrd="0" parTransId="{59094C7F-8B03-456C-9C82-0ECF50064014}" sibTransId="{31F70009-AD11-46AF-9D65-7B95F57E89E4}"/>
    <dgm:cxn modelId="{2062EEE3-E260-4CA3-A5C0-BD7530ED4712}" srcId="{E7A3946E-E753-4DB4-9B48-8CC64AD47E13}" destId="{6EB50364-7A7C-418F-8ECC-CCCAEC76C1EF}" srcOrd="4" destOrd="0" parTransId="{4EDB8FB8-2CEB-47CA-8412-34CEC4DB925D}" sibTransId="{FC952E5E-C7DE-45E4-A71D-009A8F389D27}"/>
    <dgm:cxn modelId="{82252EE4-7FFC-4A4A-8023-7660B05179B2}" type="presOf" srcId="{D16653B5-E063-4929-8E56-019D62849F38}" destId="{701C2AC6-F8A7-4474-932F-91270BD2E6E5}" srcOrd="0" destOrd="0" presId="urn:microsoft.com/office/officeart/2005/8/layout/orgChart1"/>
    <dgm:cxn modelId="{91EB9CE4-0368-4EE1-A18B-3B2EACCE7C3E}" type="presOf" srcId="{AFF0B00C-2732-4711-BE55-C04BC9ECE2E4}" destId="{A3000C31-5133-4A29-9FDB-EB43C27E5093}" srcOrd="0" destOrd="0" presId="urn:microsoft.com/office/officeart/2005/8/layout/orgChart1"/>
    <dgm:cxn modelId="{65F5C6E4-2077-47F3-BAB7-88FFBD6BBC51}" srcId="{E7A3946E-E753-4DB4-9B48-8CC64AD47E13}" destId="{FEAED5EC-43D9-425F-8628-F455C3AD1539}" srcOrd="5" destOrd="0" parTransId="{5AAA16D7-94CF-4515-A831-C73B0A625A9A}" sibTransId="{239F6934-B0E6-4B12-83E3-29EDE7E47274}"/>
    <dgm:cxn modelId="{DFAEDAE4-3F1C-4D1B-97BC-1E5A353A8E1B}" srcId="{F5DEF0ED-2A3E-4C27-9517-B26DE3FD1A68}" destId="{EAB8DA2F-75C4-4510-B0CF-4A55F4BA4631}" srcOrd="1" destOrd="0" parTransId="{01EF5416-83A6-4D71-BEB4-745E46F9BDA0}" sibTransId="{B65F8A23-D322-4242-ABF7-26B6DD0BEA76}"/>
    <dgm:cxn modelId="{3DF2EDE4-3692-46F3-9407-41F246179BF5}" type="presOf" srcId="{82D1484D-2873-4A12-8501-AFF17FB0B6FE}" destId="{ABAA9B68-8FC6-4F6D-A400-78554D65D392}" srcOrd="0" destOrd="0" presId="urn:microsoft.com/office/officeart/2005/8/layout/orgChart1"/>
    <dgm:cxn modelId="{405634E8-8197-4BA6-B772-CDBFFF2F7443}" srcId="{55B56A89-EC78-405C-A8B6-1142BAA0C524}" destId="{A54B4C9E-7358-49AE-A5FC-3CA68E567E32}" srcOrd="7" destOrd="0" parTransId="{637246C2-D48A-40A1-B821-28B8C45CDF14}" sibTransId="{3FE700A4-C613-483A-9CCC-5A70B9362873}"/>
    <dgm:cxn modelId="{17EA54E8-C9D0-4FC1-B7CB-2A9B21BA14F6}" type="presOf" srcId="{F98ED66F-0036-4195-A87C-B75CB2DDE960}" destId="{60A7E348-3C51-4FFC-814F-BB4D350F83AB}" srcOrd="0" destOrd="0" presId="urn:microsoft.com/office/officeart/2005/8/layout/orgChart1"/>
    <dgm:cxn modelId="{602D10E9-5A6E-409C-839E-D216DD440D5E}" type="presOf" srcId="{3F273827-26F4-481E-A46E-45C75D5E3223}" destId="{7F86D6FC-B704-415A-B2A1-26B3568D6643}" srcOrd="0" destOrd="0" presId="urn:microsoft.com/office/officeart/2005/8/layout/orgChart1"/>
    <dgm:cxn modelId="{0DEF4EEB-8077-43D3-8887-50FDE3081744}" type="presOf" srcId="{891D324D-B7D3-4F4B-9836-DFD00EB48F2A}" destId="{730FD732-C83B-4922-9763-9B0070FFB430}" srcOrd="0" destOrd="0" presId="urn:microsoft.com/office/officeart/2005/8/layout/orgChart1"/>
    <dgm:cxn modelId="{F0E402EC-ABF4-46F7-B0CE-CBCFC353494B}" type="presOf" srcId="{A1E83426-B68E-4CB1-A353-70B972CA2512}" destId="{471D5DC2-C985-41C4-8099-8ECE4A4DEF9C}" srcOrd="0" destOrd="0" presId="urn:microsoft.com/office/officeart/2005/8/layout/orgChart1"/>
    <dgm:cxn modelId="{F0E105EC-90A9-4B87-B26F-1EDC449D0895}" type="presOf" srcId="{EA0F06CF-5093-4A8F-B9FF-C24F3F2ACE42}" destId="{91E58629-9ADD-4110-8C32-C2894ADCAFCD}" srcOrd="1" destOrd="0" presId="urn:microsoft.com/office/officeart/2005/8/layout/orgChart1"/>
    <dgm:cxn modelId="{73CF46ED-5D05-4A47-948D-90FE53C6102D}" type="presOf" srcId="{E46A2E0C-8DF0-4F81-9612-FEC969485ED3}" destId="{8BDBADEB-F206-4C25-9EC4-49F285D43886}" srcOrd="0" destOrd="0" presId="urn:microsoft.com/office/officeart/2005/8/layout/orgChart1"/>
    <dgm:cxn modelId="{6B29CAED-C15E-44E6-A9BC-F0C2A4FF1E97}" srcId="{9924B2B7-9539-4F3C-A42C-DE6FA6E5734A}" destId="{D89B5CA0-5F56-420B-87B9-43495465CC61}" srcOrd="2" destOrd="0" parTransId="{956253FC-F918-4ED3-A2B3-5BD93BDB2528}" sibTransId="{D1CFB1B9-9856-4D72-9F3E-BA0639B53143}"/>
    <dgm:cxn modelId="{408EE3ED-FECB-43E2-BA70-6E3646BC58A3}" type="presOf" srcId="{75CD2507-4E17-48F9-8487-2E94CC071993}" destId="{2EAE52C9-8FBD-4A1B-8A10-DB6A57F1DB4B}" srcOrd="0" destOrd="0" presId="urn:microsoft.com/office/officeart/2005/8/layout/orgChart1"/>
    <dgm:cxn modelId="{A13B57EE-4B48-4A06-B3D8-A3C68B86C829}" type="presOf" srcId="{A7204077-42D6-4DB7-BA3C-0926BDF98D4C}" destId="{9B2138D6-71CC-4A70-98F4-CDC68AD31788}" srcOrd="0" destOrd="0" presId="urn:microsoft.com/office/officeart/2005/8/layout/orgChart1"/>
    <dgm:cxn modelId="{81650FF0-8E1B-4760-BC62-9717A57052A3}" type="presOf" srcId="{1E3D00FA-53AD-44B5-A846-E2C779851168}" destId="{10455DA1-0BF0-41A1-AD56-89DD851FD2F0}" srcOrd="0" destOrd="0" presId="urn:microsoft.com/office/officeart/2005/8/layout/orgChart1"/>
    <dgm:cxn modelId="{2CAE1DF0-A7E5-41CB-860F-7159C04075E6}" type="presOf" srcId="{40C41DBD-A22C-4932-9F8D-B57264E5233F}" destId="{5CA7B163-EC06-4F6A-AE7B-A9AE423FD8F2}" srcOrd="0" destOrd="0" presId="urn:microsoft.com/office/officeart/2005/8/layout/orgChart1"/>
    <dgm:cxn modelId="{33E6F2F0-1634-47FF-95F8-ED192F2FE072}" type="presOf" srcId="{5541E60A-7EF9-436C-B07D-55E7D71886CA}" destId="{3495FCC6-61B1-46BA-92BB-956D0C4E4784}" srcOrd="1" destOrd="0" presId="urn:microsoft.com/office/officeart/2005/8/layout/orgChart1"/>
    <dgm:cxn modelId="{12C2FCF0-B52A-4DF3-A6FD-8BD675082630}" srcId="{E7A3946E-E753-4DB4-9B48-8CC64AD47E13}" destId="{F3BFB6EA-A628-496E-B236-EFFE048BB449}" srcOrd="6" destOrd="0" parTransId="{577DAE9C-4487-4DFB-A900-251442E35F28}" sibTransId="{432E726E-E2C4-42D2-BF9E-9B2AA672A9CD}"/>
    <dgm:cxn modelId="{306046F1-A2A7-42F2-8845-CC467EA2AD1C}" type="presOf" srcId="{6AA9D5AE-EEC8-4AFE-B0D3-AF22AD96F226}" destId="{B74516F1-A49D-4099-B498-2AB87543E5C5}" srcOrd="0" destOrd="0" presId="urn:microsoft.com/office/officeart/2005/8/layout/orgChart1"/>
    <dgm:cxn modelId="{0E6ED4F1-C293-4A39-B410-EB4AE6CD4EEB}" type="presOf" srcId="{41DD2DBD-3556-4EF7-A2AD-3C426D002F50}" destId="{A1406E37-A76B-4172-9CEB-646D65986BC3}" srcOrd="0" destOrd="0" presId="urn:microsoft.com/office/officeart/2005/8/layout/orgChart1"/>
    <dgm:cxn modelId="{E16A05F3-3204-4A24-8433-2B6373DB6200}" type="presOf" srcId="{BACA6035-44BC-472D-A0CF-2A218CEB2198}" destId="{F913737B-5E34-4891-AE08-4B093F563F68}" srcOrd="0" destOrd="0" presId="urn:microsoft.com/office/officeart/2005/8/layout/orgChart1"/>
    <dgm:cxn modelId="{41C7A2F3-3DEE-45BD-8022-2DD67CF06155}" type="presOf" srcId="{306A55A3-5B95-48C5-9CCA-46DC129FC4D9}" destId="{250D2ACA-8AA5-462B-B875-2F368BF76E15}" srcOrd="1" destOrd="0" presId="urn:microsoft.com/office/officeart/2005/8/layout/orgChart1"/>
    <dgm:cxn modelId="{29B3CAF3-A474-46A5-BBAB-DCF566199941}" type="presOf" srcId="{5B9F26F1-2704-4C12-B6F9-28D2F87006F6}" destId="{42D4C970-1683-413B-ADE4-497171623081}" srcOrd="0" destOrd="0" presId="urn:microsoft.com/office/officeart/2005/8/layout/orgChart1"/>
    <dgm:cxn modelId="{99B5BAF4-6160-493C-8F7E-32F7DC2A8A88}" srcId="{5EEBE225-0597-493A-9797-A0D5C8387D95}" destId="{73F6B7BD-FBCB-4B6E-882B-0AAD80EDED61}" srcOrd="15" destOrd="0" parTransId="{9C5A4081-8FF4-4963-AB43-38AC6235D246}" sibTransId="{DA846758-5B18-4A0A-BEED-001692F0EC04}"/>
    <dgm:cxn modelId="{BE0B16F5-B510-4D5F-B89D-B9278FD294E5}" type="presOf" srcId="{3499C622-3028-48B9-A6B2-DF56BE238C20}" destId="{EC4F67E8-4448-498F-9128-4B99E0DF4F3E}" srcOrd="0" destOrd="0" presId="urn:microsoft.com/office/officeart/2005/8/layout/orgChart1"/>
    <dgm:cxn modelId="{A0E694F6-78AD-43E6-B904-2EB324F3555A}" type="presOf" srcId="{F7B356F2-FF3B-4724-9BA1-67F76345D48C}" destId="{96DFE7A1-4A7F-431E-BD87-FD087455DF46}" srcOrd="0" destOrd="0" presId="urn:microsoft.com/office/officeart/2005/8/layout/orgChart1"/>
    <dgm:cxn modelId="{6C96E2F7-09AC-4FB2-ADFC-F0296F5692B7}" type="presOf" srcId="{6FB21435-EEC7-4BF2-AE5F-FF84E1216389}" destId="{EB801630-73A4-4239-8441-5550477BE983}" srcOrd="0" destOrd="0" presId="urn:microsoft.com/office/officeart/2005/8/layout/orgChart1"/>
    <dgm:cxn modelId="{B9B06EF8-C6D6-42D7-B81E-54A8B13914FE}" type="presOf" srcId="{57060CE1-415A-45FA-BB04-A20D1D7EACBF}" destId="{9B184705-70FE-4648-8174-55BABCB54261}" srcOrd="0" destOrd="0" presId="urn:microsoft.com/office/officeart/2005/8/layout/orgChart1"/>
    <dgm:cxn modelId="{0CC4F4F8-73F4-4C17-89B6-84B58267EDD0}" type="presOf" srcId="{A7547D15-F9B0-42FA-8087-19D5DCE801B3}" destId="{1E0358E7-93D3-4084-A072-74F8B5D656B9}" srcOrd="0" destOrd="0" presId="urn:microsoft.com/office/officeart/2005/8/layout/orgChart1"/>
    <dgm:cxn modelId="{9F1295F9-3B6A-4CAE-AF94-F3918BF1764B}" type="presOf" srcId="{4EDB8FB8-2CEB-47CA-8412-34CEC4DB925D}" destId="{A5B72C68-DB19-4289-82A0-D48C706535D3}" srcOrd="0" destOrd="0" presId="urn:microsoft.com/office/officeart/2005/8/layout/orgChart1"/>
    <dgm:cxn modelId="{96E008FC-2043-4B05-A381-6313ED2F3403}" srcId="{5EEBE225-0597-493A-9797-A0D5C8387D95}" destId="{306A55A3-5B95-48C5-9CCA-46DC129FC4D9}" srcOrd="9" destOrd="0" parTransId="{91F5A7B9-F93A-4175-AB36-AD280376FC46}" sibTransId="{87BDE358-D8F4-419F-A043-CFC51AD3A964}"/>
    <dgm:cxn modelId="{37310BFC-E9F9-4D7D-93DA-AF0186B576E4}" type="presOf" srcId="{D7912F54-D532-43DD-A501-3438013100A4}" destId="{382509AF-FCD7-4041-9A5F-935B4CD5F718}" srcOrd="0" destOrd="0" presId="urn:microsoft.com/office/officeart/2005/8/layout/orgChart1"/>
    <dgm:cxn modelId="{C82660FC-0D9A-4001-85D4-48F2D9676134}" type="presOf" srcId="{27DDAA14-A4B9-465F-8616-327513EEF9BD}" destId="{AA034941-3549-487C-A663-8B5A9B24C747}" srcOrd="0" destOrd="0" presId="urn:microsoft.com/office/officeart/2005/8/layout/orgChart1"/>
    <dgm:cxn modelId="{BD96DFFC-4F9F-402F-BD18-57A0C0BA51FE}" type="presOf" srcId="{C31EF20D-197B-40E0-A978-82232165A7D5}" destId="{EDC6D1BF-F787-4BDA-87D6-59BC884FEE35}" srcOrd="0" destOrd="0" presId="urn:microsoft.com/office/officeart/2005/8/layout/orgChart1"/>
    <dgm:cxn modelId="{3CE17EFD-CA5E-46A0-9900-A30269F31AB6}" type="presOf" srcId="{0AC96EC4-FDDF-43F8-966B-99EDB48112AB}" destId="{9F7E0040-830E-4F10-88B6-B9BDC80D0BE5}" srcOrd="0" destOrd="0" presId="urn:microsoft.com/office/officeart/2005/8/layout/orgChart1"/>
    <dgm:cxn modelId="{061F5502-B9E3-4C82-8EDE-4D7A0D96BA71}" type="presParOf" srcId="{21220F13-7B26-4050-ADBA-C0975C40E707}" destId="{64741876-8C1D-49F4-BED1-4B37CD2D84EF}" srcOrd="0" destOrd="0" presId="urn:microsoft.com/office/officeart/2005/8/layout/orgChart1"/>
    <dgm:cxn modelId="{8CB8670B-6C2B-493B-9521-E048C4ED4777}" type="presParOf" srcId="{64741876-8C1D-49F4-BED1-4B37CD2D84EF}" destId="{7993B73B-FD7F-4F8E-8394-5FBD4CC66BFA}" srcOrd="0" destOrd="0" presId="urn:microsoft.com/office/officeart/2005/8/layout/orgChart1"/>
    <dgm:cxn modelId="{36D1DA6F-986E-40D2-ADBB-B7F415250A65}" type="presParOf" srcId="{7993B73B-FD7F-4F8E-8394-5FBD4CC66BFA}" destId="{EB801630-73A4-4239-8441-5550477BE983}" srcOrd="0" destOrd="0" presId="urn:microsoft.com/office/officeart/2005/8/layout/orgChart1"/>
    <dgm:cxn modelId="{3244DFC8-5999-4DBF-8E38-062E2FEDAA63}" type="presParOf" srcId="{7993B73B-FD7F-4F8E-8394-5FBD4CC66BFA}" destId="{78961ABB-53F0-474C-AD25-EA748111A710}" srcOrd="1" destOrd="0" presId="urn:microsoft.com/office/officeart/2005/8/layout/orgChart1"/>
    <dgm:cxn modelId="{B6DA8490-5ED6-4052-B3DF-6BBB0242F6AF}" type="presParOf" srcId="{64741876-8C1D-49F4-BED1-4B37CD2D84EF}" destId="{EE9D3E7E-B0EB-4CB4-941D-A6FF3C1E2A37}" srcOrd="1" destOrd="0" presId="urn:microsoft.com/office/officeart/2005/8/layout/orgChart1"/>
    <dgm:cxn modelId="{F6DCB0FC-4840-49BF-86AF-A923991B616D}" type="presParOf" srcId="{EE9D3E7E-B0EB-4CB4-941D-A6FF3C1E2A37}" destId="{8BDBADEB-F206-4C25-9EC4-49F285D43886}" srcOrd="0" destOrd="0" presId="urn:microsoft.com/office/officeart/2005/8/layout/orgChart1"/>
    <dgm:cxn modelId="{E3A3629E-1916-41C2-95AF-AB3E637B7331}" type="presParOf" srcId="{EE9D3E7E-B0EB-4CB4-941D-A6FF3C1E2A37}" destId="{6EB80522-24AA-4737-9C98-C1A136FF8AEB}" srcOrd="1" destOrd="0" presId="urn:microsoft.com/office/officeart/2005/8/layout/orgChart1"/>
    <dgm:cxn modelId="{C6B4EEE4-2DFB-4232-9A18-F23D16F2B8A8}" type="presParOf" srcId="{6EB80522-24AA-4737-9C98-C1A136FF8AEB}" destId="{92A0EB2C-7256-473F-B65C-F34DB5892A9B}" srcOrd="0" destOrd="0" presId="urn:microsoft.com/office/officeart/2005/8/layout/orgChart1"/>
    <dgm:cxn modelId="{BDFC0DFA-F5D6-4FF4-8AD4-33FF0B9EE089}" type="presParOf" srcId="{92A0EB2C-7256-473F-B65C-F34DB5892A9B}" destId="{7F86D6FC-B704-415A-B2A1-26B3568D6643}" srcOrd="0" destOrd="0" presId="urn:microsoft.com/office/officeart/2005/8/layout/orgChart1"/>
    <dgm:cxn modelId="{BBB160D2-9391-45CA-A01C-BF7DD28EE25B}" type="presParOf" srcId="{92A0EB2C-7256-473F-B65C-F34DB5892A9B}" destId="{537FD2D0-23E8-4672-A6C4-08D9F3A78ADD}" srcOrd="1" destOrd="0" presId="urn:microsoft.com/office/officeart/2005/8/layout/orgChart1"/>
    <dgm:cxn modelId="{B149301D-9785-4A37-BA9A-2B72F9BA35AF}" type="presParOf" srcId="{6EB80522-24AA-4737-9C98-C1A136FF8AEB}" destId="{0494945A-9FE2-4FF3-82D3-F975E8194D94}" srcOrd="1" destOrd="0" presId="urn:microsoft.com/office/officeart/2005/8/layout/orgChart1"/>
    <dgm:cxn modelId="{F61251F3-F49E-4F80-9712-BE9FDF7B2AA2}" type="presParOf" srcId="{0494945A-9FE2-4FF3-82D3-F975E8194D94}" destId="{D287F212-6717-451E-8B7F-A02EAE43A641}" srcOrd="0" destOrd="0" presId="urn:microsoft.com/office/officeart/2005/8/layout/orgChart1"/>
    <dgm:cxn modelId="{DC38E886-670A-4CD8-9A7E-D292BD5CC658}" type="presParOf" srcId="{0494945A-9FE2-4FF3-82D3-F975E8194D94}" destId="{1B614117-C0CF-452F-97D0-318E48374434}" srcOrd="1" destOrd="0" presId="urn:microsoft.com/office/officeart/2005/8/layout/orgChart1"/>
    <dgm:cxn modelId="{5D8D298B-F8ED-4511-B59E-3C598E965BDE}" type="presParOf" srcId="{1B614117-C0CF-452F-97D0-318E48374434}" destId="{66602F78-BD0D-4311-9A77-33B73A589714}" srcOrd="0" destOrd="0" presId="urn:microsoft.com/office/officeart/2005/8/layout/orgChart1"/>
    <dgm:cxn modelId="{14748BDF-A967-4D00-9D0F-40CDEB6CE3B6}" type="presParOf" srcId="{66602F78-BD0D-4311-9A77-33B73A589714}" destId="{D72CC29C-3D18-41AD-B9DC-355F10A213E5}" srcOrd="0" destOrd="0" presId="urn:microsoft.com/office/officeart/2005/8/layout/orgChart1"/>
    <dgm:cxn modelId="{051F74BC-C1E0-4C19-8D6F-1B81AA23942F}" type="presParOf" srcId="{66602F78-BD0D-4311-9A77-33B73A589714}" destId="{758639E6-16E7-45F9-A419-0480D0C864AB}" srcOrd="1" destOrd="0" presId="urn:microsoft.com/office/officeart/2005/8/layout/orgChart1"/>
    <dgm:cxn modelId="{76383E1D-C2F5-4A4A-B602-E5F5D680790C}" type="presParOf" srcId="{1B614117-C0CF-452F-97D0-318E48374434}" destId="{673F5399-2139-443C-AF9C-B1D446DF7CE6}" srcOrd="1" destOrd="0" presId="urn:microsoft.com/office/officeart/2005/8/layout/orgChart1"/>
    <dgm:cxn modelId="{EAA97EB2-A958-4228-A24F-AF70BD082C6A}" type="presParOf" srcId="{1B614117-C0CF-452F-97D0-318E48374434}" destId="{26B2FD28-D9FE-4B51-8E6E-700FE1886107}" srcOrd="2" destOrd="0" presId="urn:microsoft.com/office/officeart/2005/8/layout/orgChart1"/>
    <dgm:cxn modelId="{1727F602-C8D8-4A2A-B355-B8FCA86A6233}" type="presParOf" srcId="{6EB80522-24AA-4737-9C98-C1A136FF8AEB}" destId="{4B4177AB-E0AF-4044-8023-356C360BD348}" srcOrd="2" destOrd="0" presId="urn:microsoft.com/office/officeart/2005/8/layout/orgChart1"/>
    <dgm:cxn modelId="{38934AE6-02B1-4CF1-BB03-DD36D8C292A8}" type="presParOf" srcId="{EE9D3E7E-B0EB-4CB4-941D-A6FF3C1E2A37}" destId="{E9B6C9F6-5481-469D-A424-23975AF25656}" srcOrd="2" destOrd="0" presId="urn:microsoft.com/office/officeart/2005/8/layout/orgChart1"/>
    <dgm:cxn modelId="{696428BE-8E98-402C-BE2B-D6BA71D1BD16}" type="presParOf" srcId="{EE9D3E7E-B0EB-4CB4-941D-A6FF3C1E2A37}" destId="{461DFE51-9B01-483F-8A65-C8420EE408E2}" srcOrd="3" destOrd="0" presId="urn:microsoft.com/office/officeart/2005/8/layout/orgChart1"/>
    <dgm:cxn modelId="{1B7A777A-CB56-4066-BF1F-2F3534B2F9BC}" type="presParOf" srcId="{461DFE51-9B01-483F-8A65-C8420EE408E2}" destId="{1F3C69F9-4095-4492-95DF-DCB9D2C10936}" srcOrd="0" destOrd="0" presId="urn:microsoft.com/office/officeart/2005/8/layout/orgChart1"/>
    <dgm:cxn modelId="{00FBD7BB-5214-4BA8-AE8C-FBD68BF24D56}" type="presParOf" srcId="{1F3C69F9-4095-4492-95DF-DCB9D2C10936}" destId="{D763358B-F764-4F09-90BC-FB09A2DA1FEB}" srcOrd="0" destOrd="0" presId="urn:microsoft.com/office/officeart/2005/8/layout/orgChart1"/>
    <dgm:cxn modelId="{4217B063-BBC1-4482-B63A-EEB4C77A5D88}" type="presParOf" srcId="{1F3C69F9-4095-4492-95DF-DCB9D2C10936}" destId="{06616BF3-5922-4184-A078-B13F0F00C121}" srcOrd="1" destOrd="0" presId="urn:microsoft.com/office/officeart/2005/8/layout/orgChart1"/>
    <dgm:cxn modelId="{7A0F8271-07D6-442E-801B-E74AF1F0E529}" type="presParOf" srcId="{461DFE51-9B01-483F-8A65-C8420EE408E2}" destId="{4FC71B1F-7C60-4E96-893E-B369B7D77EB5}" srcOrd="1" destOrd="0" presId="urn:microsoft.com/office/officeart/2005/8/layout/orgChart1"/>
    <dgm:cxn modelId="{A472968C-2A2D-429F-AF30-D09D07A67382}" type="presParOf" srcId="{4FC71B1F-7C60-4E96-893E-B369B7D77EB5}" destId="{22AF8098-6EBB-4DBF-9F16-2440661EF161}" srcOrd="0" destOrd="0" presId="urn:microsoft.com/office/officeart/2005/8/layout/orgChart1"/>
    <dgm:cxn modelId="{A24CBA70-2A3E-4C40-B6A0-DF8C702D338E}" type="presParOf" srcId="{4FC71B1F-7C60-4E96-893E-B369B7D77EB5}" destId="{B69E02E2-62CD-4202-918D-C7441FCA0D93}" srcOrd="1" destOrd="0" presId="urn:microsoft.com/office/officeart/2005/8/layout/orgChart1"/>
    <dgm:cxn modelId="{1D0AD0E9-CA60-428F-961C-E3D507226F9D}" type="presParOf" srcId="{B69E02E2-62CD-4202-918D-C7441FCA0D93}" destId="{36518998-0E84-473A-8713-8D7FE3B334F2}" srcOrd="0" destOrd="0" presId="urn:microsoft.com/office/officeart/2005/8/layout/orgChart1"/>
    <dgm:cxn modelId="{41721188-67CD-4EF8-BA35-924FEF2A0038}" type="presParOf" srcId="{36518998-0E84-473A-8713-8D7FE3B334F2}" destId="{7BD7775F-BC4D-4EA3-AA78-E37F0E5CA909}" srcOrd="0" destOrd="0" presId="urn:microsoft.com/office/officeart/2005/8/layout/orgChart1"/>
    <dgm:cxn modelId="{D0130F48-2630-4785-8525-6A150BA3CE63}" type="presParOf" srcId="{36518998-0E84-473A-8713-8D7FE3B334F2}" destId="{F102B800-8699-4573-A0D4-6AB61BC5E884}" srcOrd="1" destOrd="0" presId="urn:microsoft.com/office/officeart/2005/8/layout/orgChart1"/>
    <dgm:cxn modelId="{DFED13C2-5DBE-4C27-8CD4-D42814F0C207}" type="presParOf" srcId="{B69E02E2-62CD-4202-918D-C7441FCA0D93}" destId="{A90DED7A-1D69-4116-BD08-8CE24324BE84}" srcOrd="1" destOrd="0" presId="urn:microsoft.com/office/officeart/2005/8/layout/orgChart1"/>
    <dgm:cxn modelId="{0F960C28-8964-4D5C-91F5-72539F3769AE}" type="presParOf" srcId="{B69E02E2-62CD-4202-918D-C7441FCA0D93}" destId="{1C08A7C2-219B-44F6-9596-26A013005FCE}" srcOrd="2" destOrd="0" presId="urn:microsoft.com/office/officeart/2005/8/layout/orgChart1"/>
    <dgm:cxn modelId="{A5B72AEE-7771-493F-B3BC-97C8846BE5EF}" type="presParOf" srcId="{4FC71B1F-7C60-4E96-893E-B369B7D77EB5}" destId="{9B2138D6-71CC-4A70-98F4-CDC68AD31788}" srcOrd="2" destOrd="0" presId="urn:microsoft.com/office/officeart/2005/8/layout/orgChart1"/>
    <dgm:cxn modelId="{520C384F-9A3D-41E3-8604-0A3A995A3440}" type="presParOf" srcId="{4FC71B1F-7C60-4E96-893E-B369B7D77EB5}" destId="{21CA803D-12DA-4844-8410-EE2700C5EC79}" srcOrd="3" destOrd="0" presId="urn:microsoft.com/office/officeart/2005/8/layout/orgChart1"/>
    <dgm:cxn modelId="{85601E83-700A-465A-A728-D93F96127482}" type="presParOf" srcId="{21CA803D-12DA-4844-8410-EE2700C5EC79}" destId="{F95D3A0E-BE98-4EBF-AC13-C895F40FBE0A}" srcOrd="0" destOrd="0" presId="urn:microsoft.com/office/officeart/2005/8/layout/orgChart1"/>
    <dgm:cxn modelId="{2F3B33CB-440F-4F88-833C-804C32078B73}" type="presParOf" srcId="{F95D3A0E-BE98-4EBF-AC13-C895F40FBE0A}" destId="{862ABA86-8104-4B51-8773-30EC9086D596}" srcOrd="0" destOrd="0" presId="urn:microsoft.com/office/officeart/2005/8/layout/orgChart1"/>
    <dgm:cxn modelId="{C8A1EDE3-505F-4F42-8111-6D8ACBF09911}" type="presParOf" srcId="{F95D3A0E-BE98-4EBF-AC13-C895F40FBE0A}" destId="{5EA406FB-05D0-4356-8CF6-BC37254FCC56}" srcOrd="1" destOrd="0" presId="urn:microsoft.com/office/officeart/2005/8/layout/orgChart1"/>
    <dgm:cxn modelId="{A1753DC5-492D-4D3C-8E78-5C9AE48EBA91}" type="presParOf" srcId="{21CA803D-12DA-4844-8410-EE2700C5EC79}" destId="{CA730863-9FF0-456F-9890-8D6E1C816A14}" srcOrd="1" destOrd="0" presId="urn:microsoft.com/office/officeart/2005/8/layout/orgChart1"/>
    <dgm:cxn modelId="{745DF5FA-43EE-4C66-8939-0C6A33B4EF8A}" type="presParOf" srcId="{21CA803D-12DA-4844-8410-EE2700C5EC79}" destId="{DBBBE4C9-CCC8-4BA2-84B9-C5DCA6BDDC74}" srcOrd="2" destOrd="0" presId="urn:microsoft.com/office/officeart/2005/8/layout/orgChart1"/>
    <dgm:cxn modelId="{5BF8806E-2058-488F-9605-8C64A72307B6}" type="presParOf" srcId="{4FC71B1F-7C60-4E96-893E-B369B7D77EB5}" destId="{95F2E4F5-BD63-4462-AE92-1C0A4A25EBBC}" srcOrd="4" destOrd="0" presId="urn:microsoft.com/office/officeart/2005/8/layout/orgChart1"/>
    <dgm:cxn modelId="{26476966-D72E-4C17-B0EA-3BDC32934E77}" type="presParOf" srcId="{4FC71B1F-7C60-4E96-893E-B369B7D77EB5}" destId="{A7517942-B3CB-4770-80C1-CC06DB4751BA}" srcOrd="5" destOrd="0" presId="urn:microsoft.com/office/officeart/2005/8/layout/orgChart1"/>
    <dgm:cxn modelId="{07C5E63E-ECBF-4DD8-B8D6-C0F7F2066372}" type="presParOf" srcId="{A7517942-B3CB-4770-80C1-CC06DB4751BA}" destId="{C22DD672-20DC-4EAF-A731-DA72D29C3698}" srcOrd="0" destOrd="0" presId="urn:microsoft.com/office/officeart/2005/8/layout/orgChart1"/>
    <dgm:cxn modelId="{21EFAAAC-30A6-4F22-9849-F59AFD5E764B}" type="presParOf" srcId="{C22DD672-20DC-4EAF-A731-DA72D29C3698}" destId="{5017DE65-D1FF-4C07-A547-D95D413BA331}" srcOrd="0" destOrd="0" presId="urn:microsoft.com/office/officeart/2005/8/layout/orgChart1"/>
    <dgm:cxn modelId="{CB4D5718-1502-49B8-B276-A044E9D3082E}" type="presParOf" srcId="{C22DD672-20DC-4EAF-A731-DA72D29C3698}" destId="{4ADA2CAB-7CCB-4018-9581-974C6E748B91}" srcOrd="1" destOrd="0" presId="urn:microsoft.com/office/officeart/2005/8/layout/orgChart1"/>
    <dgm:cxn modelId="{B77509F5-C198-40FB-8C17-FE2E52638F0B}" type="presParOf" srcId="{A7517942-B3CB-4770-80C1-CC06DB4751BA}" destId="{394BC552-D636-4D39-949C-C3F7AD69AD22}" srcOrd="1" destOrd="0" presId="urn:microsoft.com/office/officeart/2005/8/layout/orgChart1"/>
    <dgm:cxn modelId="{7D037979-7C49-4EB4-A249-7E156BA249ED}" type="presParOf" srcId="{A7517942-B3CB-4770-80C1-CC06DB4751BA}" destId="{F014B8C3-3003-488E-990D-E3A4B87EE8AD}" srcOrd="2" destOrd="0" presId="urn:microsoft.com/office/officeart/2005/8/layout/orgChart1"/>
    <dgm:cxn modelId="{39C77216-5315-4CC7-B043-256B56C85A94}" type="presParOf" srcId="{4FC71B1F-7C60-4E96-893E-B369B7D77EB5}" destId="{D7EC8816-AD5B-492D-8876-961ED1E0EA87}" srcOrd="6" destOrd="0" presId="urn:microsoft.com/office/officeart/2005/8/layout/orgChart1"/>
    <dgm:cxn modelId="{99B713B8-5C69-4925-9F8E-A1E055F3B49E}" type="presParOf" srcId="{4FC71B1F-7C60-4E96-893E-B369B7D77EB5}" destId="{642C408D-075A-4E63-A1E7-D57A012763D7}" srcOrd="7" destOrd="0" presId="urn:microsoft.com/office/officeart/2005/8/layout/orgChart1"/>
    <dgm:cxn modelId="{32D7FF8E-1AB0-40EA-BEF0-F9EC990A87A6}" type="presParOf" srcId="{642C408D-075A-4E63-A1E7-D57A012763D7}" destId="{9DD440B6-C8BE-412D-BFE7-2E427153A400}" srcOrd="0" destOrd="0" presId="urn:microsoft.com/office/officeart/2005/8/layout/orgChart1"/>
    <dgm:cxn modelId="{386A55D2-6BC8-4DAD-B971-D393EE09A279}" type="presParOf" srcId="{9DD440B6-C8BE-412D-BFE7-2E427153A400}" destId="{42D4C970-1683-413B-ADE4-497171623081}" srcOrd="0" destOrd="0" presId="urn:microsoft.com/office/officeart/2005/8/layout/orgChart1"/>
    <dgm:cxn modelId="{4C80AA5C-3F00-49AA-9353-60F300F3BDDD}" type="presParOf" srcId="{9DD440B6-C8BE-412D-BFE7-2E427153A400}" destId="{DBECC99F-1162-4D37-A598-F64AAEE46FB1}" srcOrd="1" destOrd="0" presId="urn:microsoft.com/office/officeart/2005/8/layout/orgChart1"/>
    <dgm:cxn modelId="{13F3DF89-EF7A-4747-B9E6-F08F58797731}" type="presParOf" srcId="{642C408D-075A-4E63-A1E7-D57A012763D7}" destId="{89A6ECA5-A7A7-4C3E-8CCB-0E2C1909F433}" srcOrd="1" destOrd="0" presId="urn:microsoft.com/office/officeart/2005/8/layout/orgChart1"/>
    <dgm:cxn modelId="{28788A9A-75AE-453D-A471-ED2DDF60F95B}" type="presParOf" srcId="{642C408D-075A-4E63-A1E7-D57A012763D7}" destId="{0157D1A6-0CE4-4D51-892E-79952EEB83D2}" srcOrd="2" destOrd="0" presId="urn:microsoft.com/office/officeart/2005/8/layout/orgChart1"/>
    <dgm:cxn modelId="{8AE6BD51-E85A-4CB6-9A90-C5DF20492929}" type="presParOf" srcId="{4FC71B1F-7C60-4E96-893E-B369B7D77EB5}" destId="{ED9FE1E8-270F-4E5D-B183-C6E2988BA51F}" srcOrd="8" destOrd="0" presId="urn:microsoft.com/office/officeart/2005/8/layout/orgChart1"/>
    <dgm:cxn modelId="{0574FED1-2829-4BC6-B3DB-8A304EECD8DE}" type="presParOf" srcId="{4FC71B1F-7C60-4E96-893E-B369B7D77EB5}" destId="{7AB1B8CA-99A7-4586-BC8D-31CF69EF2075}" srcOrd="9" destOrd="0" presId="urn:microsoft.com/office/officeart/2005/8/layout/orgChart1"/>
    <dgm:cxn modelId="{95551CDC-9BC3-4A4F-A091-05D964DE8E1F}" type="presParOf" srcId="{7AB1B8CA-99A7-4586-BC8D-31CF69EF2075}" destId="{A61A7BD5-8627-4E3D-8EC6-31B4339C2C7C}" srcOrd="0" destOrd="0" presId="urn:microsoft.com/office/officeart/2005/8/layout/orgChart1"/>
    <dgm:cxn modelId="{2B19D399-9EEF-442D-ADC8-39E1A143B3F4}" type="presParOf" srcId="{A61A7BD5-8627-4E3D-8EC6-31B4339C2C7C}" destId="{C8CFD80F-A5C2-445D-880C-2A646785402C}" srcOrd="0" destOrd="0" presId="urn:microsoft.com/office/officeart/2005/8/layout/orgChart1"/>
    <dgm:cxn modelId="{A6E568FC-6C10-4CAD-B14A-99F5E828F728}" type="presParOf" srcId="{A61A7BD5-8627-4E3D-8EC6-31B4339C2C7C}" destId="{204EAF95-3607-437B-8E89-C21C5EADE23D}" srcOrd="1" destOrd="0" presId="urn:microsoft.com/office/officeart/2005/8/layout/orgChart1"/>
    <dgm:cxn modelId="{16CA0E7F-4EDE-4263-B4A0-2336981D2A93}" type="presParOf" srcId="{7AB1B8CA-99A7-4586-BC8D-31CF69EF2075}" destId="{4739E1F2-C80F-4D42-9461-B802C147BF50}" srcOrd="1" destOrd="0" presId="urn:microsoft.com/office/officeart/2005/8/layout/orgChart1"/>
    <dgm:cxn modelId="{45C42178-F124-4ED8-BBC9-9D370645736D}" type="presParOf" srcId="{7AB1B8CA-99A7-4586-BC8D-31CF69EF2075}" destId="{C0A79F9C-6AB6-473F-B46A-D0BDB962791A}" srcOrd="2" destOrd="0" presId="urn:microsoft.com/office/officeart/2005/8/layout/orgChart1"/>
    <dgm:cxn modelId="{A669B75E-72E7-4818-9498-40F2BC820296}" type="presParOf" srcId="{4FC71B1F-7C60-4E96-893E-B369B7D77EB5}" destId="{7D82D28A-BB44-4C58-B57E-478CAD7B60A4}" srcOrd="10" destOrd="0" presId="urn:microsoft.com/office/officeart/2005/8/layout/orgChart1"/>
    <dgm:cxn modelId="{991F9ACE-0FCF-49C3-B07F-68D61DDB4DC0}" type="presParOf" srcId="{4FC71B1F-7C60-4E96-893E-B369B7D77EB5}" destId="{7B35A84D-3E3D-4FC6-B516-852BB9451C33}" srcOrd="11" destOrd="0" presId="urn:microsoft.com/office/officeart/2005/8/layout/orgChart1"/>
    <dgm:cxn modelId="{14EDA0F4-B183-4E4A-8578-3784D38F9614}" type="presParOf" srcId="{7B35A84D-3E3D-4FC6-B516-852BB9451C33}" destId="{D9AC6776-411E-4354-9D37-F0588B8B7A3C}" srcOrd="0" destOrd="0" presId="urn:microsoft.com/office/officeart/2005/8/layout/orgChart1"/>
    <dgm:cxn modelId="{39E54905-C480-4DE7-834D-B297F5169711}" type="presParOf" srcId="{D9AC6776-411E-4354-9D37-F0588B8B7A3C}" destId="{AB13C233-321D-4C81-B528-A58520A1870C}" srcOrd="0" destOrd="0" presId="urn:microsoft.com/office/officeart/2005/8/layout/orgChart1"/>
    <dgm:cxn modelId="{560C830C-7E55-428F-B6A0-9E210707871E}" type="presParOf" srcId="{D9AC6776-411E-4354-9D37-F0588B8B7A3C}" destId="{BC061872-25FE-477E-8638-5BA0532D0FFD}" srcOrd="1" destOrd="0" presId="urn:microsoft.com/office/officeart/2005/8/layout/orgChart1"/>
    <dgm:cxn modelId="{612BC411-3189-43DC-BFAA-F48BB2C747A0}" type="presParOf" srcId="{7B35A84D-3E3D-4FC6-B516-852BB9451C33}" destId="{80612887-F34C-44C6-9ACB-BF9DA0B97FB7}" srcOrd="1" destOrd="0" presId="urn:microsoft.com/office/officeart/2005/8/layout/orgChart1"/>
    <dgm:cxn modelId="{FBA85D07-4CF4-4C38-9A4B-49E4258F18D1}" type="presParOf" srcId="{7B35A84D-3E3D-4FC6-B516-852BB9451C33}" destId="{66C8B2E4-443A-48EC-90C8-279962841F07}" srcOrd="2" destOrd="0" presId="urn:microsoft.com/office/officeart/2005/8/layout/orgChart1"/>
    <dgm:cxn modelId="{212FBE67-8914-41AD-BFB7-A415C9D7D6F1}" type="presParOf" srcId="{461DFE51-9B01-483F-8A65-C8420EE408E2}" destId="{BC98D1BD-FA57-4CA1-A7A2-BF2FFB7E8285}" srcOrd="2" destOrd="0" presId="urn:microsoft.com/office/officeart/2005/8/layout/orgChart1"/>
    <dgm:cxn modelId="{E8BDB5E0-1D5D-4152-9EA2-0816146A341C}" type="presParOf" srcId="{EE9D3E7E-B0EB-4CB4-941D-A6FF3C1E2A37}" destId="{90FE06C9-BF20-41D2-9D5D-7B2A37543582}" srcOrd="4" destOrd="0" presId="urn:microsoft.com/office/officeart/2005/8/layout/orgChart1"/>
    <dgm:cxn modelId="{684E8FB5-400C-4F51-AAB9-6CBD07BD37CD}" type="presParOf" srcId="{EE9D3E7E-B0EB-4CB4-941D-A6FF3C1E2A37}" destId="{24E8EB20-2590-4479-AAA0-A4DB9A27EF4E}" srcOrd="5" destOrd="0" presId="urn:microsoft.com/office/officeart/2005/8/layout/orgChart1"/>
    <dgm:cxn modelId="{CDDB891B-69BB-4323-A41B-9889D6F7D869}" type="presParOf" srcId="{24E8EB20-2590-4479-AAA0-A4DB9A27EF4E}" destId="{D051E5A1-FAA3-462D-A4AA-EAA7527D3E3A}" srcOrd="0" destOrd="0" presId="urn:microsoft.com/office/officeart/2005/8/layout/orgChart1"/>
    <dgm:cxn modelId="{B651DAFB-BAB0-4894-B565-0C26D3138174}" type="presParOf" srcId="{D051E5A1-FAA3-462D-A4AA-EAA7527D3E3A}" destId="{EDBB30D9-3528-4B9F-A264-E0FAF4EFEE74}" srcOrd="0" destOrd="0" presId="urn:microsoft.com/office/officeart/2005/8/layout/orgChart1"/>
    <dgm:cxn modelId="{DD8E0C67-1B46-400F-9435-1836BE87CAA6}" type="presParOf" srcId="{D051E5A1-FAA3-462D-A4AA-EAA7527D3E3A}" destId="{015DE4C3-4ACD-4288-9221-FA5EF00EC66F}" srcOrd="1" destOrd="0" presId="urn:microsoft.com/office/officeart/2005/8/layout/orgChart1"/>
    <dgm:cxn modelId="{F384954F-80B0-443E-8259-37A52520CF27}" type="presParOf" srcId="{24E8EB20-2590-4479-AAA0-A4DB9A27EF4E}" destId="{91047129-90F0-456B-8C80-C465954A46BA}" srcOrd="1" destOrd="0" presId="urn:microsoft.com/office/officeart/2005/8/layout/orgChart1"/>
    <dgm:cxn modelId="{C61A97F0-AC10-42D2-A019-4A0E0B7A2530}" type="presParOf" srcId="{91047129-90F0-456B-8C80-C465954A46BA}" destId="{2EAE52C9-8FBD-4A1B-8A10-DB6A57F1DB4B}" srcOrd="0" destOrd="0" presId="urn:microsoft.com/office/officeart/2005/8/layout/orgChart1"/>
    <dgm:cxn modelId="{74B1AEEC-60A5-415C-B795-3721B430B8C3}" type="presParOf" srcId="{91047129-90F0-456B-8C80-C465954A46BA}" destId="{D8BCE293-6AFA-4A38-8F20-47DE31D32156}" srcOrd="1" destOrd="0" presId="urn:microsoft.com/office/officeart/2005/8/layout/orgChart1"/>
    <dgm:cxn modelId="{C46B7FDF-160B-41A0-BF57-39FF9641E18E}" type="presParOf" srcId="{D8BCE293-6AFA-4A38-8F20-47DE31D32156}" destId="{D1229FC0-AD61-4253-B8B6-488F6AC6AA3A}" srcOrd="0" destOrd="0" presId="urn:microsoft.com/office/officeart/2005/8/layout/orgChart1"/>
    <dgm:cxn modelId="{6AC27E89-E0A8-4ADC-8CC5-354D682C296A}" type="presParOf" srcId="{D1229FC0-AD61-4253-B8B6-488F6AC6AA3A}" destId="{EA6CFBDF-D3DB-485E-B158-ED9596FEEAAB}" srcOrd="0" destOrd="0" presId="urn:microsoft.com/office/officeart/2005/8/layout/orgChart1"/>
    <dgm:cxn modelId="{90F4BEF3-D114-410D-8559-52322DE841BF}" type="presParOf" srcId="{D1229FC0-AD61-4253-B8B6-488F6AC6AA3A}" destId="{6C5447CC-AF6F-41FC-AC37-6A2FB04D6349}" srcOrd="1" destOrd="0" presId="urn:microsoft.com/office/officeart/2005/8/layout/orgChart1"/>
    <dgm:cxn modelId="{F681D1FA-E3A5-46FA-8A3D-9BB950952675}" type="presParOf" srcId="{D8BCE293-6AFA-4A38-8F20-47DE31D32156}" destId="{66C5ACFA-F49E-4B9D-A9FF-49BAF4E3DE2E}" srcOrd="1" destOrd="0" presId="urn:microsoft.com/office/officeart/2005/8/layout/orgChart1"/>
    <dgm:cxn modelId="{393F43BF-0152-4DB3-BD4E-181821A864EE}" type="presParOf" srcId="{D8BCE293-6AFA-4A38-8F20-47DE31D32156}" destId="{E6F6EB7D-09BF-4F83-95B7-86B73591FD8D}" srcOrd="2" destOrd="0" presId="urn:microsoft.com/office/officeart/2005/8/layout/orgChart1"/>
    <dgm:cxn modelId="{840AF3BF-B449-42EA-B607-99F8F5BA9EE7}" type="presParOf" srcId="{91047129-90F0-456B-8C80-C465954A46BA}" destId="{9FFA80C9-FBDD-4C88-9AAE-92665E763427}" srcOrd="2" destOrd="0" presId="urn:microsoft.com/office/officeart/2005/8/layout/orgChart1"/>
    <dgm:cxn modelId="{A6E83128-4A44-47FA-97CA-7B12E1E2EC30}" type="presParOf" srcId="{91047129-90F0-456B-8C80-C465954A46BA}" destId="{43E7710D-C3EB-4E15-BE85-67D8190A138D}" srcOrd="3" destOrd="0" presId="urn:microsoft.com/office/officeart/2005/8/layout/orgChart1"/>
    <dgm:cxn modelId="{14F519BA-9BFF-45E2-8671-1F47024A9F85}" type="presParOf" srcId="{43E7710D-C3EB-4E15-BE85-67D8190A138D}" destId="{39B2D297-DF7A-4133-B50C-B888B19B214E}" srcOrd="0" destOrd="0" presId="urn:microsoft.com/office/officeart/2005/8/layout/orgChart1"/>
    <dgm:cxn modelId="{EB4F1E03-57FC-48F5-B339-EB95007143F1}" type="presParOf" srcId="{39B2D297-DF7A-4133-B50C-B888B19B214E}" destId="{6DCBACBD-F74F-4AFC-ABB9-4A116F63AF32}" srcOrd="0" destOrd="0" presId="urn:microsoft.com/office/officeart/2005/8/layout/orgChart1"/>
    <dgm:cxn modelId="{EEC06158-F9B1-4457-91D7-BA9B9915C6EF}" type="presParOf" srcId="{39B2D297-DF7A-4133-B50C-B888B19B214E}" destId="{3AAEC1BF-508F-42FB-B446-B3AD6BCBAEDF}" srcOrd="1" destOrd="0" presId="urn:microsoft.com/office/officeart/2005/8/layout/orgChart1"/>
    <dgm:cxn modelId="{D839B2E6-DD60-4E28-BC9A-DE66FC53FA33}" type="presParOf" srcId="{43E7710D-C3EB-4E15-BE85-67D8190A138D}" destId="{3792D21D-B5AE-4D0C-8A75-857A0CF74EE8}" srcOrd="1" destOrd="0" presId="urn:microsoft.com/office/officeart/2005/8/layout/orgChart1"/>
    <dgm:cxn modelId="{359BC4A6-25BF-46F0-9F12-1B06A8F33CBA}" type="presParOf" srcId="{43E7710D-C3EB-4E15-BE85-67D8190A138D}" destId="{486C4FDD-2F76-48E5-AEE1-8431F191CB8E}" srcOrd="2" destOrd="0" presId="urn:microsoft.com/office/officeart/2005/8/layout/orgChart1"/>
    <dgm:cxn modelId="{E60C8857-9A9F-4E1F-B93A-AEBB06290554}" type="presParOf" srcId="{91047129-90F0-456B-8C80-C465954A46BA}" destId="{02714AE6-5DC2-4639-A235-6A84DEDF9E4B}" srcOrd="4" destOrd="0" presId="urn:microsoft.com/office/officeart/2005/8/layout/orgChart1"/>
    <dgm:cxn modelId="{7A56B350-FA62-4AAA-B8B7-192141ADAE13}" type="presParOf" srcId="{91047129-90F0-456B-8C80-C465954A46BA}" destId="{DA3AA938-CBC6-4ADE-9AE8-FA27E305FD5F}" srcOrd="5" destOrd="0" presId="urn:microsoft.com/office/officeart/2005/8/layout/orgChart1"/>
    <dgm:cxn modelId="{6EAB1774-D3DE-4DC3-BE96-3A94EF3E2D4A}" type="presParOf" srcId="{DA3AA938-CBC6-4ADE-9AE8-FA27E305FD5F}" destId="{F827A97D-10D7-45E7-A2C1-942BC50B7A31}" srcOrd="0" destOrd="0" presId="urn:microsoft.com/office/officeart/2005/8/layout/orgChart1"/>
    <dgm:cxn modelId="{061BE1F5-B3B4-4CFC-AB1D-43E34D83E631}" type="presParOf" srcId="{F827A97D-10D7-45E7-A2C1-942BC50B7A31}" destId="{24E5FBA7-4028-42EF-962B-0CB3038697AB}" srcOrd="0" destOrd="0" presId="urn:microsoft.com/office/officeart/2005/8/layout/orgChart1"/>
    <dgm:cxn modelId="{BAFD516D-30C2-4AB2-812C-178E7245275D}" type="presParOf" srcId="{F827A97D-10D7-45E7-A2C1-942BC50B7A31}" destId="{4FC5DC9F-AC56-4CBF-8A8A-E585E36D9416}" srcOrd="1" destOrd="0" presId="urn:microsoft.com/office/officeart/2005/8/layout/orgChart1"/>
    <dgm:cxn modelId="{208608F4-1C24-4DC5-8889-9F7619EE7185}" type="presParOf" srcId="{DA3AA938-CBC6-4ADE-9AE8-FA27E305FD5F}" destId="{4CFE94CC-74DC-4F36-8D5E-D44AC5A0D69B}" srcOrd="1" destOrd="0" presId="urn:microsoft.com/office/officeart/2005/8/layout/orgChart1"/>
    <dgm:cxn modelId="{246EC90A-F7E4-43FD-B31C-5995E3D31FC9}" type="presParOf" srcId="{DA3AA938-CBC6-4ADE-9AE8-FA27E305FD5F}" destId="{6D0E4B5D-1842-495C-975C-979750AD7871}" srcOrd="2" destOrd="0" presId="urn:microsoft.com/office/officeart/2005/8/layout/orgChart1"/>
    <dgm:cxn modelId="{E6599AB5-1FF6-40BC-8C6E-34205F78EA2A}" type="presParOf" srcId="{91047129-90F0-456B-8C80-C465954A46BA}" destId="{DBAF13A7-C042-4702-A55E-09C77E714056}" srcOrd="6" destOrd="0" presId="urn:microsoft.com/office/officeart/2005/8/layout/orgChart1"/>
    <dgm:cxn modelId="{307D3DED-AB1F-477E-9F09-16BA599DD367}" type="presParOf" srcId="{91047129-90F0-456B-8C80-C465954A46BA}" destId="{A01AE745-5C54-4E38-BEDF-764B5B452D0A}" srcOrd="7" destOrd="0" presId="urn:microsoft.com/office/officeart/2005/8/layout/orgChart1"/>
    <dgm:cxn modelId="{EB959337-FC14-414D-B349-ABA27DEBB20D}" type="presParOf" srcId="{A01AE745-5C54-4E38-BEDF-764B5B452D0A}" destId="{75903B4E-19ED-41E9-A30F-D4D94A3BBFB5}" srcOrd="0" destOrd="0" presId="urn:microsoft.com/office/officeart/2005/8/layout/orgChart1"/>
    <dgm:cxn modelId="{CDD3B8B6-78D3-4B62-8DFA-781144C77AB9}" type="presParOf" srcId="{75903B4E-19ED-41E9-A30F-D4D94A3BBFB5}" destId="{CB6ED668-42EE-4DAC-AF77-018D913E6A6D}" srcOrd="0" destOrd="0" presId="urn:microsoft.com/office/officeart/2005/8/layout/orgChart1"/>
    <dgm:cxn modelId="{A25F093A-79BB-4966-8C43-DF1E1706F814}" type="presParOf" srcId="{75903B4E-19ED-41E9-A30F-D4D94A3BBFB5}" destId="{2633FC2C-9E77-425C-9A48-4A0C61958946}" srcOrd="1" destOrd="0" presId="urn:microsoft.com/office/officeart/2005/8/layout/orgChart1"/>
    <dgm:cxn modelId="{84DB8171-81EB-460C-8614-C7BB8006F784}" type="presParOf" srcId="{A01AE745-5C54-4E38-BEDF-764B5B452D0A}" destId="{68D537F2-9E6C-4970-854F-E771A4B741E9}" srcOrd="1" destOrd="0" presId="urn:microsoft.com/office/officeart/2005/8/layout/orgChart1"/>
    <dgm:cxn modelId="{7BD04F41-8D8C-4506-AB0C-150A53EA9A4B}" type="presParOf" srcId="{A01AE745-5C54-4E38-BEDF-764B5B452D0A}" destId="{8258CB31-FCEF-4A98-8E49-8E9157FE4784}" srcOrd="2" destOrd="0" presId="urn:microsoft.com/office/officeart/2005/8/layout/orgChart1"/>
    <dgm:cxn modelId="{2E513683-4A82-40AA-85E6-FFF35222D05D}" type="presParOf" srcId="{91047129-90F0-456B-8C80-C465954A46BA}" destId="{A4265DA5-12F8-42B7-B5EE-56089C4F0575}" srcOrd="8" destOrd="0" presId="urn:microsoft.com/office/officeart/2005/8/layout/orgChart1"/>
    <dgm:cxn modelId="{4E68C4D4-3C5B-4CA9-8BEC-DDE622932D0D}" type="presParOf" srcId="{91047129-90F0-456B-8C80-C465954A46BA}" destId="{267DCA8E-371F-442B-9ECF-0EEF313CC12D}" srcOrd="9" destOrd="0" presId="urn:microsoft.com/office/officeart/2005/8/layout/orgChart1"/>
    <dgm:cxn modelId="{F1BF8A17-022A-492B-BC93-C59C0EAC4F69}" type="presParOf" srcId="{267DCA8E-371F-442B-9ECF-0EEF313CC12D}" destId="{550B00E1-4B5A-4F6D-8A4F-D4DB456C1C45}" srcOrd="0" destOrd="0" presId="urn:microsoft.com/office/officeart/2005/8/layout/orgChart1"/>
    <dgm:cxn modelId="{A89A26FD-738C-4C44-AFFB-720BA1FC59D8}" type="presParOf" srcId="{550B00E1-4B5A-4F6D-8A4F-D4DB456C1C45}" destId="{7239BB5E-06F6-41EF-9DE9-EF24C41F9A8C}" srcOrd="0" destOrd="0" presId="urn:microsoft.com/office/officeart/2005/8/layout/orgChart1"/>
    <dgm:cxn modelId="{93824887-4EAF-4663-A16B-9513BB68DCA3}" type="presParOf" srcId="{550B00E1-4B5A-4F6D-8A4F-D4DB456C1C45}" destId="{3E0C82E8-3C64-4C6F-BCAB-A07A280E4197}" srcOrd="1" destOrd="0" presId="urn:microsoft.com/office/officeart/2005/8/layout/orgChart1"/>
    <dgm:cxn modelId="{42FEA48F-FA15-4AB8-BC3E-6A06C849BE68}" type="presParOf" srcId="{267DCA8E-371F-442B-9ECF-0EEF313CC12D}" destId="{AD534175-BD88-4EBD-9882-951B6A656CA7}" srcOrd="1" destOrd="0" presId="urn:microsoft.com/office/officeart/2005/8/layout/orgChart1"/>
    <dgm:cxn modelId="{47F1F977-CB68-467E-BC72-864BE146BAF5}" type="presParOf" srcId="{267DCA8E-371F-442B-9ECF-0EEF313CC12D}" destId="{8BEC47D7-F6FC-4F55-8AF6-B6EB1ECC7D4F}" srcOrd="2" destOrd="0" presId="urn:microsoft.com/office/officeart/2005/8/layout/orgChart1"/>
    <dgm:cxn modelId="{012596FC-B987-4B6D-9684-FFDD4F648D9E}" type="presParOf" srcId="{91047129-90F0-456B-8C80-C465954A46BA}" destId="{0D944ED5-F958-4B7F-8116-F7818A512400}" srcOrd="10" destOrd="0" presId="urn:microsoft.com/office/officeart/2005/8/layout/orgChart1"/>
    <dgm:cxn modelId="{7041C90E-C6DE-4E34-A486-E3E83E00FAFA}" type="presParOf" srcId="{91047129-90F0-456B-8C80-C465954A46BA}" destId="{1625B96C-C2CD-435E-BFC5-1BB7A7A967E2}" srcOrd="11" destOrd="0" presId="urn:microsoft.com/office/officeart/2005/8/layout/orgChart1"/>
    <dgm:cxn modelId="{A37BA0C5-8405-42F9-ACD7-06AF1768B715}" type="presParOf" srcId="{1625B96C-C2CD-435E-BFC5-1BB7A7A967E2}" destId="{94146965-1566-4304-A144-35967F335D67}" srcOrd="0" destOrd="0" presId="urn:microsoft.com/office/officeart/2005/8/layout/orgChart1"/>
    <dgm:cxn modelId="{4A8A3E99-7B6C-4D80-8D23-BB2F27A0B896}" type="presParOf" srcId="{94146965-1566-4304-A144-35967F335D67}" destId="{57B600AB-81DA-4136-8AB9-E28F54CB07BE}" srcOrd="0" destOrd="0" presId="urn:microsoft.com/office/officeart/2005/8/layout/orgChart1"/>
    <dgm:cxn modelId="{09291188-D120-4046-99A0-8B60952CB8AD}" type="presParOf" srcId="{94146965-1566-4304-A144-35967F335D67}" destId="{1F0EF52A-6FE8-4232-8631-CD18DD7A7636}" srcOrd="1" destOrd="0" presId="urn:microsoft.com/office/officeart/2005/8/layout/orgChart1"/>
    <dgm:cxn modelId="{D3959907-1524-4618-98B7-3E3284236DBE}" type="presParOf" srcId="{1625B96C-C2CD-435E-BFC5-1BB7A7A967E2}" destId="{4F717EAE-2DA3-4532-A961-EB4F0D9C2E60}" srcOrd="1" destOrd="0" presId="urn:microsoft.com/office/officeart/2005/8/layout/orgChart1"/>
    <dgm:cxn modelId="{E02B695D-366E-49E4-868F-FB57A355A960}" type="presParOf" srcId="{1625B96C-C2CD-435E-BFC5-1BB7A7A967E2}" destId="{41C98BBF-415C-4D85-8F6B-B70E991599B6}" srcOrd="2" destOrd="0" presId="urn:microsoft.com/office/officeart/2005/8/layout/orgChart1"/>
    <dgm:cxn modelId="{CCC0A72C-2D38-4786-AB19-2FBBBB914D96}" type="presParOf" srcId="{91047129-90F0-456B-8C80-C465954A46BA}" destId="{D5C85A99-F5ED-4518-9848-BED10DC05ABE}" srcOrd="12" destOrd="0" presId="urn:microsoft.com/office/officeart/2005/8/layout/orgChart1"/>
    <dgm:cxn modelId="{818F8F8F-83F8-43BA-ADA9-7612B9F1C7A7}" type="presParOf" srcId="{91047129-90F0-456B-8C80-C465954A46BA}" destId="{B7B1346A-1E84-4FBB-B642-62D162C36BA1}" srcOrd="13" destOrd="0" presId="urn:microsoft.com/office/officeart/2005/8/layout/orgChart1"/>
    <dgm:cxn modelId="{949E536B-ABC8-4833-A795-56B715D36F95}" type="presParOf" srcId="{B7B1346A-1E84-4FBB-B642-62D162C36BA1}" destId="{15818E9D-AFE0-4E60-BD0D-2F995A839627}" srcOrd="0" destOrd="0" presId="urn:microsoft.com/office/officeart/2005/8/layout/orgChart1"/>
    <dgm:cxn modelId="{3E721AAB-C064-4F0A-8852-E9872595C04C}" type="presParOf" srcId="{15818E9D-AFE0-4E60-BD0D-2F995A839627}" destId="{58005442-3BD7-4A48-B017-371E7BEF1134}" srcOrd="0" destOrd="0" presId="urn:microsoft.com/office/officeart/2005/8/layout/orgChart1"/>
    <dgm:cxn modelId="{3FA13951-DCF0-4E41-8769-1E236A709BB0}" type="presParOf" srcId="{15818E9D-AFE0-4E60-BD0D-2F995A839627}" destId="{F445C34D-6939-4068-B8F0-B89DB5549B6F}" srcOrd="1" destOrd="0" presId="urn:microsoft.com/office/officeart/2005/8/layout/orgChart1"/>
    <dgm:cxn modelId="{26D93C9F-D8FF-4A07-9D82-479FC78A56B3}" type="presParOf" srcId="{B7B1346A-1E84-4FBB-B642-62D162C36BA1}" destId="{8DF5CE64-3174-4CF5-B641-B1F054C4C493}" srcOrd="1" destOrd="0" presId="urn:microsoft.com/office/officeart/2005/8/layout/orgChart1"/>
    <dgm:cxn modelId="{0CF5E8EF-0C93-4C0E-AA6E-DA602208EFB8}" type="presParOf" srcId="{B7B1346A-1E84-4FBB-B642-62D162C36BA1}" destId="{0725359B-DE5F-4981-B115-97A6657B7DE2}" srcOrd="2" destOrd="0" presId="urn:microsoft.com/office/officeart/2005/8/layout/orgChart1"/>
    <dgm:cxn modelId="{308EB4BF-376A-4B93-94C7-815165DE3923}" type="presParOf" srcId="{91047129-90F0-456B-8C80-C465954A46BA}" destId="{60B62DF5-24AB-4FBF-8FDE-23B08BFDCE0A}" srcOrd="14" destOrd="0" presId="urn:microsoft.com/office/officeart/2005/8/layout/orgChart1"/>
    <dgm:cxn modelId="{72D2C84D-E211-484A-8BE8-594682CEEF80}" type="presParOf" srcId="{91047129-90F0-456B-8C80-C465954A46BA}" destId="{D97860AC-50A1-4374-89EB-1FEDC8187B7A}" srcOrd="15" destOrd="0" presId="urn:microsoft.com/office/officeart/2005/8/layout/orgChart1"/>
    <dgm:cxn modelId="{E28E698A-801C-4A25-AE03-549970FD75A4}" type="presParOf" srcId="{D97860AC-50A1-4374-89EB-1FEDC8187B7A}" destId="{89EAB795-93EA-4404-93E1-396E9BA879ED}" srcOrd="0" destOrd="0" presId="urn:microsoft.com/office/officeart/2005/8/layout/orgChart1"/>
    <dgm:cxn modelId="{22F31D0E-5538-40C7-AE47-D49A38FCB0F4}" type="presParOf" srcId="{89EAB795-93EA-4404-93E1-396E9BA879ED}" destId="{EDC6D1BF-F787-4BDA-87D6-59BC884FEE35}" srcOrd="0" destOrd="0" presId="urn:microsoft.com/office/officeart/2005/8/layout/orgChart1"/>
    <dgm:cxn modelId="{ED53ED8B-445E-4FC9-B7E5-965149640ED9}" type="presParOf" srcId="{89EAB795-93EA-4404-93E1-396E9BA879ED}" destId="{14695A4F-ABD3-44AC-B8AA-413722E003C2}" srcOrd="1" destOrd="0" presId="urn:microsoft.com/office/officeart/2005/8/layout/orgChart1"/>
    <dgm:cxn modelId="{40468158-E0F5-4578-AAFD-5087E7D4A8CC}" type="presParOf" srcId="{D97860AC-50A1-4374-89EB-1FEDC8187B7A}" destId="{60E7AC08-AABB-44B2-87FB-EB15D6290229}" srcOrd="1" destOrd="0" presId="urn:microsoft.com/office/officeart/2005/8/layout/orgChart1"/>
    <dgm:cxn modelId="{569F7BEF-BF8A-4D81-B9FF-F899A1D1920A}" type="presParOf" srcId="{D97860AC-50A1-4374-89EB-1FEDC8187B7A}" destId="{D9B04717-7F23-464B-B909-C2078532DC13}" srcOrd="2" destOrd="0" presId="urn:microsoft.com/office/officeart/2005/8/layout/orgChart1"/>
    <dgm:cxn modelId="{37A0FE13-DCC8-40A9-A5A0-CC08042134A7}" type="presParOf" srcId="{91047129-90F0-456B-8C80-C465954A46BA}" destId="{1788AA6D-3888-436D-B017-F18E0C3028CF}" srcOrd="16" destOrd="0" presId="urn:microsoft.com/office/officeart/2005/8/layout/orgChart1"/>
    <dgm:cxn modelId="{69A67C39-6F2B-4AD5-8E48-DA058A087F93}" type="presParOf" srcId="{91047129-90F0-456B-8C80-C465954A46BA}" destId="{5204AF61-9532-44E3-B956-C056AF9D67DE}" srcOrd="17" destOrd="0" presId="urn:microsoft.com/office/officeart/2005/8/layout/orgChart1"/>
    <dgm:cxn modelId="{10467C25-6EC0-4B56-92D1-D798B4412A78}" type="presParOf" srcId="{5204AF61-9532-44E3-B956-C056AF9D67DE}" destId="{7A880451-FA11-4527-A0D7-B83934648886}" srcOrd="0" destOrd="0" presId="urn:microsoft.com/office/officeart/2005/8/layout/orgChart1"/>
    <dgm:cxn modelId="{CE7D255F-4EB5-486B-AE85-50923C18F3B0}" type="presParOf" srcId="{7A880451-FA11-4527-A0D7-B83934648886}" destId="{DD131605-C691-40D6-9DD2-8F517E76D53F}" srcOrd="0" destOrd="0" presId="urn:microsoft.com/office/officeart/2005/8/layout/orgChart1"/>
    <dgm:cxn modelId="{E00C3D4B-22C5-4E05-BD7C-7F896B64D24A}" type="presParOf" srcId="{7A880451-FA11-4527-A0D7-B83934648886}" destId="{9C29B9DD-722A-446C-9D2B-99455410FD29}" srcOrd="1" destOrd="0" presId="urn:microsoft.com/office/officeart/2005/8/layout/orgChart1"/>
    <dgm:cxn modelId="{DBFFE2BC-5D76-4478-B797-1D2EA8C4B054}" type="presParOf" srcId="{5204AF61-9532-44E3-B956-C056AF9D67DE}" destId="{51666A17-97C4-4FBA-8CCD-9F891F3B0DC7}" srcOrd="1" destOrd="0" presId="urn:microsoft.com/office/officeart/2005/8/layout/orgChart1"/>
    <dgm:cxn modelId="{087FBA50-EFF2-423B-B7F1-0D504420E2D1}" type="presParOf" srcId="{5204AF61-9532-44E3-B956-C056AF9D67DE}" destId="{B9A1F5F7-CBE7-4AB3-AB84-09EADF393B75}" srcOrd="2" destOrd="0" presId="urn:microsoft.com/office/officeart/2005/8/layout/orgChart1"/>
    <dgm:cxn modelId="{46FDF2FE-F3EA-438D-A67C-2DC55436CF9F}" type="presParOf" srcId="{91047129-90F0-456B-8C80-C465954A46BA}" destId="{FF69C2E0-900D-4E51-B9EE-FAD1582A4E68}" srcOrd="18" destOrd="0" presId="urn:microsoft.com/office/officeart/2005/8/layout/orgChart1"/>
    <dgm:cxn modelId="{96811F62-E6E0-46A1-A94C-96C2DAB4F2F1}" type="presParOf" srcId="{91047129-90F0-456B-8C80-C465954A46BA}" destId="{D5229209-65C0-4DE2-90E7-98B974D5C8D7}" srcOrd="19" destOrd="0" presId="urn:microsoft.com/office/officeart/2005/8/layout/orgChart1"/>
    <dgm:cxn modelId="{C084CD2D-46F8-4C26-B8E4-CAEEA71DEE90}" type="presParOf" srcId="{D5229209-65C0-4DE2-90E7-98B974D5C8D7}" destId="{512E90CC-1922-48FB-905D-76DEBB1A91E8}" srcOrd="0" destOrd="0" presId="urn:microsoft.com/office/officeart/2005/8/layout/orgChart1"/>
    <dgm:cxn modelId="{D471ABA1-89C0-4C1A-BCB0-30D24A9D788E}" type="presParOf" srcId="{512E90CC-1922-48FB-905D-76DEBB1A91E8}" destId="{EBF1F579-9899-464E-AAAF-9F8237201C5A}" srcOrd="0" destOrd="0" presId="urn:microsoft.com/office/officeart/2005/8/layout/orgChart1"/>
    <dgm:cxn modelId="{E9A7095C-F95E-4DEB-8695-7C127F2AEE97}" type="presParOf" srcId="{512E90CC-1922-48FB-905D-76DEBB1A91E8}" destId="{250D2ACA-8AA5-462B-B875-2F368BF76E15}" srcOrd="1" destOrd="0" presId="urn:microsoft.com/office/officeart/2005/8/layout/orgChart1"/>
    <dgm:cxn modelId="{E273B31E-9541-4F3F-8D4C-F6BF10F11B9C}" type="presParOf" srcId="{D5229209-65C0-4DE2-90E7-98B974D5C8D7}" destId="{52BDF410-DF72-48F3-9775-A0C828EE8D78}" srcOrd="1" destOrd="0" presId="urn:microsoft.com/office/officeart/2005/8/layout/orgChart1"/>
    <dgm:cxn modelId="{3C15F4E2-9D47-4F41-BE46-D8940AC22A69}" type="presParOf" srcId="{D5229209-65C0-4DE2-90E7-98B974D5C8D7}" destId="{4A821A9E-3A73-4A2D-8965-BA3F9C90F75D}" srcOrd="2" destOrd="0" presId="urn:microsoft.com/office/officeart/2005/8/layout/orgChart1"/>
    <dgm:cxn modelId="{C27571DF-2DC5-404C-A714-C0F1202563CD}" type="presParOf" srcId="{91047129-90F0-456B-8C80-C465954A46BA}" destId="{D5F35939-B881-465C-A748-65F343686379}" srcOrd="20" destOrd="0" presId="urn:microsoft.com/office/officeart/2005/8/layout/orgChart1"/>
    <dgm:cxn modelId="{420BC31C-C39E-4C52-884B-CD32BC0BE17F}" type="presParOf" srcId="{91047129-90F0-456B-8C80-C465954A46BA}" destId="{C0C779A4-8E7E-43E9-90B4-7CFF8D3ADB46}" srcOrd="21" destOrd="0" presId="urn:microsoft.com/office/officeart/2005/8/layout/orgChart1"/>
    <dgm:cxn modelId="{9AA2C07B-0209-4DC8-94E5-9133EE65BB5B}" type="presParOf" srcId="{C0C779A4-8E7E-43E9-90B4-7CFF8D3ADB46}" destId="{B1F2716B-BC73-4970-B030-98F5A51F922E}" srcOrd="0" destOrd="0" presId="urn:microsoft.com/office/officeart/2005/8/layout/orgChart1"/>
    <dgm:cxn modelId="{530F74CF-FA61-4E4D-8D69-F1091D137209}" type="presParOf" srcId="{B1F2716B-BC73-4970-B030-98F5A51F922E}" destId="{382509AF-FCD7-4041-9A5F-935B4CD5F718}" srcOrd="0" destOrd="0" presId="urn:microsoft.com/office/officeart/2005/8/layout/orgChart1"/>
    <dgm:cxn modelId="{C10D0DEE-E5CB-4BB7-A049-48049FE78658}" type="presParOf" srcId="{B1F2716B-BC73-4970-B030-98F5A51F922E}" destId="{F6D2D2C3-8ED3-41ED-AAEB-C48441B8060B}" srcOrd="1" destOrd="0" presId="urn:microsoft.com/office/officeart/2005/8/layout/orgChart1"/>
    <dgm:cxn modelId="{3960F478-64AB-4E9A-BD29-CACEA03E31FC}" type="presParOf" srcId="{C0C779A4-8E7E-43E9-90B4-7CFF8D3ADB46}" destId="{7C6EADFF-39E4-41F1-8B8D-BE942D10FEF6}" srcOrd="1" destOrd="0" presId="urn:microsoft.com/office/officeart/2005/8/layout/orgChart1"/>
    <dgm:cxn modelId="{F331617C-7B13-4980-A631-5B437ED80839}" type="presParOf" srcId="{C0C779A4-8E7E-43E9-90B4-7CFF8D3ADB46}" destId="{96E4F774-114E-4D87-9630-626E9AA0BE13}" srcOrd="2" destOrd="0" presId="urn:microsoft.com/office/officeart/2005/8/layout/orgChart1"/>
    <dgm:cxn modelId="{0D1B447A-22AE-4871-99E9-84062013B562}" type="presParOf" srcId="{91047129-90F0-456B-8C80-C465954A46BA}" destId="{FF3127B2-E9AC-4158-90DC-1F50966DBEF1}" srcOrd="22" destOrd="0" presId="urn:microsoft.com/office/officeart/2005/8/layout/orgChart1"/>
    <dgm:cxn modelId="{587D5FFE-0834-4D71-9FC4-6F6A0DD18E78}" type="presParOf" srcId="{91047129-90F0-456B-8C80-C465954A46BA}" destId="{A0709A2F-0D47-46C1-8C9B-A7C19D02C330}" srcOrd="23" destOrd="0" presId="urn:microsoft.com/office/officeart/2005/8/layout/orgChart1"/>
    <dgm:cxn modelId="{8CBE675C-C3CE-47C3-9678-3D17A51D1BE1}" type="presParOf" srcId="{A0709A2F-0D47-46C1-8C9B-A7C19D02C330}" destId="{B2B6271F-73A9-4E6F-B275-EDAF54C753F8}" srcOrd="0" destOrd="0" presId="urn:microsoft.com/office/officeart/2005/8/layout/orgChart1"/>
    <dgm:cxn modelId="{64AD4004-9A6D-42C1-8FD9-F8FAD069FB5C}" type="presParOf" srcId="{B2B6271F-73A9-4E6F-B275-EDAF54C753F8}" destId="{0FC91033-B7AF-4460-BD8A-DDDEADB03C17}" srcOrd="0" destOrd="0" presId="urn:microsoft.com/office/officeart/2005/8/layout/orgChart1"/>
    <dgm:cxn modelId="{EB699412-2B1E-4E3D-B8DF-6EEEDFA8D3E3}" type="presParOf" srcId="{B2B6271F-73A9-4E6F-B275-EDAF54C753F8}" destId="{C1F0702C-7E58-44CE-A365-BD9080A4FDB3}" srcOrd="1" destOrd="0" presId="urn:microsoft.com/office/officeart/2005/8/layout/orgChart1"/>
    <dgm:cxn modelId="{580218F8-AA0C-4333-BBC1-5C26A36D04CC}" type="presParOf" srcId="{A0709A2F-0D47-46C1-8C9B-A7C19D02C330}" destId="{78BB4AA9-7210-4699-8BBC-E9EF14701DCF}" srcOrd="1" destOrd="0" presId="urn:microsoft.com/office/officeart/2005/8/layout/orgChart1"/>
    <dgm:cxn modelId="{AC816FC8-612B-40D4-8522-90634A54DE35}" type="presParOf" srcId="{A0709A2F-0D47-46C1-8C9B-A7C19D02C330}" destId="{0B16D8C9-33DB-42F1-A313-51B037E22437}" srcOrd="2" destOrd="0" presId="urn:microsoft.com/office/officeart/2005/8/layout/orgChart1"/>
    <dgm:cxn modelId="{C6751ED2-0641-4150-B2C2-3D89CFC947F4}" type="presParOf" srcId="{91047129-90F0-456B-8C80-C465954A46BA}" destId="{D197FECE-3DF9-4153-9A92-010F0043D6FA}" srcOrd="24" destOrd="0" presId="urn:microsoft.com/office/officeart/2005/8/layout/orgChart1"/>
    <dgm:cxn modelId="{18DA9223-F8D8-452B-A293-C092020CABF8}" type="presParOf" srcId="{91047129-90F0-456B-8C80-C465954A46BA}" destId="{5A82B355-1D11-4F36-9AAD-B2C482C8CD85}" srcOrd="25" destOrd="0" presId="urn:microsoft.com/office/officeart/2005/8/layout/orgChart1"/>
    <dgm:cxn modelId="{FACB8AED-1B1E-4FB4-8FEE-844F243A8130}" type="presParOf" srcId="{5A82B355-1D11-4F36-9AAD-B2C482C8CD85}" destId="{4FC4EFB6-9821-4E7D-B413-B4B0470DFBB3}" srcOrd="0" destOrd="0" presId="urn:microsoft.com/office/officeart/2005/8/layout/orgChart1"/>
    <dgm:cxn modelId="{CEF4ABBD-D524-4912-8357-2336827ACE88}" type="presParOf" srcId="{4FC4EFB6-9821-4E7D-B413-B4B0470DFBB3}" destId="{F913737B-5E34-4891-AE08-4B093F563F68}" srcOrd="0" destOrd="0" presId="urn:microsoft.com/office/officeart/2005/8/layout/orgChart1"/>
    <dgm:cxn modelId="{57F3152F-D05B-47C0-AE8D-35218EF37A83}" type="presParOf" srcId="{4FC4EFB6-9821-4E7D-B413-B4B0470DFBB3}" destId="{F753664F-D15A-4B2F-A730-F8C3BF85012B}" srcOrd="1" destOrd="0" presId="urn:microsoft.com/office/officeart/2005/8/layout/orgChart1"/>
    <dgm:cxn modelId="{D1FB5BC9-A48B-4FD2-8650-CE89704DDA2F}" type="presParOf" srcId="{5A82B355-1D11-4F36-9AAD-B2C482C8CD85}" destId="{36F9E5F1-9C17-46C5-9A33-F657D8588260}" srcOrd="1" destOrd="0" presId="urn:microsoft.com/office/officeart/2005/8/layout/orgChart1"/>
    <dgm:cxn modelId="{AE6AB5DF-D69A-4B30-9B77-F8B026752512}" type="presParOf" srcId="{5A82B355-1D11-4F36-9AAD-B2C482C8CD85}" destId="{6DC466BE-3B14-453E-93F1-A8C2B578BC72}" srcOrd="2" destOrd="0" presId="urn:microsoft.com/office/officeart/2005/8/layout/orgChart1"/>
    <dgm:cxn modelId="{F03C378E-087E-41F8-9D4D-7ACF6F35121E}" type="presParOf" srcId="{91047129-90F0-456B-8C80-C465954A46BA}" destId="{64F1CE59-B66E-497A-B955-7893A9751983}" srcOrd="26" destOrd="0" presId="urn:microsoft.com/office/officeart/2005/8/layout/orgChart1"/>
    <dgm:cxn modelId="{93FEF00C-4430-442E-8B2A-722D142436C5}" type="presParOf" srcId="{91047129-90F0-456B-8C80-C465954A46BA}" destId="{7C0D02CA-7858-4557-AD40-D416340856DA}" srcOrd="27" destOrd="0" presId="urn:microsoft.com/office/officeart/2005/8/layout/orgChart1"/>
    <dgm:cxn modelId="{A8467D5E-7BBE-4658-B196-449CA6CC4977}" type="presParOf" srcId="{7C0D02CA-7858-4557-AD40-D416340856DA}" destId="{0E49CBE7-6BC6-4CA8-B41B-51A217E85A0A}" srcOrd="0" destOrd="0" presId="urn:microsoft.com/office/officeart/2005/8/layout/orgChart1"/>
    <dgm:cxn modelId="{EAD3C249-F00C-482D-ABE1-2071BE628F1D}" type="presParOf" srcId="{0E49CBE7-6BC6-4CA8-B41B-51A217E85A0A}" destId="{B34C532C-DD4D-4BEC-AAFE-D3B7DFF0DF76}" srcOrd="0" destOrd="0" presId="urn:microsoft.com/office/officeart/2005/8/layout/orgChart1"/>
    <dgm:cxn modelId="{DEBBB526-F3A0-4D7E-823D-3B87B878A2C0}" type="presParOf" srcId="{0E49CBE7-6BC6-4CA8-B41B-51A217E85A0A}" destId="{F86E319E-6C9C-4566-AFBE-DEF3C9EBF60B}" srcOrd="1" destOrd="0" presId="urn:microsoft.com/office/officeart/2005/8/layout/orgChart1"/>
    <dgm:cxn modelId="{9C840CBF-720F-4FF7-8F42-2C6B6063105B}" type="presParOf" srcId="{7C0D02CA-7858-4557-AD40-D416340856DA}" destId="{8CB7E5A3-983C-4A9B-96A5-0A2C49E35F0E}" srcOrd="1" destOrd="0" presId="urn:microsoft.com/office/officeart/2005/8/layout/orgChart1"/>
    <dgm:cxn modelId="{F22187BC-07BD-49E0-A741-8F132AADC63B}" type="presParOf" srcId="{7C0D02CA-7858-4557-AD40-D416340856DA}" destId="{0891C39D-8C1C-4FF7-BAEB-121AC26091F4}" srcOrd="2" destOrd="0" presId="urn:microsoft.com/office/officeart/2005/8/layout/orgChart1"/>
    <dgm:cxn modelId="{6D27C6C8-88BD-4FB7-9FCA-0369EEE942A2}" type="presParOf" srcId="{91047129-90F0-456B-8C80-C465954A46BA}" destId="{1E0358E7-93D3-4084-A072-74F8B5D656B9}" srcOrd="28" destOrd="0" presId="urn:microsoft.com/office/officeart/2005/8/layout/orgChart1"/>
    <dgm:cxn modelId="{3F693210-78E5-4E57-8C86-A6EE1DB1BCAB}" type="presParOf" srcId="{91047129-90F0-456B-8C80-C465954A46BA}" destId="{CC5D2236-9C39-450E-8BE4-202057BDB763}" srcOrd="29" destOrd="0" presId="urn:microsoft.com/office/officeart/2005/8/layout/orgChart1"/>
    <dgm:cxn modelId="{A5F0946D-7716-4169-8542-89E177B7B126}" type="presParOf" srcId="{CC5D2236-9C39-450E-8BE4-202057BDB763}" destId="{04E8CE1E-2408-4301-8188-1514BC9C6C26}" srcOrd="0" destOrd="0" presId="urn:microsoft.com/office/officeart/2005/8/layout/orgChart1"/>
    <dgm:cxn modelId="{F041CD68-6894-4B2D-90F4-3A72D806DAEE}" type="presParOf" srcId="{04E8CE1E-2408-4301-8188-1514BC9C6C26}" destId="{B74516F1-A49D-4099-B498-2AB87543E5C5}" srcOrd="0" destOrd="0" presId="urn:microsoft.com/office/officeart/2005/8/layout/orgChart1"/>
    <dgm:cxn modelId="{D785EBC2-C325-41C2-B95D-F401BFB738FE}" type="presParOf" srcId="{04E8CE1E-2408-4301-8188-1514BC9C6C26}" destId="{80C82B20-3F37-4F72-A4D0-93DDEEA8D044}" srcOrd="1" destOrd="0" presId="urn:microsoft.com/office/officeart/2005/8/layout/orgChart1"/>
    <dgm:cxn modelId="{817C6C5B-4C2B-4A54-A1C7-15C1ACBBF568}" type="presParOf" srcId="{CC5D2236-9C39-450E-8BE4-202057BDB763}" destId="{80269301-6B9B-4D91-9351-342D7DDD4347}" srcOrd="1" destOrd="0" presId="urn:microsoft.com/office/officeart/2005/8/layout/orgChart1"/>
    <dgm:cxn modelId="{69C53647-1ACC-458B-8683-1102520E122F}" type="presParOf" srcId="{CC5D2236-9C39-450E-8BE4-202057BDB763}" destId="{9CA34915-D8D4-4CBE-B848-70D5352EEE46}" srcOrd="2" destOrd="0" presId="urn:microsoft.com/office/officeart/2005/8/layout/orgChart1"/>
    <dgm:cxn modelId="{005B614F-91AA-47C7-BE0E-D70F14948781}" type="presParOf" srcId="{91047129-90F0-456B-8C80-C465954A46BA}" destId="{A8B3F107-B2A1-4FA9-913E-C043690C0650}" srcOrd="30" destOrd="0" presId="urn:microsoft.com/office/officeart/2005/8/layout/orgChart1"/>
    <dgm:cxn modelId="{76BAF705-0BDF-4D24-B4DF-3C26C3725691}" type="presParOf" srcId="{91047129-90F0-456B-8C80-C465954A46BA}" destId="{32AD9C0C-3936-4594-9D45-E6CA6C48AFBF}" srcOrd="31" destOrd="0" presId="urn:microsoft.com/office/officeart/2005/8/layout/orgChart1"/>
    <dgm:cxn modelId="{4AC7269D-D549-417C-A6B9-2337276D69AE}" type="presParOf" srcId="{32AD9C0C-3936-4594-9D45-E6CA6C48AFBF}" destId="{57EC22A3-CBAE-4D31-9587-47818469D019}" srcOrd="0" destOrd="0" presId="urn:microsoft.com/office/officeart/2005/8/layout/orgChart1"/>
    <dgm:cxn modelId="{54D3499C-F9F3-4580-BAB4-F180C2DD1215}" type="presParOf" srcId="{57EC22A3-CBAE-4D31-9587-47818469D019}" destId="{3C7940F4-EA11-4029-B659-E28A5D83A6F9}" srcOrd="0" destOrd="0" presId="urn:microsoft.com/office/officeart/2005/8/layout/orgChart1"/>
    <dgm:cxn modelId="{704348A4-6CB4-4DFD-939C-4DBBB0D6964B}" type="presParOf" srcId="{57EC22A3-CBAE-4D31-9587-47818469D019}" destId="{6506B2BE-2853-49E1-99DA-E22F9FB26531}" srcOrd="1" destOrd="0" presId="urn:microsoft.com/office/officeart/2005/8/layout/orgChart1"/>
    <dgm:cxn modelId="{569CF1D4-D4BD-47D2-9A45-C68049EBCF53}" type="presParOf" srcId="{32AD9C0C-3936-4594-9D45-E6CA6C48AFBF}" destId="{C0820144-4FF1-4707-AE15-C49F550115A6}" srcOrd="1" destOrd="0" presId="urn:microsoft.com/office/officeart/2005/8/layout/orgChart1"/>
    <dgm:cxn modelId="{F785B225-FC7C-4A24-B6BC-E1B8954E4FB0}" type="presParOf" srcId="{32AD9C0C-3936-4594-9D45-E6CA6C48AFBF}" destId="{BC69A8CB-DDF5-4C85-8633-F1DB49FF9443}" srcOrd="2" destOrd="0" presId="urn:microsoft.com/office/officeart/2005/8/layout/orgChart1"/>
    <dgm:cxn modelId="{D6C460F4-7609-4871-9E35-8FC994C916FE}" type="presParOf" srcId="{24E8EB20-2590-4479-AAA0-A4DB9A27EF4E}" destId="{6F5D2327-CC28-45AB-8212-5D21CD19FAB6}" srcOrd="2" destOrd="0" presId="urn:microsoft.com/office/officeart/2005/8/layout/orgChart1"/>
    <dgm:cxn modelId="{EA37698F-92CB-4B09-A759-1E90CFDE9D1C}" type="presParOf" srcId="{EE9D3E7E-B0EB-4CB4-941D-A6FF3C1E2A37}" destId="{C6D9FACC-E72B-48CE-A32D-9D4499DF706E}" srcOrd="6" destOrd="0" presId="urn:microsoft.com/office/officeart/2005/8/layout/orgChart1"/>
    <dgm:cxn modelId="{7EBBAA00-21DB-4A69-9B92-4D8D504D10CC}" type="presParOf" srcId="{EE9D3E7E-B0EB-4CB4-941D-A6FF3C1E2A37}" destId="{43AC78D7-3796-422C-94BF-C9521EAA2EF9}" srcOrd="7" destOrd="0" presId="urn:microsoft.com/office/officeart/2005/8/layout/orgChart1"/>
    <dgm:cxn modelId="{0BA5ADC2-6B3C-4FD0-89A7-87FB07BAC5D9}" type="presParOf" srcId="{43AC78D7-3796-422C-94BF-C9521EAA2EF9}" destId="{34BA83C0-26FC-4051-8B6D-063AE114FC3D}" srcOrd="0" destOrd="0" presId="urn:microsoft.com/office/officeart/2005/8/layout/orgChart1"/>
    <dgm:cxn modelId="{5FF33D09-70A0-4BC4-9D0A-9218C9E063D8}" type="presParOf" srcId="{34BA83C0-26FC-4051-8B6D-063AE114FC3D}" destId="{6D885D80-28FC-4A30-93F5-F447BB3C40EF}" srcOrd="0" destOrd="0" presId="urn:microsoft.com/office/officeart/2005/8/layout/orgChart1"/>
    <dgm:cxn modelId="{1F0E0982-5F48-4E9B-9D3E-20E966279FC5}" type="presParOf" srcId="{34BA83C0-26FC-4051-8B6D-063AE114FC3D}" destId="{1019A245-B967-4473-9828-2AEF3D39E783}" srcOrd="1" destOrd="0" presId="urn:microsoft.com/office/officeart/2005/8/layout/orgChart1"/>
    <dgm:cxn modelId="{D18523F5-5C18-4A4D-B361-4D2D204A9FB7}" type="presParOf" srcId="{43AC78D7-3796-422C-94BF-C9521EAA2EF9}" destId="{18CCD2CC-EB2E-4D0C-BAB3-9766CA06EEBE}" srcOrd="1" destOrd="0" presId="urn:microsoft.com/office/officeart/2005/8/layout/orgChart1"/>
    <dgm:cxn modelId="{1F621425-D3D3-4EF2-BFD0-787FADA99477}" type="presParOf" srcId="{18CCD2CC-EB2E-4D0C-BAB3-9766CA06EEBE}" destId="{87880343-2796-46A1-ADD4-1CB51CF7FD5C}" srcOrd="0" destOrd="0" presId="urn:microsoft.com/office/officeart/2005/8/layout/orgChart1"/>
    <dgm:cxn modelId="{7C4D67A6-1B7B-4323-9F5C-6948A77B1054}" type="presParOf" srcId="{18CCD2CC-EB2E-4D0C-BAB3-9766CA06EEBE}" destId="{00D28CE6-D27C-436F-92D4-BEE862D95F84}" srcOrd="1" destOrd="0" presId="urn:microsoft.com/office/officeart/2005/8/layout/orgChart1"/>
    <dgm:cxn modelId="{97AB3C65-B820-4C3C-9F1E-C578AF7D3B69}" type="presParOf" srcId="{00D28CE6-D27C-436F-92D4-BEE862D95F84}" destId="{D66B1FCA-6D68-41BC-8EE9-C7ECB0CCBBD0}" srcOrd="0" destOrd="0" presId="urn:microsoft.com/office/officeart/2005/8/layout/orgChart1"/>
    <dgm:cxn modelId="{E2DC8A53-076C-492B-B372-F8651DECCADA}" type="presParOf" srcId="{D66B1FCA-6D68-41BC-8EE9-C7ECB0CCBBD0}" destId="{5DDC2BB9-EE0E-4498-92FD-EC8C77A9323B}" srcOrd="0" destOrd="0" presId="urn:microsoft.com/office/officeart/2005/8/layout/orgChart1"/>
    <dgm:cxn modelId="{39C112A5-5B8C-4EDF-A9E5-049065631287}" type="presParOf" srcId="{D66B1FCA-6D68-41BC-8EE9-C7ECB0CCBBD0}" destId="{CC1B2860-DFEE-43E2-82E3-61D2B40DC0D9}" srcOrd="1" destOrd="0" presId="urn:microsoft.com/office/officeart/2005/8/layout/orgChart1"/>
    <dgm:cxn modelId="{BCF5D53F-D292-4F81-8FE3-40AD289D7D8E}" type="presParOf" srcId="{00D28CE6-D27C-436F-92D4-BEE862D95F84}" destId="{87679EDE-FD9C-4DD3-B2AB-B21B504F5F20}" srcOrd="1" destOrd="0" presId="urn:microsoft.com/office/officeart/2005/8/layout/orgChart1"/>
    <dgm:cxn modelId="{B2518E40-0214-4117-B55D-AA50215A3D54}" type="presParOf" srcId="{00D28CE6-D27C-436F-92D4-BEE862D95F84}" destId="{C0602A33-8060-4ECA-A2BA-929AB0380467}" srcOrd="2" destOrd="0" presId="urn:microsoft.com/office/officeart/2005/8/layout/orgChart1"/>
    <dgm:cxn modelId="{5557028D-858A-494B-BCDC-4D609C460121}" type="presParOf" srcId="{18CCD2CC-EB2E-4D0C-BAB3-9766CA06EEBE}" destId="{730FD732-C83B-4922-9763-9B0070FFB430}" srcOrd="2" destOrd="0" presId="urn:microsoft.com/office/officeart/2005/8/layout/orgChart1"/>
    <dgm:cxn modelId="{E33A030A-5989-4524-9F04-5EB13D7D7851}" type="presParOf" srcId="{18CCD2CC-EB2E-4D0C-BAB3-9766CA06EEBE}" destId="{DCC1C3DE-B399-4C72-9B66-252C162230ED}" srcOrd="3" destOrd="0" presId="urn:microsoft.com/office/officeart/2005/8/layout/orgChart1"/>
    <dgm:cxn modelId="{10CD7B57-9ECE-49AA-AFA4-C7A088BB2C53}" type="presParOf" srcId="{DCC1C3DE-B399-4C72-9B66-252C162230ED}" destId="{7B411882-C2D7-4386-82B4-EBACAE6683E3}" srcOrd="0" destOrd="0" presId="urn:microsoft.com/office/officeart/2005/8/layout/orgChart1"/>
    <dgm:cxn modelId="{43AB0AF1-EB99-44E1-A57C-FF0DD8F20415}" type="presParOf" srcId="{7B411882-C2D7-4386-82B4-EBACAE6683E3}" destId="{95B03DC0-2EB1-430A-B02A-8AE1D673AF60}" srcOrd="0" destOrd="0" presId="urn:microsoft.com/office/officeart/2005/8/layout/orgChart1"/>
    <dgm:cxn modelId="{9268F922-AF1B-43FF-969A-36C298E5D44D}" type="presParOf" srcId="{7B411882-C2D7-4386-82B4-EBACAE6683E3}" destId="{83BD9283-F93A-4B8D-B349-4350634A19C7}" srcOrd="1" destOrd="0" presId="urn:microsoft.com/office/officeart/2005/8/layout/orgChart1"/>
    <dgm:cxn modelId="{C58F8AAE-76CF-4F31-8ACC-A5890D7448B7}" type="presParOf" srcId="{DCC1C3DE-B399-4C72-9B66-252C162230ED}" destId="{6BD2A281-6E42-471E-B252-CF010DC0C2CA}" srcOrd="1" destOrd="0" presId="urn:microsoft.com/office/officeart/2005/8/layout/orgChart1"/>
    <dgm:cxn modelId="{D056F6BB-5E1C-425A-BA28-D373416984E5}" type="presParOf" srcId="{DCC1C3DE-B399-4C72-9B66-252C162230ED}" destId="{53CC0512-6307-4988-B93A-FB74FCBC9B8F}" srcOrd="2" destOrd="0" presId="urn:microsoft.com/office/officeart/2005/8/layout/orgChart1"/>
    <dgm:cxn modelId="{2BC380A1-3DE5-45C3-A32A-F415392F34A5}" type="presParOf" srcId="{18CCD2CC-EB2E-4D0C-BAB3-9766CA06EEBE}" destId="{541C0A88-6534-4E9F-B6CF-EB15A11229B4}" srcOrd="4" destOrd="0" presId="urn:microsoft.com/office/officeart/2005/8/layout/orgChart1"/>
    <dgm:cxn modelId="{E7A17560-3DC2-4E5F-B236-63827509800B}" type="presParOf" srcId="{18CCD2CC-EB2E-4D0C-BAB3-9766CA06EEBE}" destId="{07C4FB4C-F2EB-4FD1-B59F-ED4033CD6841}" srcOrd="5" destOrd="0" presId="urn:microsoft.com/office/officeart/2005/8/layout/orgChart1"/>
    <dgm:cxn modelId="{8B0A82AA-63F7-45CF-9723-F700919D4A03}" type="presParOf" srcId="{07C4FB4C-F2EB-4FD1-B59F-ED4033CD6841}" destId="{D8E25427-69F4-4873-BF3A-5B02DD7A3D6D}" srcOrd="0" destOrd="0" presId="urn:microsoft.com/office/officeart/2005/8/layout/orgChart1"/>
    <dgm:cxn modelId="{E145FA61-B64F-4912-9545-2841003FD225}" type="presParOf" srcId="{D8E25427-69F4-4873-BF3A-5B02DD7A3D6D}" destId="{EF7B4F4C-EC53-4971-8141-3A027731852E}" srcOrd="0" destOrd="0" presId="urn:microsoft.com/office/officeart/2005/8/layout/orgChart1"/>
    <dgm:cxn modelId="{2B83FA18-31E2-4195-850C-D948A1F198BB}" type="presParOf" srcId="{D8E25427-69F4-4873-BF3A-5B02DD7A3D6D}" destId="{B60D8A86-B910-439B-98C8-FB8EBE7FB64B}" srcOrd="1" destOrd="0" presId="urn:microsoft.com/office/officeart/2005/8/layout/orgChart1"/>
    <dgm:cxn modelId="{7AB19B62-A3E1-4F99-B16D-2E32D9E5D713}" type="presParOf" srcId="{07C4FB4C-F2EB-4FD1-B59F-ED4033CD6841}" destId="{753AA91B-344F-4CFF-A6DB-E502D6DF7159}" srcOrd="1" destOrd="0" presId="urn:microsoft.com/office/officeart/2005/8/layout/orgChart1"/>
    <dgm:cxn modelId="{C7EAC8E6-6AD5-47A4-8CAE-5736E5AA9295}" type="presParOf" srcId="{07C4FB4C-F2EB-4FD1-B59F-ED4033CD6841}" destId="{BADC2506-3AEB-4B57-9E2B-377580593EB2}" srcOrd="2" destOrd="0" presId="urn:microsoft.com/office/officeart/2005/8/layout/orgChart1"/>
    <dgm:cxn modelId="{F0AF14AA-1E0C-4D1E-9914-BCD31E44EA1F}" type="presParOf" srcId="{18CCD2CC-EB2E-4D0C-BAB3-9766CA06EEBE}" destId="{F564113D-14DA-4117-9EE7-E4438D6D8CDE}" srcOrd="6" destOrd="0" presId="urn:microsoft.com/office/officeart/2005/8/layout/orgChart1"/>
    <dgm:cxn modelId="{6AD4F4D5-DC22-4DC7-8F4E-99CB6575B957}" type="presParOf" srcId="{18CCD2CC-EB2E-4D0C-BAB3-9766CA06EEBE}" destId="{4718222C-71E5-4B36-9DBE-09BC6065090D}" srcOrd="7" destOrd="0" presId="urn:microsoft.com/office/officeart/2005/8/layout/orgChart1"/>
    <dgm:cxn modelId="{5D745E79-C3F4-4DD4-8EAA-0A90F9B53BF5}" type="presParOf" srcId="{4718222C-71E5-4B36-9DBE-09BC6065090D}" destId="{2E416A98-F16B-4580-BAC5-A4AE3C1AB4EC}" srcOrd="0" destOrd="0" presId="urn:microsoft.com/office/officeart/2005/8/layout/orgChart1"/>
    <dgm:cxn modelId="{B177131F-4AF6-4F5C-B57B-CACCA89D55B7}" type="presParOf" srcId="{2E416A98-F16B-4580-BAC5-A4AE3C1AB4EC}" destId="{1A88B6F3-EE82-4742-A03E-F7E69375AABC}" srcOrd="0" destOrd="0" presId="urn:microsoft.com/office/officeart/2005/8/layout/orgChart1"/>
    <dgm:cxn modelId="{91F8B7BB-67F6-4635-ACBF-4E2EBA7782DE}" type="presParOf" srcId="{2E416A98-F16B-4580-BAC5-A4AE3C1AB4EC}" destId="{EFD1647B-4524-4D3C-AB13-A3B1D17EFDFD}" srcOrd="1" destOrd="0" presId="urn:microsoft.com/office/officeart/2005/8/layout/orgChart1"/>
    <dgm:cxn modelId="{EBAA619B-3900-49E6-811A-16AB295C138D}" type="presParOf" srcId="{4718222C-71E5-4B36-9DBE-09BC6065090D}" destId="{1AC2E016-D265-46ED-BEF6-463DB1071081}" srcOrd="1" destOrd="0" presId="urn:microsoft.com/office/officeart/2005/8/layout/orgChart1"/>
    <dgm:cxn modelId="{3CB96975-5786-4E0A-A023-CF624D3206B2}" type="presParOf" srcId="{4718222C-71E5-4B36-9DBE-09BC6065090D}" destId="{062F6C60-8514-4C34-B94C-B5AF34F068CF}" srcOrd="2" destOrd="0" presId="urn:microsoft.com/office/officeart/2005/8/layout/orgChart1"/>
    <dgm:cxn modelId="{4EF56075-A412-49A5-90B5-ACDCEACD5F8F}" type="presParOf" srcId="{18CCD2CC-EB2E-4D0C-BAB3-9766CA06EEBE}" destId="{F7BC5D14-1FFF-4617-8A1B-D1B09CFCF7B5}" srcOrd="8" destOrd="0" presId="urn:microsoft.com/office/officeart/2005/8/layout/orgChart1"/>
    <dgm:cxn modelId="{45C44842-534B-4862-9215-2DE7180CF454}" type="presParOf" srcId="{18CCD2CC-EB2E-4D0C-BAB3-9766CA06EEBE}" destId="{AD2ABD30-99ED-4A1D-A4CF-8E1C01083D94}" srcOrd="9" destOrd="0" presId="urn:microsoft.com/office/officeart/2005/8/layout/orgChart1"/>
    <dgm:cxn modelId="{DAFEFCD2-1254-4201-81D9-67D6BEF58345}" type="presParOf" srcId="{AD2ABD30-99ED-4A1D-A4CF-8E1C01083D94}" destId="{9462A546-FFD6-4A4F-B61C-EA228F4BFCEE}" srcOrd="0" destOrd="0" presId="urn:microsoft.com/office/officeart/2005/8/layout/orgChart1"/>
    <dgm:cxn modelId="{8FA08764-5DBD-4918-92A7-5CAD1099A63C}" type="presParOf" srcId="{9462A546-FFD6-4A4F-B61C-EA228F4BFCEE}" destId="{A69D464F-7E3B-4120-9647-1B95C00DE299}" srcOrd="0" destOrd="0" presId="urn:microsoft.com/office/officeart/2005/8/layout/orgChart1"/>
    <dgm:cxn modelId="{3F4EC580-9AB5-414D-9C48-A47A664DA799}" type="presParOf" srcId="{9462A546-FFD6-4A4F-B61C-EA228F4BFCEE}" destId="{91E58629-9ADD-4110-8C32-C2894ADCAFCD}" srcOrd="1" destOrd="0" presId="urn:microsoft.com/office/officeart/2005/8/layout/orgChart1"/>
    <dgm:cxn modelId="{FB031467-B7DE-4B89-87DA-B18DF01CE8B6}" type="presParOf" srcId="{AD2ABD30-99ED-4A1D-A4CF-8E1C01083D94}" destId="{046449DD-F78B-45F7-A8A9-A4973F31DDAA}" srcOrd="1" destOrd="0" presId="urn:microsoft.com/office/officeart/2005/8/layout/orgChart1"/>
    <dgm:cxn modelId="{382ED3EB-9ACB-474A-A6A9-3D0F0FF5157C}" type="presParOf" srcId="{AD2ABD30-99ED-4A1D-A4CF-8E1C01083D94}" destId="{AC4B2D8B-85E2-43D0-8069-FC32EDB15AC3}" srcOrd="2" destOrd="0" presId="urn:microsoft.com/office/officeart/2005/8/layout/orgChart1"/>
    <dgm:cxn modelId="{7E43DD75-D426-48BF-9795-DB4DFBAD3D81}" type="presParOf" srcId="{18CCD2CC-EB2E-4D0C-BAB3-9766CA06EEBE}" destId="{E6D3E09D-857A-471D-A1A9-E7C2369B6154}" srcOrd="10" destOrd="0" presId="urn:microsoft.com/office/officeart/2005/8/layout/orgChart1"/>
    <dgm:cxn modelId="{C554B2C0-EE47-4226-8DA8-D12CE1018C37}" type="presParOf" srcId="{18CCD2CC-EB2E-4D0C-BAB3-9766CA06EEBE}" destId="{586C2F6D-8C67-4024-ABD6-42577B5BE7FA}" srcOrd="11" destOrd="0" presId="urn:microsoft.com/office/officeart/2005/8/layout/orgChart1"/>
    <dgm:cxn modelId="{F1CB5E7A-B0CB-4B75-AD37-53A70EBEBF96}" type="presParOf" srcId="{586C2F6D-8C67-4024-ABD6-42577B5BE7FA}" destId="{76F933E8-FB80-433F-AECA-ED888E4D2FC2}" srcOrd="0" destOrd="0" presId="urn:microsoft.com/office/officeart/2005/8/layout/orgChart1"/>
    <dgm:cxn modelId="{68D47A53-E60C-4090-9815-04B08259CEC4}" type="presParOf" srcId="{76F933E8-FB80-433F-AECA-ED888E4D2FC2}" destId="{3EA2DB38-22AE-4909-B055-5F0E8C67D551}" srcOrd="0" destOrd="0" presId="urn:microsoft.com/office/officeart/2005/8/layout/orgChart1"/>
    <dgm:cxn modelId="{361DF608-8F5B-4A41-84E0-8B12970A8CAC}" type="presParOf" srcId="{76F933E8-FB80-433F-AECA-ED888E4D2FC2}" destId="{D775C3CF-E0AD-46F2-973E-D951BC6A5FEF}" srcOrd="1" destOrd="0" presId="urn:microsoft.com/office/officeart/2005/8/layout/orgChart1"/>
    <dgm:cxn modelId="{6C695785-54DF-4A9D-8E8B-00DE02476406}" type="presParOf" srcId="{586C2F6D-8C67-4024-ABD6-42577B5BE7FA}" destId="{398653E7-AC7B-401C-8D83-B8CA232D576F}" srcOrd="1" destOrd="0" presId="urn:microsoft.com/office/officeart/2005/8/layout/orgChart1"/>
    <dgm:cxn modelId="{B94A17C8-F301-4361-BAC3-1FA9DBC08C49}" type="presParOf" srcId="{586C2F6D-8C67-4024-ABD6-42577B5BE7FA}" destId="{4362572E-E5C8-48DF-ACB6-85E151776F4E}" srcOrd="2" destOrd="0" presId="urn:microsoft.com/office/officeart/2005/8/layout/orgChart1"/>
    <dgm:cxn modelId="{F0B7C0BF-3CC6-41B5-9133-F479636AC510}" type="presParOf" srcId="{18CCD2CC-EB2E-4D0C-BAB3-9766CA06EEBE}" destId="{4DCFF571-A6AB-4473-9D66-968ACD18CF29}" srcOrd="12" destOrd="0" presId="urn:microsoft.com/office/officeart/2005/8/layout/orgChart1"/>
    <dgm:cxn modelId="{63BDA133-2BC3-49E4-A662-43A08B6847F9}" type="presParOf" srcId="{18CCD2CC-EB2E-4D0C-BAB3-9766CA06EEBE}" destId="{73279D4F-5D79-4D99-8224-45A6B003A7CE}" srcOrd="13" destOrd="0" presId="urn:microsoft.com/office/officeart/2005/8/layout/orgChart1"/>
    <dgm:cxn modelId="{1C9C63D8-A756-4027-B446-4D1FD7E8F8E0}" type="presParOf" srcId="{73279D4F-5D79-4D99-8224-45A6B003A7CE}" destId="{1F97CD52-8504-43ED-9081-47D2D0FFE04E}" srcOrd="0" destOrd="0" presId="urn:microsoft.com/office/officeart/2005/8/layout/orgChart1"/>
    <dgm:cxn modelId="{008E7AA7-2405-4A0B-8D0B-0024B73BC8C9}" type="presParOf" srcId="{1F97CD52-8504-43ED-9081-47D2D0FFE04E}" destId="{F101A266-AD8D-431C-A5A5-4318DD0650A7}" srcOrd="0" destOrd="0" presId="urn:microsoft.com/office/officeart/2005/8/layout/orgChart1"/>
    <dgm:cxn modelId="{65AF7501-480A-40DE-B297-F99E521C260B}" type="presParOf" srcId="{1F97CD52-8504-43ED-9081-47D2D0FFE04E}" destId="{6B40C131-264A-4B67-BA01-D73723A65B6E}" srcOrd="1" destOrd="0" presId="urn:microsoft.com/office/officeart/2005/8/layout/orgChart1"/>
    <dgm:cxn modelId="{0D18E383-638A-4A1B-A818-0D45F9A27DFE}" type="presParOf" srcId="{73279D4F-5D79-4D99-8224-45A6B003A7CE}" destId="{3E94B64C-0BD3-423C-9BF4-71FAE893FB1C}" srcOrd="1" destOrd="0" presId="urn:microsoft.com/office/officeart/2005/8/layout/orgChart1"/>
    <dgm:cxn modelId="{CDE5FAA4-E1A5-4B88-8532-1736850B233B}" type="presParOf" srcId="{73279D4F-5D79-4D99-8224-45A6B003A7CE}" destId="{F8ECA571-D443-4F4A-A822-A17E3FED886A}" srcOrd="2" destOrd="0" presId="urn:microsoft.com/office/officeart/2005/8/layout/orgChart1"/>
    <dgm:cxn modelId="{A531C27C-988C-468A-8E85-7D4606AF3809}" type="presParOf" srcId="{18CCD2CC-EB2E-4D0C-BAB3-9766CA06EEBE}" destId="{0E9A8767-E729-4767-910E-3050E66E0C05}" srcOrd="14" destOrd="0" presId="urn:microsoft.com/office/officeart/2005/8/layout/orgChart1"/>
    <dgm:cxn modelId="{34A01392-A04A-46D3-B2EC-96BD153761D2}" type="presParOf" srcId="{18CCD2CC-EB2E-4D0C-BAB3-9766CA06EEBE}" destId="{6DF81A6A-17D8-4186-A49E-05FB33B909FC}" srcOrd="15" destOrd="0" presId="urn:microsoft.com/office/officeart/2005/8/layout/orgChart1"/>
    <dgm:cxn modelId="{E446F132-E152-4E7C-A80E-6AF938BADCD6}" type="presParOf" srcId="{6DF81A6A-17D8-4186-A49E-05FB33B909FC}" destId="{3DB93EE6-2E93-4519-992A-BDBEA660B034}" srcOrd="0" destOrd="0" presId="urn:microsoft.com/office/officeart/2005/8/layout/orgChart1"/>
    <dgm:cxn modelId="{FA02C151-4879-4992-BD0B-F4D429E56406}" type="presParOf" srcId="{3DB93EE6-2E93-4519-992A-BDBEA660B034}" destId="{AA034941-3549-487C-A663-8B5A9B24C747}" srcOrd="0" destOrd="0" presId="urn:microsoft.com/office/officeart/2005/8/layout/orgChart1"/>
    <dgm:cxn modelId="{741E90F4-6681-44AA-8F79-2985FD1BF724}" type="presParOf" srcId="{3DB93EE6-2E93-4519-992A-BDBEA660B034}" destId="{B28F73E9-BF4D-4B1A-8838-FA99ADF6C107}" srcOrd="1" destOrd="0" presId="urn:microsoft.com/office/officeart/2005/8/layout/orgChart1"/>
    <dgm:cxn modelId="{D36A8075-38B0-45A6-97EA-5651AF4C316D}" type="presParOf" srcId="{6DF81A6A-17D8-4186-A49E-05FB33B909FC}" destId="{B271CCB9-B5B9-461B-905E-26C01DC6A127}" srcOrd="1" destOrd="0" presId="urn:microsoft.com/office/officeart/2005/8/layout/orgChart1"/>
    <dgm:cxn modelId="{21A8CB5A-B849-4251-B480-52C0A8504A14}" type="presParOf" srcId="{6DF81A6A-17D8-4186-A49E-05FB33B909FC}" destId="{BE409DC4-139F-4B45-87A1-F88C0DF31D50}" srcOrd="2" destOrd="0" presId="urn:microsoft.com/office/officeart/2005/8/layout/orgChart1"/>
    <dgm:cxn modelId="{AD99FACD-96AE-42E0-9BDB-40484E6AE8DB}" type="presParOf" srcId="{43AC78D7-3796-422C-94BF-C9521EAA2EF9}" destId="{D9FE9A22-A338-4305-836D-51D3EAB8EDD2}" srcOrd="2" destOrd="0" presId="urn:microsoft.com/office/officeart/2005/8/layout/orgChart1"/>
    <dgm:cxn modelId="{A6CEE22A-C9A5-4ACF-B329-5C1DEFCEFBFF}" type="presParOf" srcId="{EE9D3E7E-B0EB-4CB4-941D-A6FF3C1E2A37}" destId="{497599DB-F346-48E3-AD8D-37DDBF3B1CB8}" srcOrd="8" destOrd="0" presId="urn:microsoft.com/office/officeart/2005/8/layout/orgChart1"/>
    <dgm:cxn modelId="{357526B0-1629-40FF-BAB3-5F484203EE01}" type="presParOf" srcId="{EE9D3E7E-B0EB-4CB4-941D-A6FF3C1E2A37}" destId="{94360188-7714-45C0-855F-6ECA7A7C09B1}" srcOrd="9" destOrd="0" presId="urn:microsoft.com/office/officeart/2005/8/layout/orgChart1"/>
    <dgm:cxn modelId="{1FD8AA1E-9FBF-43FE-8357-C54C5E3567BC}" type="presParOf" srcId="{94360188-7714-45C0-855F-6ECA7A7C09B1}" destId="{01B720C6-DF33-42F5-97F3-2BE4C8504F5E}" srcOrd="0" destOrd="0" presId="urn:microsoft.com/office/officeart/2005/8/layout/orgChart1"/>
    <dgm:cxn modelId="{C2C1204E-414B-4B4A-BB83-123394EAEDAD}" type="presParOf" srcId="{01B720C6-DF33-42F5-97F3-2BE4C8504F5E}" destId="{08FE1D39-F948-453E-8763-F4DBD031ACAF}" srcOrd="0" destOrd="0" presId="urn:microsoft.com/office/officeart/2005/8/layout/orgChart1"/>
    <dgm:cxn modelId="{8B7770D3-F7A5-4B41-BA7D-79018BC822DF}" type="presParOf" srcId="{01B720C6-DF33-42F5-97F3-2BE4C8504F5E}" destId="{F6B06D4D-75E6-43F7-AD0F-1283A734907B}" srcOrd="1" destOrd="0" presId="urn:microsoft.com/office/officeart/2005/8/layout/orgChart1"/>
    <dgm:cxn modelId="{9B9B2C11-AF4F-46B6-948D-2CBD5201A09E}" type="presParOf" srcId="{94360188-7714-45C0-855F-6ECA7A7C09B1}" destId="{578F0C4D-36A7-49B9-A232-2B55985CE11D}" srcOrd="1" destOrd="0" presId="urn:microsoft.com/office/officeart/2005/8/layout/orgChart1"/>
    <dgm:cxn modelId="{397AB00B-BF58-4A4C-BE38-05978CB86386}" type="presParOf" srcId="{578F0C4D-36A7-49B9-A232-2B55985CE11D}" destId="{E2F6AAD2-15F9-4D3C-8CDF-1F84F6F6CA90}" srcOrd="0" destOrd="0" presId="urn:microsoft.com/office/officeart/2005/8/layout/orgChart1"/>
    <dgm:cxn modelId="{EFD972A0-3326-4169-ADCD-CDC9C7AD7AE7}" type="presParOf" srcId="{578F0C4D-36A7-49B9-A232-2B55985CE11D}" destId="{56DB7F0C-0A07-4CA3-B26A-75E85ED3604B}" srcOrd="1" destOrd="0" presId="urn:microsoft.com/office/officeart/2005/8/layout/orgChart1"/>
    <dgm:cxn modelId="{9CBB6D5B-95BC-4E8D-83A2-660DED81C4E1}" type="presParOf" srcId="{56DB7F0C-0A07-4CA3-B26A-75E85ED3604B}" destId="{204A3C35-B072-47F0-967E-3F07A9A75388}" srcOrd="0" destOrd="0" presId="urn:microsoft.com/office/officeart/2005/8/layout/orgChart1"/>
    <dgm:cxn modelId="{030F4806-8BD0-4F36-BF6E-53544EA1967B}" type="presParOf" srcId="{204A3C35-B072-47F0-967E-3F07A9A75388}" destId="{AC439485-3AB0-4FD8-A063-3A387EF0CFC7}" srcOrd="0" destOrd="0" presId="urn:microsoft.com/office/officeart/2005/8/layout/orgChart1"/>
    <dgm:cxn modelId="{55015ECF-93CC-42EB-88D9-F22DE82853EE}" type="presParOf" srcId="{204A3C35-B072-47F0-967E-3F07A9A75388}" destId="{398D3284-3A07-4291-B658-7AEC8ABC80FF}" srcOrd="1" destOrd="0" presId="urn:microsoft.com/office/officeart/2005/8/layout/orgChart1"/>
    <dgm:cxn modelId="{A06A944E-AF16-4CE8-BDFB-CA41A2B0DDCA}" type="presParOf" srcId="{56DB7F0C-0A07-4CA3-B26A-75E85ED3604B}" destId="{2FFDF36F-6968-4E8A-BE4A-A2345701807D}" srcOrd="1" destOrd="0" presId="urn:microsoft.com/office/officeart/2005/8/layout/orgChart1"/>
    <dgm:cxn modelId="{C37E0796-9916-422A-87C5-E751CB8EEC92}" type="presParOf" srcId="{56DB7F0C-0A07-4CA3-B26A-75E85ED3604B}" destId="{28543A39-79F0-432F-B188-632FD2401631}" srcOrd="2" destOrd="0" presId="urn:microsoft.com/office/officeart/2005/8/layout/orgChart1"/>
    <dgm:cxn modelId="{3C292504-9FDC-4F29-98CE-8CDF76B8E012}" type="presParOf" srcId="{578F0C4D-36A7-49B9-A232-2B55985CE11D}" destId="{214E4336-C0FB-4942-BFC5-637B5CFF0D26}" srcOrd="2" destOrd="0" presId="urn:microsoft.com/office/officeart/2005/8/layout/orgChart1"/>
    <dgm:cxn modelId="{83AEFBD6-48CC-4380-8F0B-53A1BE2D8080}" type="presParOf" srcId="{578F0C4D-36A7-49B9-A232-2B55985CE11D}" destId="{EF3775DE-697C-4D09-9A2C-274E3805B11B}" srcOrd="3" destOrd="0" presId="urn:microsoft.com/office/officeart/2005/8/layout/orgChart1"/>
    <dgm:cxn modelId="{AA6CEE26-F47D-4FED-8157-1146E6C6415F}" type="presParOf" srcId="{EF3775DE-697C-4D09-9A2C-274E3805B11B}" destId="{D963C721-E436-4F27-A527-E99B4E6EB0C4}" srcOrd="0" destOrd="0" presId="urn:microsoft.com/office/officeart/2005/8/layout/orgChart1"/>
    <dgm:cxn modelId="{7FF6440F-106B-4730-9E40-35FBC69EA214}" type="presParOf" srcId="{D963C721-E436-4F27-A527-E99B4E6EB0C4}" destId="{B09F07E0-EAED-4AC9-80A6-9629BBF10FC8}" srcOrd="0" destOrd="0" presId="urn:microsoft.com/office/officeart/2005/8/layout/orgChart1"/>
    <dgm:cxn modelId="{965C2C60-C6B7-44D4-B118-F3104F30B7CE}" type="presParOf" srcId="{D963C721-E436-4F27-A527-E99B4E6EB0C4}" destId="{DD507CD4-CE5E-46D3-A90C-98D5F0AB3E17}" srcOrd="1" destOrd="0" presId="urn:microsoft.com/office/officeart/2005/8/layout/orgChart1"/>
    <dgm:cxn modelId="{19D03A0D-B83F-4D58-BFB5-DCC8B53E4C55}" type="presParOf" srcId="{EF3775DE-697C-4D09-9A2C-274E3805B11B}" destId="{B10C3137-4AA0-4929-82FD-07E70D9822C0}" srcOrd="1" destOrd="0" presId="urn:microsoft.com/office/officeart/2005/8/layout/orgChart1"/>
    <dgm:cxn modelId="{5F194D4F-74C2-4710-B879-8C127D2BE0A5}" type="presParOf" srcId="{EF3775DE-697C-4D09-9A2C-274E3805B11B}" destId="{0A8187BC-0F94-4556-839F-21671D04C8AB}" srcOrd="2" destOrd="0" presId="urn:microsoft.com/office/officeart/2005/8/layout/orgChart1"/>
    <dgm:cxn modelId="{72C0CB85-5D4D-444C-BAF6-1CB33DD4C68C}" type="presParOf" srcId="{578F0C4D-36A7-49B9-A232-2B55985CE11D}" destId="{62966F6C-77C1-4209-9AA6-B2E4980AFBAC}" srcOrd="4" destOrd="0" presId="urn:microsoft.com/office/officeart/2005/8/layout/orgChart1"/>
    <dgm:cxn modelId="{FA5320E6-861A-40A0-A505-D1325F9BB5A2}" type="presParOf" srcId="{578F0C4D-36A7-49B9-A232-2B55985CE11D}" destId="{67FF2F0C-97C3-494C-85BD-5B0AF6835401}" srcOrd="5" destOrd="0" presId="urn:microsoft.com/office/officeart/2005/8/layout/orgChart1"/>
    <dgm:cxn modelId="{59E2D84A-2D55-4428-A109-77EB5547F94D}" type="presParOf" srcId="{67FF2F0C-97C3-494C-85BD-5B0AF6835401}" destId="{DF6A2DA3-0766-4178-B8EE-DDB149FEC2EF}" srcOrd="0" destOrd="0" presId="urn:microsoft.com/office/officeart/2005/8/layout/orgChart1"/>
    <dgm:cxn modelId="{E0C84BF8-C4A2-4F11-9C2B-CA741B1B8206}" type="presParOf" srcId="{DF6A2DA3-0766-4178-B8EE-DDB149FEC2EF}" destId="{F45A2A86-77C0-484C-B29E-52FDA7D2A6A8}" srcOrd="0" destOrd="0" presId="urn:microsoft.com/office/officeart/2005/8/layout/orgChart1"/>
    <dgm:cxn modelId="{8AFD0DF5-1D02-495A-AE03-A10776086A63}" type="presParOf" srcId="{DF6A2DA3-0766-4178-B8EE-DDB149FEC2EF}" destId="{49065811-4BA3-4CA7-BA23-1D25050BF30B}" srcOrd="1" destOrd="0" presId="urn:microsoft.com/office/officeart/2005/8/layout/orgChart1"/>
    <dgm:cxn modelId="{6D87759D-55DE-42CF-99AE-39B4DCD304E0}" type="presParOf" srcId="{67FF2F0C-97C3-494C-85BD-5B0AF6835401}" destId="{E537B330-8E15-4E12-8292-2EF442359B73}" srcOrd="1" destOrd="0" presId="urn:microsoft.com/office/officeart/2005/8/layout/orgChart1"/>
    <dgm:cxn modelId="{D7DA646E-F19C-4E18-9D61-1059795EA844}" type="presParOf" srcId="{67FF2F0C-97C3-494C-85BD-5B0AF6835401}" destId="{40F72DB7-6497-41C0-A332-644C2DB3BA4F}" srcOrd="2" destOrd="0" presId="urn:microsoft.com/office/officeart/2005/8/layout/orgChart1"/>
    <dgm:cxn modelId="{D90CAA2B-C737-497D-95AD-9CAE92E0783E}" type="presParOf" srcId="{578F0C4D-36A7-49B9-A232-2B55985CE11D}" destId="{A277C4EC-182A-46DD-94ED-DF777588BEA6}" srcOrd="6" destOrd="0" presId="urn:microsoft.com/office/officeart/2005/8/layout/orgChart1"/>
    <dgm:cxn modelId="{142086DB-EF90-4F9B-B192-AD5EC9D9BDCC}" type="presParOf" srcId="{578F0C4D-36A7-49B9-A232-2B55985CE11D}" destId="{F9D22A0B-2CA6-4987-900B-C86E49331815}" srcOrd="7" destOrd="0" presId="urn:microsoft.com/office/officeart/2005/8/layout/orgChart1"/>
    <dgm:cxn modelId="{29C81618-D389-46AD-B257-4E388FDFBC3D}" type="presParOf" srcId="{F9D22A0B-2CA6-4987-900B-C86E49331815}" destId="{227A9340-2920-4392-9D46-D463EE63E50E}" srcOrd="0" destOrd="0" presId="urn:microsoft.com/office/officeart/2005/8/layout/orgChart1"/>
    <dgm:cxn modelId="{D8759C95-1F79-4B66-906F-4DF064E272CC}" type="presParOf" srcId="{227A9340-2920-4392-9D46-D463EE63E50E}" destId="{078D1976-B772-4820-9546-DE43F1B28790}" srcOrd="0" destOrd="0" presId="urn:microsoft.com/office/officeart/2005/8/layout/orgChart1"/>
    <dgm:cxn modelId="{013F117A-5BC5-40DE-8C38-1484DD1FC30F}" type="presParOf" srcId="{227A9340-2920-4392-9D46-D463EE63E50E}" destId="{9915DB10-8C1D-4C5B-9FD6-C64ECA279212}" srcOrd="1" destOrd="0" presId="urn:microsoft.com/office/officeart/2005/8/layout/orgChart1"/>
    <dgm:cxn modelId="{B603BF56-023C-4CEF-A5CF-7095DC1B6E91}" type="presParOf" srcId="{F9D22A0B-2CA6-4987-900B-C86E49331815}" destId="{BFB2B006-654A-4ACE-B888-3BFFEB69AC7E}" srcOrd="1" destOrd="0" presId="urn:microsoft.com/office/officeart/2005/8/layout/orgChart1"/>
    <dgm:cxn modelId="{751D3951-841C-4201-A935-10BF4E4A00EF}" type="presParOf" srcId="{F9D22A0B-2CA6-4987-900B-C86E49331815}" destId="{5AB188F8-6E09-40E3-9C50-15C417761F53}" srcOrd="2" destOrd="0" presId="urn:microsoft.com/office/officeart/2005/8/layout/orgChart1"/>
    <dgm:cxn modelId="{87ACD6A7-AC27-48EE-916B-A0E1F6E2E1AA}" type="presParOf" srcId="{578F0C4D-36A7-49B9-A232-2B55985CE11D}" destId="{A5B72C68-DB19-4289-82A0-D48C706535D3}" srcOrd="8" destOrd="0" presId="urn:microsoft.com/office/officeart/2005/8/layout/orgChart1"/>
    <dgm:cxn modelId="{8CFCEFCA-EED0-43E8-885B-37691D67B017}" type="presParOf" srcId="{578F0C4D-36A7-49B9-A232-2B55985CE11D}" destId="{177D7087-03BB-4B95-804A-01DAF94E44A5}" srcOrd="9" destOrd="0" presId="urn:microsoft.com/office/officeart/2005/8/layout/orgChart1"/>
    <dgm:cxn modelId="{FE30EBEE-0455-4720-A487-42D25209C0F5}" type="presParOf" srcId="{177D7087-03BB-4B95-804A-01DAF94E44A5}" destId="{AE102181-E0CE-4F19-B49B-6795A7CBFDB4}" srcOrd="0" destOrd="0" presId="urn:microsoft.com/office/officeart/2005/8/layout/orgChart1"/>
    <dgm:cxn modelId="{BED916B6-C55D-4DDF-8B9E-F7FEA0447D2B}" type="presParOf" srcId="{AE102181-E0CE-4F19-B49B-6795A7CBFDB4}" destId="{F0F742F6-3FCF-4957-8895-5C08ED55A2A3}" srcOrd="0" destOrd="0" presId="urn:microsoft.com/office/officeart/2005/8/layout/orgChart1"/>
    <dgm:cxn modelId="{B8232449-DB8C-440F-B8DE-A86AD7EC3AD3}" type="presParOf" srcId="{AE102181-E0CE-4F19-B49B-6795A7CBFDB4}" destId="{61D60D17-BB42-42BD-A0BA-193EF2649DE1}" srcOrd="1" destOrd="0" presId="urn:microsoft.com/office/officeart/2005/8/layout/orgChart1"/>
    <dgm:cxn modelId="{2853CE46-0C23-40FD-A9F4-31336A2EC6B4}" type="presParOf" srcId="{177D7087-03BB-4B95-804A-01DAF94E44A5}" destId="{09ADF826-A293-4BF3-8D89-12480C09E1F9}" srcOrd="1" destOrd="0" presId="urn:microsoft.com/office/officeart/2005/8/layout/orgChart1"/>
    <dgm:cxn modelId="{2D5221DF-C67A-47E8-A859-451A9F7AE370}" type="presParOf" srcId="{177D7087-03BB-4B95-804A-01DAF94E44A5}" destId="{625F986C-F739-4AA1-86E2-D572770CCA77}" srcOrd="2" destOrd="0" presId="urn:microsoft.com/office/officeart/2005/8/layout/orgChart1"/>
    <dgm:cxn modelId="{D339DFF6-9261-4A1A-A216-4815BF84B90A}" type="presParOf" srcId="{578F0C4D-36A7-49B9-A232-2B55985CE11D}" destId="{77160FD1-4194-48E3-A390-686C427C6175}" srcOrd="10" destOrd="0" presId="urn:microsoft.com/office/officeart/2005/8/layout/orgChart1"/>
    <dgm:cxn modelId="{DBAB9542-5B36-4645-9AE9-8B64C2CCE5F6}" type="presParOf" srcId="{578F0C4D-36A7-49B9-A232-2B55985CE11D}" destId="{BF19E856-EF80-4C1C-BFA5-AF2003D9FED7}" srcOrd="11" destOrd="0" presId="urn:microsoft.com/office/officeart/2005/8/layout/orgChart1"/>
    <dgm:cxn modelId="{54442F30-7253-4D51-AEA5-6178EE29A0D4}" type="presParOf" srcId="{BF19E856-EF80-4C1C-BFA5-AF2003D9FED7}" destId="{635578C8-3746-44EA-AB8C-B9AAB0DEC2A9}" srcOrd="0" destOrd="0" presId="urn:microsoft.com/office/officeart/2005/8/layout/orgChart1"/>
    <dgm:cxn modelId="{32FC8885-56BB-4389-9579-425F93E66435}" type="presParOf" srcId="{635578C8-3746-44EA-AB8C-B9AAB0DEC2A9}" destId="{01B6E774-A61C-4154-A5B4-6FC2A02D1424}" srcOrd="0" destOrd="0" presId="urn:microsoft.com/office/officeart/2005/8/layout/orgChart1"/>
    <dgm:cxn modelId="{02B3C693-68EC-4598-9186-AF199D4299F4}" type="presParOf" srcId="{635578C8-3746-44EA-AB8C-B9AAB0DEC2A9}" destId="{28F9E6A6-704C-48D5-BF36-C041A3F2FE09}" srcOrd="1" destOrd="0" presId="urn:microsoft.com/office/officeart/2005/8/layout/orgChart1"/>
    <dgm:cxn modelId="{E7912635-B127-44A0-823D-3A91DAB26E9F}" type="presParOf" srcId="{BF19E856-EF80-4C1C-BFA5-AF2003D9FED7}" destId="{C7BACFEF-5FBC-4EC3-9E61-BB8C71893BA6}" srcOrd="1" destOrd="0" presId="urn:microsoft.com/office/officeart/2005/8/layout/orgChart1"/>
    <dgm:cxn modelId="{8292A7A4-FFBA-462D-A284-660F720785E6}" type="presParOf" srcId="{BF19E856-EF80-4C1C-BFA5-AF2003D9FED7}" destId="{F2A3C5D4-FBA7-4582-94FD-ACF836F868A1}" srcOrd="2" destOrd="0" presId="urn:microsoft.com/office/officeart/2005/8/layout/orgChart1"/>
    <dgm:cxn modelId="{96A0409E-4CE1-4290-8F20-98B127C68BE5}" type="presParOf" srcId="{578F0C4D-36A7-49B9-A232-2B55985CE11D}" destId="{3B969EEE-3974-46E5-9B83-1663CC3B8C20}" srcOrd="12" destOrd="0" presId="urn:microsoft.com/office/officeart/2005/8/layout/orgChart1"/>
    <dgm:cxn modelId="{AD6ECCA6-4925-468F-BE36-5A44DD73CA47}" type="presParOf" srcId="{578F0C4D-36A7-49B9-A232-2B55985CE11D}" destId="{713A0CBA-8B04-46FA-B711-B27F2CB55EAD}" srcOrd="13" destOrd="0" presId="urn:microsoft.com/office/officeart/2005/8/layout/orgChart1"/>
    <dgm:cxn modelId="{72407442-CBC4-4198-BCDB-477B5BA085C2}" type="presParOf" srcId="{713A0CBA-8B04-46FA-B711-B27F2CB55EAD}" destId="{E391FC45-75FD-4988-8E81-A6E25D2B8979}" srcOrd="0" destOrd="0" presId="urn:microsoft.com/office/officeart/2005/8/layout/orgChart1"/>
    <dgm:cxn modelId="{A6FBE7CE-F830-4F28-A4AB-38AB22F4C7F3}" type="presParOf" srcId="{E391FC45-75FD-4988-8E81-A6E25D2B8979}" destId="{2DDAA756-E535-477B-8EF2-8D5238D026EC}" srcOrd="0" destOrd="0" presId="urn:microsoft.com/office/officeart/2005/8/layout/orgChart1"/>
    <dgm:cxn modelId="{46E20458-C054-499C-9102-B19A8DC28360}" type="presParOf" srcId="{E391FC45-75FD-4988-8E81-A6E25D2B8979}" destId="{EE880C15-8E3D-4724-B58A-69B79B5CA51F}" srcOrd="1" destOrd="0" presId="urn:microsoft.com/office/officeart/2005/8/layout/orgChart1"/>
    <dgm:cxn modelId="{E53B19C3-AAA8-4090-AD09-7105EABD3A44}" type="presParOf" srcId="{713A0CBA-8B04-46FA-B711-B27F2CB55EAD}" destId="{03F1A6D6-546B-4B54-9477-0EEC4EB3D221}" srcOrd="1" destOrd="0" presId="urn:microsoft.com/office/officeart/2005/8/layout/orgChart1"/>
    <dgm:cxn modelId="{D052C7CD-503B-4135-A258-7DF4B10D6347}" type="presParOf" srcId="{713A0CBA-8B04-46FA-B711-B27F2CB55EAD}" destId="{672A18D4-CA2E-4BA8-9594-73117AE62531}" srcOrd="2" destOrd="0" presId="urn:microsoft.com/office/officeart/2005/8/layout/orgChart1"/>
    <dgm:cxn modelId="{F120B3A7-E8C8-4137-8026-B8574FF87531}" type="presParOf" srcId="{578F0C4D-36A7-49B9-A232-2B55985CE11D}" destId="{9F7E0040-830E-4F10-88B6-B9BDC80D0BE5}" srcOrd="14" destOrd="0" presId="urn:microsoft.com/office/officeart/2005/8/layout/orgChart1"/>
    <dgm:cxn modelId="{0FED23DF-EE96-4EF8-A333-F9A54F5297BF}" type="presParOf" srcId="{578F0C4D-36A7-49B9-A232-2B55985CE11D}" destId="{96C9E9CD-85D5-4BAC-BCE2-AAABF0775D16}" srcOrd="15" destOrd="0" presId="urn:microsoft.com/office/officeart/2005/8/layout/orgChart1"/>
    <dgm:cxn modelId="{EBD9AC24-26DE-46BF-9A09-4AEA6C45B4DC}" type="presParOf" srcId="{96C9E9CD-85D5-4BAC-BCE2-AAABF0775D16}" destId="{8DA4B05D-96C5-444A-9EEE-71EF358E86D3}" srcOrd="0" destOrd="0" presId="urn:microsoft.com/office/officeart/2005/8/layout/orgChart1"/>
    <dgm:cxn modelId="{A1D7ADBA-831C-46D7-9AD6-C91E35D96AC9}" type="presParOf" srcId="{8DA4B05D-96C5-444A-9EEE-71EF358E86D3}" destId="{4A68317E-507C-4F90-919A-2F2F7947320F}" srcOrd="0" destOrd="0" presId="urn:microsoft.com/office/officeart/2005/8/layout/orgChart1"/>
    <dgm:cxn modelId="{7FCB62B3-A9AF-4445-B264-D8681C6A71DE}" type="presParOf" srcId="{8DA4B05D-96C5-444A-9EEE-71EF358E86D3}" destId="{45CC0D4B-394A-4F4A-89BF-F1B7F528C061}" srcOrd="1" destOrd="0" presId="urn:microsoft.com/office/officeart/2005/8/layout/orgChart1"/>
    <dgm:cxn modelId="{E66FE03E-5782-4B8B-94B0-CF6FFA315B92}" type="presParOf" srcId="{96C9E9CD-85D5-4BAC-BCE2-AAABF0775D16}" destId="{5D4F9ECD-93D0-49BD-B173-280FD8B8A2EF}" srcOrd="1" destOrd="0" presId="urn:microsoft.com/office/officeart/2005/8/layout/orgChart1"/>
    <dgm:cxn modelId="{37037E9F-5701-4455-BBA9-8E45BB59385A}" type="presParOf" srcId="{96C9E9CD-85D5-4BAC-BCE2-AAABF0775D16}" destId="{9430FC3B-461C-46F0-889A-0DF8074BA291}" srcOrd="2" destOrd="0" presId="urn:microsoft.com/office/officeart/2005/8/layout/orgChart1"/>
    <dgm:cxn modelId="{C238FE34-3DAE-410F-AEAE-0C5C4CF62392}" type="presParOf" srcId="{578F0C4D-36A7-49B9-A232-2B55985CE11D}" destId="{8C395E76-F967-4338-ABFF-82A6A3089614}" srcOrd="16" destOrd="0" presId="urn:microsoft.com/office/officeart/2005/8/layout/orgChart1"/>
    <dgm:cxn modelId="{230F9B1D-A325-45E6-9815-90F0B93E3EB3}" type="presParOf" srcId="{578F0C4D-36A7-49B9-A232-2B55985CE11D}" destId="{48F566AA-3E44-4024-B205-32AC26EA0555}" srcOrd="17" destOrd="0" presId="urn:microsoft.com/office/officeart/2005/8/layout/orgChart1"/>
    <dgm:cxn modelId="{65CE69EE-54DA-4615-87D2-8EE41930DC9F}" type="presParOf" srcId="{48F566AA-3E44-4024-B205-32AC26EA0555}" destId="{C0133A37-1AD2-4729-8A3F-30FF60BB0647}" srcOrd="0" destOrd="0" presId="urn:microsoft.com/office/officeart/2005/8/layout/orgChart1"/>
    <dgm:cxn modelId="{ACE6FD7B-42B0-4DA4-B00C-66E17B9779B6}" type="presParOf" srcId="{C0133A37-1AD2-4729-8A3F-30FF60BB0647}" destId="{EDE1446F-3A71-4AAC-8051-02D1F7F74CDB}" srcOrd="0" destOrd="0" presId="urn:microsoft.com/office/officeart/2005/8/layout/orgChart1"/>
    <dgm:cxn modelId="{F8BFA433-BC05-4C6F-9883-6BF43EAD946A}" type="presParOf" srcId="{C0133A37-1AD2-4729-8A3F-30FF60BB0647}" destId="{3495FCC6-61B1-46BA-92BB-956D0C4E4784}" srcOrd="1" destOrd="0" presId="urn:microsoft.com/office/officeart/2005/8/layout/orgChart1"/>
    <dgm:cxn modelId="{28F2148D-F3BB-456B-8847-442449532A29}" type="presParOf" srcId="{48F566AA-3E44-4024-B205-32AC26EA0555}" destId="{8CE5DB45-6044-4ADB-9218-F287E5112F25}" srcOrd="1" destOrd="0" presId="urn:microsoft.com/office/officeart/2005/8/layout/orgChart1"/>
    <dgm:cxn modelId="{55555BF0-7619-4DB8-BED7-BB36233361DF}" type="presParOf" srcId="{48F566AA-3E44-4024-B205-32AC26EA0555}" destId="{12B7A368-4AB9-4C08-BD16-D57BA5FC98BF}" srcOrd="2" destOrd="0" presId="urn:microsoft.com/office/officeart/2005/8/layout/orgChart1"/>
    <dgm:cxn modelId="{340ADF1E-64AA-491E-A2C4-E0FAA5207DC6}" type="presParOf" srcId="{578F0C4D-36A7-49B9-A232-2B55985CE11D}" destId="{04588BA6-6184-47D8-870C-F62E8142EA3F}" srcOrd="18" destOrd="0" presId="urn:microsoft.com/office/officeart/2005/8/layout/orgChart1"/>
    <dgm:cxn modelId="{E1689C42-F209-43CC-806A-252D598699D7}" type="presParOf" srcId="{578F0C4D-36A7-49B9-A232-2B55985CE11D}" destId="{EC2B78D1-3781-49B9-9890-7E80CC0F52DB}" srcOrd="19" destOrd="0" presId="urn:microsoft.com/office/officeart/2005/8/layout/orgChart1"/>
    <dgm:cxn modelId="{043F2D12-8059-4A92-A012-CE3C894A7225}" type="presParOf" srcId="{EC2B78D1-3781-49B9-9890-7E80CC0F52DB}" destId="{2F8A58C6-6865-48A4-91C5-3A514E568963}" srcOrd="0" destOrd="0" presId="urn:microsoft.com/office/officeart/2005/8/layout/orgChart1"/>
    <dgm:cxn modelId="{C45EED98-DF4D-40D6-B51C-B2D8D8AF0609}" type="presParOf" srcId="{2F8A58C6-6865-48A4-91C5-3A514E568963}" destId="{5D5CAE74-AD22-4F0C-9617-726617C001CB}" srcOrd="0" destOrd="0" presId="urn:microsoft.com/office/officeart/2005/8/layout/orgChart1"/>
    <dgm:cxn modelId="{DFC8DAD1-8447-4171-9A5E-EA2212936E37}" type="presParOf" srcId="{2F8A58C6-6865-48A4-91C5-3A514E568963}" destId="{EFB4D91F-9FD9-4B6E-9C9B-9F92794FED8B}" srcOrd="1" destOrd="0" presId="urn:microsoft.com/office/officeart/2005/8/layout/orgChart1"/>
    <dgm:cxn modelId="{A17A3893-A634-4A7B-B3B8-21CFB8532BA7}" type="presParOf" srcId="{EC2B78D1-3781-49B9-9890-7E80CC0F52DB}" destId="{1B31D0F8-E97F-449B-8BF7-F8DE132425FE}" srcOrd="1" destOrd="0" presId="urn:microsoft.com/office/officeart/2005/8/layout/orgChart1"/>
    <dgm:cxn modelId="{48930F3C-ACE3-4E57-9B27-84132E9DD214}" type="presParOf" srcId="{EC2B78D1-3781-49B9-9890-7E80CC0F52DB}" destId="{558199FA-2231-4F47-B5DF-B12513BF2AD9}" srcOrd="2" destOrd="0" presId="urn:microsoft.com/office/officeart/2005/8/layout/orgChart1"/>
    <dgm:cxn modelId="{4B2B17A7-65F0-4E19-802B-A6A17E5D61FC}" type="presParOf" srcId="{578F0C4D-36A7-49B9-A232-2B55985CE11D}" destId="{78C9CCC2-FB11-4300-A103-B328E1DF4C60}" srcOrd="20" destOrd="0" presId="urn:microsoft.com/office/officeart/2005/8/layout/orgChart1"/>
    <dgm:cxn modelId="{C11DEE26-59AE-4DC5-8C4A-D74EAC066213}" type="presParOf" srcId="{578F0C4D-36A7-49B9-A232-2B55985CE11D}" destId="{7B93604D-8BAA-4CEC-9A1D-97125BB899A5}" srcOrd="21" destOrd="0" presId="urn:microsoft.com/office/officeart/2005/8/layout/orgChart1"/>
    <dgm:cxn modelId="{DA7B3369-2635-4DCA-B216-60D52927CE06}" type="presParOf" srcId="{7B93604D-8BAA-4CEC-9A1D-97125BB899A5}" destId="{3471758F-EE04-4421-B9F9-0FDF9FDF92C8}" srcOrd="0" destOrd="0" presId="urn:microsoft.com/office/officeart/2005/8/layout/orgChart1"/>
    <dgm:cxn modelId="{7331EB4C-7D95-4129-BBF8-763DC77CAD34}" type="presParOf" srcId="{3471758F-EE04-4421-B9F9-0FDF9FDF92C8}" destId="{60A7E348-3C51-4FFC-814F-BB4D350F83AB}" srcOrd="0" destOrd="0" presId="urn:microsoft.com/office/officeart/2005/8/layout/orgChart1"/>
    <dgm:cxn modelId="{57DF6F1A-2349-48BB-AA4C-923270E9F406}" type="presParOf" srcId="{3471758F-EE04-4421-B9F9-0FDF9FDF92C8}" destId="{CED7491B-6ADD-4EA8-BB3F-C6CE4A00B8B8}" srcOrd="1" destOrd="0" presId="urn:microsoft.com/office/officeart/2005/8/layout/orgChart1"/>
    <dgm:cxn modelId="{4DFBC81F-A7B6-418C-86D2-9DF49639CBE4}" type="presParOf" srcId="{7B93604D-8BAA-4CEC-9A1D-97125BB899A5}" destId="{4A1AC12F-A53E-4772-98FD-0CD0A659F12D}" srcOrd="1" destOrd="0" presId="urn:microsoft.com/office/officeart/2005/8/layout/orgChart1"/>
    <dgm:cxn modelId="{26FD8F9A-5E7F-4B3D-9F6C-E504A7CCCAAE}" type="presParOf" srcId="{7B93604D-8BAA-4CEC-9A1D-97125BB899A5}" destId="{95BEDAA5-929C-4755-87CE-CCC17671A107}" srcOrd="2" destOrd="0" presId="urn:microsoft.com/office/officeart/2005/8/layout/orgChart1"/>
    <dgm:cxn modelId="{B23A783F-92DB-443C-A579-7A629069EFDE}" type="presParOf" srcId="{578F0C4D-36A7-49B9-A232-2B55985CE11D}" destId="{D5F9A2DA-B7E3-4A3B-8F54-6517F96B4CD1}" srcOrd="22" destOrd="0" presId="urn:microsoft.com/office/officeart/2005/8/layout/orgChart1"/>
    <dgm:cxn modelId="{FF919CB9-BDAC-4415-8E3C-EF93655B1444}" type="presParOf" srcId="{578F0C4D-36A7-49B9-A232-2B55985CE11D}" destId="{E6103DFC-4759-43F7-82DB-368D284BDE28}" srcOrd="23" destOrd="0" presId="urn:microsoft.com/office/officeart/2005/8/layout/orgChart1"/>
    <dgm:cxn modelId="{8C42B4C5-C6E2-4DC7-8F8F-5281307C21D9}" type="presParOf" srcId="{E6103DFC-4759-43F7-82DB-368D284BDE28}" destId="{5C4389E4-7AF1-4900-A0CD-14E1CEB0D48D}" srcOrd="0" destOrd="0" presId="urn:microsoft.com/office/officeart/2005/8/layout/orgChart1"/>
    <dgm:cxn modelId="{129AA9C1-F126-4319-8318-7497512C714B}" type="presParOf" srcId="{5C4389E4-7AF1-4900-A0CD-14E1CEB0D48D}" destId="{5DEF45DB-74CA-4545-917A-200A0E8EF07B}" srcOrd="0" destOrd="0" presId="urn:microsoft.com/office/officeart/2005/8/layout/orgChart1"/>
    <dgm:cxn modelId="{50E5AB1C-CAC4-41BA-A792-4B97528EB021}" type="presParOf" srcId="{5C4389E4-7AF1-4900-A0CD-14E1CEB0D48D}" destId="{2ED7AD3C-FD05-4A24-85B6-FE5AD0CDB4BE}" srcOrd="1" destOrd="0" presId="urn:microsoft.com/office/officeart/2005/8/layout/orgChart1"/>
    <dgm:cxn modelId="{D7340DB0-C7EA-45B4-A2C1-2BC9B9FA184A}" type="presParOf" srcId="{E6103DFC-4759-43F7-82DB-368D284BDE28}" destId="{B7729FFA-87FB-4F2A-BE70-6677A6787C93}" srcOrd="1" destOrd="0" presId="urn:microsoft.com/office/officeart/2005/8/layout/orgChart1"/>
    <dgm:cxn modelId="{A4F8A0D6-7F22-4B96-8855-5979A2415ED8}" type="presParOf" srcId="{E6103DFC-4759-43F7-82DB-368D284BDE28}" destId="{FFA025DA-2552-49D9-839D-365D75DF94A9}" srcOrd="2" destOrd="0" presId="urn:microsoft.com/office/officeart/2005/8/layout/orgChart1"/>
    <dgm:cxn modelId="{64EE9AF6-A3BD-4797-A028-2934F8D5B450}" type="presParOf" srcId="{578F0C4D-36A7-49B9-A232-2B55985CE11D}" destId="{6310FA8D-E430-43D8-9C4C-2CF4569BF9FE}" srcOrd="24" destOrd="0" presId="urn:microsoft.com/office/officeart/2005/8/layout/orgChart1"/>
    <dgm:cxn modelId="{69C36C58-0A7E-41FD-8F85-EF37BDE6A1D9}" type="presParOf" srcId="{578F0C4D-36A7-49B9-A232-2B55985CE11D}" destId="{E070E1BA-88EA-408A-80BF-D4EF7D8A39CB}" srcOrd="25" destOrd="0" presId="urn:microsoft.com/office/officeart/2005/8/layout/orgChart1"/>
    <dgm:cxn modelId="{1F204E20-B812-41F0-9F2E-F9C0071BFBE4}" type="presParOf" srcId="{E070E1BA-88EA-408A-80BF-D4EF7D8A39CB}" destId="{A8F75545-CFAC-4144-B83F-3465EE819504}" srcOrd="0" destOrd="0" presId="urn:microsoft.com/office/officeart/2005/8/layout/orgChart1"/>
    <dgm:cxn modelId="{F101081D-F38D-482C-8D4A-75ED068179D3}" type="presParOf" srcId="{A8F75545-CFAC-4144-B83F-3465EE819504}" destId="{CE7F5AB6-8D7C-4463-A225-D58D583C96AB}" srcOrd="0" destOrd="0" presId="urn:microsoft.com/office/officeart/2005/8/layout/orgChart1"/>
    <dgm:cxn modelId="{092E55B5-4D0C-4E14-BCD9-15329881F9A9}" type="presParOf" srcId="{A8F75545-CFAC-4144-B83F-3465EE819504}" destId="{42E74587-C4EF-4EA9-BD49-8F59509EEF6C}" srcOrd="1" destOrd="0" presId="urn:microsoft.com/office/officeart/2005/8/layout/orgChart1"/>
    <dgm:cxn modelId="{7D90C453-AB6D-45B4-AAEF-DA179174234E}" type="presParOf" srcId="{E070E1BA-88EA-408A-80BF-D4EF7D8A39CB}" destId="{EC17785D-D043-4C35-8590-4DACFF07447E}" srcOrd="1" destOrd="0" presId="urn:microsoft.com/office/officeart/2005/8/layout/orgChart1"/>
    <dgm:cxn modelId="{97CB3E17-38A8-4949-8022-5EFBD7B2A078}" type="presParOf" srcId="{E070E1BA-88EA-408A-80BF-D4EF7D8A39CB}" destId="{E16E3176-35E4-421A-AF9C-D07FD1FDBA87}" srcOrd="2" destOrd="0" presId="urn:microsoft.com/office/officeart/2005/8/layout/orgChart1"/>
    <dgm:cxn modelId="{603B439F-3965-4C6C-8AA8-49E80EDE9429}" type="presParOf" srcId="{578F0C4D-36A7-49B9-A232-2B55985CE11D}" destId="{BA30C41D-30EC-4694-B305-6C3BBEDC1B56}" srcOrd="26" destOrd="0" presId="urn:microsoft.com/office/officeart/2005/8/layout/orgChart1"/>
    <dgm:cxn modelId="{E2728984-B908-47CE-BD6B-F623F04B4D9E}" type="presParOf" srcId="{578F0C4D-36A7-49B9-A232-2B55985CE11D}" destId="{1D53000B-4036-42EF-8116-7760A51B857D}" srcOrd="27" destOrd="0" presId="urn:microsoft.com/office/officeart/2005/8/layout/orgChart1"/>
    <dgm:cxn modelId="{DBE750DA-EC9E-4696-9F9C-E6F77123CF21}" type="presParOf" srcId="{1D53000B-4036-42EF-8116-7760A51B857D}" destId="{9B22B8FF-378D-4AD5-BE2E-10E3D8619091}" srcOrd="0" destOrd="0" presId="urn:microsoft.com/office/officeart/2005/8/layout/orgChart1"/>
    <dgm:cxn modelId="{91E20647-F149-45E0-9E7E-0AC1EDE85691}" type="presParOf" srcId="{9B22B8FF-378D-4AD5-BE2E-10E3D8619091}" destId="{28FDAD3E-4FC1-49F9-90AE-EDB0FF53C264}" srcOrd="0" destOrd="0" presId="urn:microsoft.com/office/officeart/2005/8/layout/orgChart1"/>
    <dgm:cxn modelId="{864F0096-1248-4CFC-A624-CCC76783BD46}" type="presParOf" srcId="{9B22B8FF-378D-4AD5-BE2E-10E3D8619091}" destId="{5191DD6E-C755-46AA-8D15-CB289DCC2093}" srcOrd="1" destOrd="0" presId="urn:microsoft.com/office/officeart/2005/8/layout/orgChart1"/>
    <dgm:cxn modelId="{D27E2460-B6FE-4556-9FAB-D50091FDB2D1}" type="presParOf" srcId="{1D53000B-4036-42EF-8116-7760A51B857D}" destId="{FEDAD7E3-C106-40FD-8D60-2797BED92E67}" srcOrd="1" destOrd="0" presId="urn:microsoft.com/office/officeart/2005/8/layout/orgChart1"/>
    <dgm:cxn modelId="{930EB70E-D1EC-487F-9F0C-C5D22C15157A}" type="presParOf" srcId="{1D53000B-4036-42EF-8116-7760A51B857D}" destId="{291CB988-6E43-419B-A8E8-0E1E45157D94}" srcOrd="2" destOrd="0" presId="urn:microsoft.com/office/officeart/2005/8/layout/orgChart1"/>
    <dgm:cxn modelId="{E5DE9221-FACF-4E4A-BE7C-D5C96C4C2801}" type="presParOf" srcId="{578F0C4D-36A7-49B9-A232-2B55985CE11D}" destId="{1857EF1D-A817-405D-A8C8-BC698F927142}" srcOrd="28" destOrd="0" presId="urn:microsoft.com/office/officeart/2005/8/layout/orgChart1"/>
    <dgm:cxn modelId="{30DB239B-3C5F-4434-AFBE-730DF0E3C294}" type="presParOf" srcId="{578F0C4D-36A7-49B9-A232-2B55985CE11D}" destId="{9CA9F4E9-52D7-4156-A5DF-9C8694928DD2}" srcOrd="29" destOrd="0" presId="urn:microsoft.com/office/officeart/2005/8/layout/orgChart1"/>
    <dgm:cxn modelId="{6F331BC1-B6A3-44A8-BC1E-704A093DA3C8}" type="presParOf" srcId="{9CA9F4E9-52D7-4156-A5DF-9C8694928DD2}" destId="{69A88410-14D6-40E7-B814-8A684C12D092}" srcOrd="0" destOrd="0" presId="urn:microsoft.com/office/officeart/2005/8/layout/orgChart1"/>
    <dgm:cxn modelId="{7B1C53CF-7800-4C5A-86C7-200ACA1D9B4A}" type="presParOf" srcId="{69A88410-14D6-40E7-B814-8A684C12D092}" destId="{A1406E37-A76B-4172-9CEB-646D65986BC3}" srcOrd="0" destOrd="0" presId="urn:microsoft.com/office/officeart/2005/8/layout/orgChart1"/>
    <dgm:cxn modelId="{878605F0-32F2-4F7B-B8C8-10D95E0182C9}" type="presParOf" srcId="{69A88410-14D6-40E7-B814-8A684C12D092}" destId="{6E380A30-50FF-4632-B89A-0D259AD0B774}" srcOrd="1" destOrd="0" presId="urn:microsoft.com/office/officeart/2005/8/layout/orgChart1"/>
    <dgm:cxn modelId="{3E2F1183-9E37-4483-9C44-4B2A9D8B64E1}" type="presParOf" srcId="{9CA9F4E9-52D7-4156-A5DF-9C8694928DD2}" destId="{DF6C895A-5653-41B8-83D7-39CAD99AEB12}" srcOrd="1" destOrd="0" presId="urn:microsoft.com/office/officeart/2005/8/layout/orgChart1"/>
    <dgm:cxn modelId="{B14F81B3-1EF4-48B9-96A8-B097EF16C3CB}" type="presParOf" srcId="{9CA9F4E9-52D7-4156-A5DF-9C8694928DD2}" destId="{50E84CE9-691B-46DD-B98F-46DF150C7170}" srcOrd="2" destOrd="0" presId="urn:microsoft.com/office/officeart/2005/8/layout/orgChart1"/>
    <dgm:cxn modelId="{CB107B08-4F35-46BA-9940-B4136034F470}" type="presParOf" srcId="{94360188-7714-45C0-855F-6ECA7A7C09B1}" destId="{6F1153B6-5749-48B3-A4C5-CA06A5838323}" srcOrd="2" destOrd="0" presId="urn:microsoft.com/office/officeart/2005/8/layout/orgChart1"/>
    <dgm:cxn modelId="{E3E6FBFF-733C-4FC5-AFBC-01E24AC3EFED}" type="presParOf" srcId="{EE9D3E7E-B0EB-4CB4-941D-A6FF3C1E2A37}" destId="{22996644-62C8-42A3-9E66-7284D41FAC41}" srcOrd="10" destOrd="0" presId="urn:microsoft.com/office/officeart/2005/8/layout/orgChart1"/>
    <dgm:cxn modelId="{6F48AF59-82F1-475F-8989-1BF4DFB923E3}" type="presParOf" srcId="{EE9D3E7E-B0EB-4CB4-941D-A6FF3C1E2A37}" destId="{796D3009-BACD-4AE8-AAD9-60C6318BB7CF}" srcOrd="11" destOrd="0" presId="urn:microsoft.com/office/officeart/2005/8/layout/orgChart1"/>
    <dgm:cxn modelId="{30FB6314-6891-4599-A299-F6A57372D29B}" type="presParOf" srcId="{796D3009-BACD-4AE8-AAD9-60C6318BB7CF}" destId="{3057A227-A343-43E7-8F86-EFEE80629FB1}" srcOrd="0" destOrd="0" presId="urn:microsoft.com/office/officeart/2005/8/layout/orgChart1"/>
    <dgm:cxn modelId="{02290898-E149-4912-B58D-0BC3AA30E2F6}" type="presParOf" srcId="{3057A227-A343-43E7-8F86-EFEE80629FB1}" destId="{E24BBA3E-CD89-4954-827E-3ED60A50A1F4}" srcOrd="0" destOrd="0" presId="urn:microsoft.com/office/officeart/2005/8/layout/orgChart1"/>
    <dgm:cxn modelId="{AEC63A65-6C8C-42CC-802B-CDA2A31FF051}" type="presParOf" srcId="{3057A227-A343-43E7-8F86-EFEE80629FB1}" destId="{F4E8C714-D177-4FD9-8A38-23D9E77987A5}" srcOrd="1" destOrd="0" presId="urn:microsoft.com/office/officeart/2005/8/layout/orgChart1"/>
    <dgm:cxn modelId="{07997FD0-D488-4516-99F4-4F1CC37C4B73}" type="presParOf" srcId="{796D3009-BACD-4AE8-AAD9-60C6318BB7CF}" destId="{AA9396C3-B269-4557-946A-A0D50E544A86}" srcOrd="1" destOrd="0" presId="urn:microsoft.com/office/officeart/2005/8/layout/orgChart1"/>
    <dgm:cxn modelId="{027680CD-8C86-44A3-A0D1-F8102F78FBEC}" type="presParOf" srcId="{AA9396C3-B269-4557-946A-A0D50E544A86}" destId="{75C2A880-4653-4802-8B0E-59B7F4373404}" srcOrd="0" destOrd="0" presId="urn:microsoft.com/office/officeart/2005/8/layout/orgChart1"/>
    <dgm:cxn modelId="{64E0CE69-D800-4BE5-8C1F-F92D61846122}" type="presParOf" srcId="{AA9396C3-B269-4557-946A-A0D50E544A86}" destId="{1430CA66-BD59-448A-8C30-C20204F1BD41}" srcOrd="1" destOrd="0" presId="urn:microsoft.com/office/officeart/2005/8/layout/orgChart1"/>
    <dgm:cxn modelId="{3ACC28E7-6099-4726-A7DB-61A3DA4AF849}" type="presParOf" srcId="{1430CA66-BD59-448A-8C30-C20204F1BD41}" destId="{3295BF4D-B6FE-45A0-9335-0D51BAD5B87C}" srcOrd="0" destOrd="0" presId="urn:microsoft.com/office/officeart/2005/8/layout/orgChart1"/>
    <dgm:cxn modelId="{082DF0CE-8D4D-4F8C-8D04-1D0EBA454A11}" type="presParOf" srcId="{3295BF4D-B6FE-45A0-9335-0D51BAD5B87C}" destId="{A944A5E9-7970-4035-9927-E7579252FD71}" srcOrd="0" destOrd="0" presId="urn:microsoft.com/office/officeart/2005/8/layout/orgChart1"/>
    <dgm:cxn modelId="{AD79651D-5FCD-48DA-B83F-2F1F2F301E81}" type="presParOf" srcId="{3295BF4D-B6FE-45A0-9335-0D51BAD5B87C}" destId="{AAFA36EA-6BCC-43A7-99E3-CC41905507C7}" srcOrd="1" destOrd="0" presId="urn:microsoft.com/office/officeart/2005/8/layout/orgChart1"/>
    <dgm:cxn modelId="{CAEFE1F9-BD5A-4663-A8A4-64E411319AD8}" type="presParOf" srcId="{1430CA66-BD59-448A-8C30-C20204F1BD41}" destId="{5BCA3858-783A-4567-9C0E-C3D11F7760BF}" srcOrd="1" destOrd="0" presId="urn:microsoft.com/office/officeart/2005/8/layout/orgChart1"/>
    <dgm:cxn modelId="{0DA9CD34-4864-4D66-84C3-5BC79FD95F12}" type="presParOf" srcId="{1430CA66-BD59-448A-8C30-C20204F1BD41}" destId="{B40FA73B-61F0-4ED4-B118-6E27C84E637B}" srcOrd="2" destOrd="0" presId="urn:microsoft.com/office/officeart/2005/8/layout/orgChart1"/>
    <dgm:cxn modelId="{DA72A98F-5F07-4845-BD0E-032AADA6C74D}" type="presParOf" srcId="{AA9396C3-B269-4557-946A-A0D50E544A86}" destId="{897F2911-A06D-4439-B7BB-1273FDB40C67}" srcOrd="2" destOrd="0" presId="urn:microsoft.com/office/officeart/2005/8/layout/orgChart1"/>
    <dgm:cxn modelId="{1D6EDA68-92A4-4C13-8577-BA2E2622DD6A}" type="presParOf" srcId="{AA9396C3-B269-4557-946A-A0D50E544A86}" destId="{5195ECC1-612A-480E-87A1-09112B87E7E1}" srcOrd="3" destOrd="0" presId="urn:microsoft.com/office/officeart/2005/8/layout/orgChart1"/>
    <dgm:cxn modelId="{577D1623-A830-48A2-B3CC-C42A64D68893}" type="presParOf" srcId="{5195ECC1-612A-480E-87A1-09112B87E7E1}" destId="{F736BD1B-1BDC-455A-AC2E-B9E3ECA4519A}" srcOrd="0" destOrd="0" presId="urn:microsoft.com/office/officeart/2005/8/layout/orgChart1"/>
    <dgm:cxn modelId="{731189F3-28E6-40EA-9F05-BD045D805AF1}" type="presParOf" srcId="{F736BD1B-1BDC-455A-AC2E-B9E3ECA4519A}" destId="{181FF41A-7379-4D3F-8B42-EF69F3B63366}" srcOrd="0" destOrd="0" presId="urn:microsoft.com/office/officeart/2005/8/layout/orgChart1"/>
    <dgm:cxn modelId="{9E0E7709-7D61-4B75-B9F2-168A3A3B6D48}" type="presParOf" srcId="{F736BD1B-1BDC-455A-AC2E-B9E3ECA4519A}" destId="{7DBAF0A5-7D84-4ABE-9C53-494F960CF43E}" srcOrd="1" destOrd="0" presId="urn:microsoft.com/office/officeart/2005/8/layout/orgChart1"/>
    <dgm:cxn modelId="{00BE0AA2-439A-49C3-B5AE-98FFD9CDEC1B}" type="presParOf" srcId="{5195ECC1-612A-480E-87A1-09112B87E7E1}" destId="{5CDD6198-21D7-4FF3-BB00-708B4B620E79}" srcOrd="1" destOrd="0" presId="urn:microsoft.com/office/officeart/2005/8/layout/orgChart1"/>
    <dgm:cxn modelId="{3024E760-8F9A-4426-ACCC-DB6D60635FAF}" type="presParOf" srcId="{5195ECC1-612A-480E-87A1-09112B87E7E1}" destId="{CF4AE90F-DD62-4A99-A87A-F639FBA576FB}" srcOrd="2" destOrd="0" presId="urn:microsoft.com/office/officeart/2005/8/layout/orgChart1"/>
    <dgm:cxn modelId="{436933CC-D9D6-486A-9E4D-135126499658}" type="presParOf" srcId="{796D3009-BACD-4AE8-AAD9-60C6318BB7CF}" destId="{C55C3E26-DA1F-4258-B2AE-0BA8F22ECC72}" srcOrd="2" destOrd="0" presId="urn:microsoft.com/office/officeart/2005/8/layout/orgChart1"/>
    <dgm:cxn modelId="{EBB027E6-4D5B-425C-90FD-2EFA8D2079E1}" type="presParOf" srcId="{EE9D3E7E-B0EB-4CB4-941D-A6FF3C1E2A37}" destId="{73E41CF9-DAD2-45F2-8FAF-F6A51EE0142C}" srcOrd="12" destOrd="0" presId="urn:microsoft.com/office/officeart/2005/8/layout/orgChart1"/>
    <dgm:cxn modelId="{97393D31-3021-423C-A754-F4F3AE209263}" type="presParOf" srcId="{EE9D3E7E-B0EB-4CB4-941D-A6FF3C1E2A37}" destId="{D3B7D6CC-8985-4F2B-9EC7-67C4D1B92803}" srcOrd="13" destOrd="0" presId="urn:microsoft.com/office/officeart/2005/8/layout/orgChart1"/>
    <dgm:cxn modelId="{F17E49F3-AE14-46F7-8ABD-850420FC3669}" type="presParOf" srcId="{D3B7D6CC-8985-4F2B-9EC7-67C4D1B92803}" destId="{B0402F04-CEBF-44E8-922B-0048CA5895A0}" srcOrd="0" destOrd="0" presId="urn:microsoft.com/office/officeart/2005/8/layout/orgChart1"/>
    <dgm:cxn modelId="{D8AE6D93-074C-45BD-84D1-67ED8E7749AD}" type="presParOf" srcId="{B0402F04-CEBF-44E8-922B-0048CA5895A0}" destId="{79CF48B0-CC95-4C30-942A-828162DFA960}" srcOrd="0" destOrd="0" presId="urn:microsoft.com/office/officeart/2005/8/layout/orgChart1"/>
    <dgm:cxn modelId="{8F1DD7BD-B090-4805-AF11-062AD46D66C1}" type="presParOf" srcId="{B0402F04-CEBF-44E8-922B-0048CA5895A0}" destId="{DB78E94A-BAA6-4E1D-9057-8B89108BFD4D}" srcOrd="1" destOrd="0" presId="urn:microsoft.com/office/officeart/2005/8/layout/orgChart1"/>
    <dgm:cxn modelId="{BDAEF911-3DCF-48A2-9D55-82BB199A51A6}" type="presParOf" srcId="{D3B7D6CC-8985-4F2B-9EC7-67C4D1B92803}" destId="{EC231FDD-5ED6-4DF1-B4A8-A526E17456AB}" srcOrd="1" destOrd="0" presId="urn:microsoft.com/office/officeart/2005/8/layout/orgChart1"/>
    <dgm:cxn modelId="{FBA41A38-DEAF-412C-855B-BF0E1681EF44}" type="presParOf" srcId="{EC231FDD-5ED6-4DF1-B4A8-A526E17456AB}" destId="{60B05C0F-75CF-43CA-BD84-DF38CA08480D}" srcOrd="0" destOrd="0" presId="urn:microsoft.com/office/officeart/2005/8/layout/orgChart1"/>
    <dgm:cxn modelId="{925183E3-7C48-423A-A5BA-820F803B20D4}" type="presParOf" srcId="{EC231FDD-5ED6-4DF1-B4A8-A526E17456AB}" destId="{FD79E21F-87C7-4BE6-838D-E57401975E7D}" srcOrd="1" destOrd="0" presId="urn:microsoft.com/office/officeart/2005/8/layout/orgChart1"/>
    <dgm:cxn modelId="{804DD9A7-62AD-42E7-99B0-0083458E33D5}" type="presParOf" srcId="{FD79E21F-87C7-4BE6-838D-E57401975E7D}" destId="{54D0CC02-3792-4FA5-9FC3-999656C48C68}" srcOrd="0" destOrd="0" presId="urn:microsoft.com/office/officeart/2005/8/layout/orgChart1"/>
    <dgm:cxn modelId="{6E6FFC72-0848-4B75-80E0-1EF1E252243A}" type="presParOf" srcId="{54D0CC02-3792-4FA5-9FC3-999656C48C68}" destId="{01003BBB-0D7E-48A2-9442-C8294C416E38}" srcOrd="0" destOrd="0" presId="urn:microsoft.com/office/officeart/2005/8/layout/orgChart1"/>
    <dgm:cxn modelId="{35AD1D7A-E4B5-4008-BD10-77E55A64FD3B}" type="presParOf" srcId="{54D0CC02-3792-4FA5-9FC3-999656C48C68}" destId="{72BBE2F9-9869-4B44-A0FB-6164A860F4E2}" srcOrd="1" destOrd="0" presId="urn:microsoft.com/office/officeart/2005/8/layout/orgChart1"/>
    <dgm:cxn modelId="{75299C9C-52C2-4A2B-B57D-79B474E3CFCA}" type="presParOf" srcId="{FD79E21F-87C7-4BE6-838D-E57401975E7D}" destId="{BC15B1A1-4443-4FAE-98F4-9C84274B1835}" srcOrd="1" destOrd="0" presId="urn:microsoft.com/office/officeart/2005/8/layout/orgChart1"/>
    <dgm:cxn modelId="{E4EA3EB0-3E51-4C90-AF2C-74CB14B9C1ED}" type="presParOf" srcId="{FD79E21F-87C7-4BE6-838D-E57401975E7D}" destId="{C08665EE-6C84-4DA5-AA17-86DECA75411F}" srcOrd="2" destOrd="0" presId="urn:microsoft.com/office/officeart/2005/8/layout/orgChart1"/>
    <dgm:cxn modelId="{F142371F-EA31-4183-AF45-48563DD004CC}" type="presParOf" srcId="{EC231FDD-5ED6-4DF1-B4A8-A526E17456AB}" destId="{98BB2585-4151-4A78-A703-E90BE70308F6}" srcOrd="2" destOrd="0" presId="urn:microsoft.com/office/officeart/2005/8/layout/orgChart1"/>
    <dgm:cxn modelId="{5BEA0B1D-41DA-457A-BDB0-31419DEC3F5D}" type="presParOf" srcId="{EC231FDD-5ED6-4DF1-B4A8-A526E17456AB}" destId="{085BB9DA-9FD5-47E6-A6A1-B8A2F261F299}" srcOrd="3" destOrd="0" presId="urn:microsoft.com/office/officeart/2005/8/layout/orgChart1"/>
    <dgm:cxn modelId="{1687C2F2-5238-4C3C-8B95-09012438CBAE}" type="presParOf" srcId="{085BB9DA-9FD5-47E6-A6A1-B8A2F261F299}" destId="{B4A9DC19-59D4-46BF-A128-2514C69DD033}" srcOrd="0" destOrd="0" presId="urn:microsoft.com/office/officeart/2005/8/layout/orgChart1"/>
    <dgm:cxn modelId="{610E9A4A-2CE4-4A3E-8BAF-30A5143C986D}" type="presParOf" srcId="{B4A9DC19-59D4-46BF-A128-2514C69DD033}" destId="{DDC7CCC2-3E0F-4077-9BAE-80359C705930}" srcOrd="0" destOrd="0" presId="urn:microsoft.com/office/officeart/2005/8/layout/orgChart1"/>
    <dgm:cxn modelId="{E23739CB-B622-4C5B-833E-E1AAC694C3F1}" type="presParOf" srcId="{B4A9DC19-59D4-46BF-A128-2514C69DD033}" destId="{DC7689EA-E793-4FD3-AC2F-E0C0AE0CC501}" srcOrd="1" destOrd="0" presId="urn:microsoft.com/office/officeart/2005/8/layout/orgChart1"/>
    <dgm:cxn modelId="{82079E05-A542-4459-819B-1F48AC272C25}" type="presParOf" srcId="{085BB9DA-9FD5-47E6-A6A1-B8A2F261F299}" destId="{EB33867B-3608-4235-9C66-9D51C0066D47}" srcOrd="1" destOrd="0" presId="urn:microsoft.com/office/officeart/2005/8/layout/orgChart1"/>
    <dgm:cxn modelId="{334D5E83-81A1-47D2-890A-88702B90BD4A}" type="presParOf" srcId="{085BB9DA-9FD5-47E6-A6A1-B8A2F261F299}" destId="{7A541DBA-312D-4F42-9F4B-ACCEB8CE6C5A}" srcOrd="2" destOrd="0" presId="urn:microsoft.com/office/officeart/2005/8/layout/orgChart1"/>
    <dgm:cxn modelId="{93449C54-2811-4869-A4D3-BBBEEF1BFE7E}" type="presParOf" srcId="{D3B7D6CC-8985-4F2B-9EC7-67C4D1B92803}" destId="{3FAE5B0E-DF6B-435D-9B35-7CE744D8D701}" srcOrd="2" destOrd="0" presId="urn:microsoft.com/office/officeart/2005/8/layout/orgChart1"/>
    <dgm:cxn modelId="{275139C2-60AF-4837-808F-8DF2DC3F9475}" type="presParOf" srcId="{EE9D3E7E-B0EB-4CB4-941D-A6FF3C1E2A37}" destId="{B7FC41C0-E5DB-40C8-AF00-DA70E7056426}" srcOrd="14" destOrd="0" presId="urn:microsoft.com/office/officeart/2005/8/layout/orgChart1"/>
    <dgm:cxn modelId="{1C607EAB-8FD2-4401-A059-9EAF85594877}" type="presParOf" srcId="{EE9D3E7E-B0EB-4CB4-941D-A6FF3C1E2A37}" destId="{25F7E0D4-5B84-4BEA-A88A-231F1C380ADC}" srcOrd="15" destOrd="0" presId="urn:microsoft.com/office/officeart/2005/8/layout/orgChart1"/>
    <dgm:cxn modelId="{2AE5DCF0-1AAB-40D6-81D4-F7E11C2CC30B}" type="presParOf" srcId="{25F7E0D4-5B84-4BEA-A88A-231F1C380ADC}" destId="{6F0F4009-11DC-4CB7-8C12-3919D1C5F790}" srcOrd="0" destOrd="0" presId="urn:microsoft.com/office/officeart/2005/8/layout/orgChart1"/>
    <dgm:cxn modelId="{493F3376-B780-49C4-BD4A-9EBC3CFBD536}" type="presParOf" srcId="{6F0F4009-11DC-4CB7-8C12-3919D1C5F790}" destId="{0A313A6E-E3AA-4E7C-A2F2-8D044C28F578}" srcOrd="0" destOrd="0" presId="urn:microsoft.com/office/officeart/2005/8/layout/orgChart1"/>
    <dgm:cxn modelId="{C30A2A17-5BDC-4869-8D96-209890A57A0D}" type="presParOf" srcId="{6F0F4009-11DC-4CB7-8C12-3919D1C5F790}" destId="{1797C078-15B0-46F0-8D5B-D7C43CED8363}" srcOrd="1" destOrd="0" presId="urn:microsoft.com/office/officeart/2005/8/layout/orgChart1"/>
    <dgm:cxn modelId="{026B9C8E-B90F-41CF-9CFA-B5089D880A58}" type="presParOf" srcId="{25F7E0D4-5B84-4BEA-A88A-231F1C380ADC}" destId="{F80EEABD-46E6-4967-B8F5-744A1FA4FCCA}" srcOrd="1" destOrd="0" presId="urn:microsoft.com/office/officeart/2005/8/layout/orgChart1"/>
    <dgm:cxn modelId="{423FDA70-B4FD-4C2D-9F21-CDA5B4959588}" type="presParOf" srcId="{F80EEABD-46E6-4967-B8F5-744A1FA4FCCA}" destId="{0CA4D36C-9C50-4F0F-BCC5-E401BB291CBA}" srcOrd="0" destOrd="0" presId="urn:microsoft.com/office/officeart/2005/8/layout/orgChart1"/>
    <dgm:cxn modelId="{F8581F38-36D5-405C-B4D4-48BC73769E06}" type="presParOf" srcId="{F80EEABD-46E6-4967-B8F5-744A1FA4FCCA}" destId="{10086151-4E5C-47C8-91EB-4B098A0FF693}" srcOrd="1" destOrd="0" presId="urn:microsoft.com/office/officeart/2005/8/layout/orgChart1"/>
    <dgm:cxn modelId="{CF157AC1-5EAB-46F4-9844-A92808AF4AFF}" type="presParOf" srcId="{10086151-4E5C-47C8-91EB-4B098A0FF693}" destId="{2A8464B0-C235-415F-8B02-C197B7BA9D29}" srcOrd="0" destOrd="0" presId="urn:microsoft.com/office/officeart/2005/8/layout/orgChart1"/>
    <dgm:cxn modelId="{41A53FC2-6251-4681-B265-AB4D3B22D800}" type="presParOf" srcId="{2A8464B0-C235-415F-8B02-C197B7BA9D29}" destId="{BE6B7CE9-EDE2-4FA4-8D75-F2FDF707BB4D}" srcOrd="0" destOrd="0" presId="urn:microsoft.com/office/officeart/2005/8/layout/orgChart1"/>
    <dgm:cxn modelId="{6CCAC0D1-9BCC-4CE1-9B6A-48A5DC749738}" type="presParOf" srcId="{2A8464B0-C235-415F-8B02-C197B7BA9D29}" destId="{E6E9E4FA-18AD-4193-A6A2-8A387CB00BBE}" srcOrd="1" destOrd="0" presId="urn:microsoft.com/office/officeart/2005/8/layout/orgChart1"/>
    <dgm:cxn modelId="{C7C19B2F-39EC-4380-9449-C2BEBF1D096D}" type="presParOf" srcId="{10086151-4E5C-47C8-91EB-4B098A0FF693}" destId="{0DA545A3-AE21-4E68-AC6E-DADF8B842973}" srcOrd="1" destOrd="0" presId="urn:microsoft.com/office/officeart/2005/8/layout/orgChart1"/>
    <dgm:cxn modelId="{77A9E285-AA91-420C-8B3E-DFD464738119}" type="presParOf" srcId="{10086151-4E5C-47C8-91EB-4B098A0FF693}" destId="{790E980E-D51D-4C76-9678-E9B54568815E}" srcOrd="2" destOrd="0" presId="urn:microsoft.com/office/officeart/2005/8/layout/orgChart1"/>
    <dgm:cxn modelId="{D38BF156-34D4-44C0-8628-A405D27C8A4A}" type="presParOf" srcId="{F80EEABD-46E6-4967-B8F5-744A1FA4FCCA}" destId="{10455DA1-0BF0-41A1-AD56-89DD851FD2F0}" srcOrd="2" destOrd="0" presId="urn:microsoft.com/office/officeart/2005/8/layout/orgChart1"/>
    <dgm:cxn modelId="{EAA00699-182F-4C1F-95C1-90F499C8CBF8}" type="presParOf" srcId="{F80EEABD-46E6-4967-B8F5-744A1FA4FCCA}" destId="{B3BAABA6-A11F-4347-A965-0503B15A17E1}" srcOrd="3" destOrd="0" presId="urn:microsoft.com/office/officeart/2005/8/layout/orgChart1"/>
    <dgm:cxn modelId="{A343183F-A8C3-4398-A030-88886620CE21}" type="presParOf" srcId="{B3BAABA6-A11F-4347-A965-0503B15A17E1}" destId="{B8B5983C-7CEE-44D6-9851-D384DF965B22}" srcOrd="0" destOrd="0" presId="urn:microsoft.com/office/officeart/2005/8/layout/orgChart1"/>
    <dgm:cxn modelId="{34D9FB1D-B769-4167-9AA9-F06B12D2CE0C}" type="presParOf" srcId="{B8B5983C-7CEE-44D6-9851-D384DF965B22}" destId="{C311FC00-ED2B-4CE1-B80F-B8109151ED14}" srcOrd="0" destOrd="0" presId="urn:microsoft.com/office/officeart/2005/8/layout/orgChart1"/>
    <dgm:cxn modelId="{DF9D0D09-D1EC-4051-97A0-53D8EB7EE601}" type="presParOf" srcId="{B8B5983C-7CEE-44D6-9851-D384DF965B22}" destId="{783A2FF6-E941-47A0-9CC5-0F295AE97295}" srcOrd="1" destOrd="0" presId="urn:microsoft.com/office/officeart/2005/8/layout/orgChart1"/>
    <dgm:cxn modelId="{B14AFCC2-CA5D-4A4D-905D-24A1DB740B0E}" type="presParOf" srcId="{B3BAABA6-A11F-4347-A965-0503B15A17E1}" destId="{10CCC5A9-9E26-4D8C-8062-BD5DC74F424B}" srcOrd="1" destOrd="0" presId="urn:microsoft.com/office/officeart/2005/8/layout/orgChart1"/>
    <dgm:cxn modelId="{B891856E-FB99-42DB-A3FE-B4978B3BF247}" type="presParOf" srcId="{B3BAABA6-A11F-4347-A965-0503B15A17E1}" destId="{F10FF2FC-C374-470C-ABBF-FEE4628E12A1}" srcOrd="2" destOrd="0" presId="urn:microsoft.com/office/officeart/2005/8/layout/orgChart1"/>
    <dgm:cxn modelId="{4D371487-2081-4DA6-B8BC-2A6A5756F325}" type="presParOf" srcId="{F80EEABD-46E6-4967-B8F5-744A1FA4FCCA}" destId="{E63AA052-27BB-498C-8B0D-2F3A695D47C5}" srcOrd="4" destOrd="0" presId="urn:microsoft.com/office/officeart/2005/8/layout/orgChart1"/>
    <dgm:cxn modelId="{C248026F-44D8-45EE-91CA-4D787B8C7464}" type="presParOf" srcId="{F80EEABD-46E6-4967-B8F5-744A1FA4FCCA}" destId="{17302192-6D4A-4DF2-94B7-48D290E4D28D}" srcOrd="5" destOrd="0" presId="urn:microsoft.com/office/officeart/2005/8/layout/orgChart1"/>
    <dgm:cxn modelId="{AB6124EA-08B3-44DA-A957-D95F13A9490E}" type="presParOf" srcId="{17302192-6D4A-4DF2-94B7-48D290E4D28D}" destId="{6DAE3CF8-0F5C-48B5-931C-0E4A41ED2445}" srcOrd="0" destOrd="0" presId="urn:microsoft.com/office/officeart/2005/8/layout/orgChart1"/>
    <dgm:cxn modelId="{B2A39AA5-61A5-4747-9633-CC6ED3025D74}" type="presParOf" srcId="{6DAE3CF8-0F5C-48B5-931C-0E4A41ED2445}" destId="{280943DC-11D9-4810-AA7C-1E727089770D}" srcOrd="0" destOrd="0" presId="urn:microsoft.com/office/officeart/2005/8/layout/orgChart1"/>
    <dgm:cxn modelId="{C0C807A5-8FDC-45A7-8EF3-34E8666845CA}" type="presParOf" srcId="{6DAE3CF8-0F5C-48B5-931C-0E4A41ED2445}" destId="{7108C897-16C1-45A9-87AA-63FA6E35E4F9}" srcOrd="1" destOrd="0" presId="urn:microsoft.com/office/officeart/2005/8/layout/orgChart1"/>
    <dgm:cxn modelId="{39B4D283-51A7-4AC5-81C7-6E15019A4A6B}" type="presParOf" srcId="{17302192-6D4A-4DF2-94B7-48D290E4D28D}" destId="{14E637B3-DBB6-4CDA-A530-244338BD7890}" srcOrd="1" destOrd="0" presId="urn:microsoft.com/office/officeart/2005/8/layout/orgChart1"/>
    <dgm:cxn modelId="{6E3133C6-A829-44BC-A213-38ABC3B788CF}" type="presParOf" srcId="{17302192-6D4A-4DF2-94B7-48D290E4D28D}" destId="{8EAE6926-2F03-4D89-91F6-CDC18BD79EA6}" srcOrd="2" destOrd="0" presId="urn:microsoft.com/office/officeart/2005/8/layout/orgChart1"/>
    <dgm:cxn modelId="{E5FC562E-3616-4454-813C-FB1773A1A03C}" type="presParOf" srcId="{F80EEABD-46E6-4967-B8F5-744A1FA4FCCA}" destId="{59890DF1-17CA-4704-8510-707E9C1B0479}" srcOrd="6" destOrd="0" presId="urn:microsoft.com/office/officeart/2005/8/layout/orgChart1"/>
    <dgm:cxn modelId="{F3B112FD-65C6-48A8-9724-E2B09A48AB00}" type="presParOf" srcId="{F80EEABD-46E6-4967-B8F5-744A1FA4FCCA}" destId="{6E81F617-43B9-4589-A667-7F1C2C8DA9F3}" srcOrd="7" destOrd="0" presId="urn:microsoft.com/office/officeart/2005/8/layout/orgChart1"/>
    <dgm:cxn modelId="{06D59837-5EB2-48E1-9859-8FDDA3EF4AB5}" type="presParOf" srcId="{6E81F617-43B9-4589-A667-7F1C2C8DA9F3}" destId="{7DD5BB1E-B8CA-4452-B29F-381214AADF44}" srcOrd="0" destOrd="0" presId="urn:microsoft.com/office/officeart/2005/8/layout/orgChart1"/>
    <dgm:cxn modelId="{EA666790-80A2-4E30-B9B1-81EAA51369B2}" type="presParOf" srcId="{7DD5BB1E-B8CA-4452-B29F-381214AADF44}" destId="{A3000C31-5133-4A29-9FDB-EB43C27E5093}" srcOrd="0" destOrd="0" presId="urn:microsoft.com/office/officeart/2005/8/layout/orgChart1"/>
    <dgm:cxn modelId="{ADB4D3B0-2314-43B1-B710-D6FA1EDE21AF}" type="presParOf" srcId="{7DD5BB1E-B8CA-4452-B29F-381214AADF44}" destId="{2496223C-CBF4-4E41-BEC8-A6E61671C1B7}" srcOrd="1" destOrd="0" presId="urn:microsoft.com/office/officeart/2005/8/layout/orgChart1"/>
    <dgm:cxn modelId="{62F5D3FD-7DD6-40E5-B27B-3FB4B9162311}" type="presParOf" srcId="{6E81F617-43B9-4589-A667-7F1C2C8DA9F3}" destId="{0EE5EDBA-12E3-4198-A041-065E114C4F1E}" srcOrd="1" destOrd="0" presId="urn:microsoft.com/office/officeart/2005/8/layout/orgChart1"/>
    <dgm:cxn modelId="{ECDC71F8-2D6E-4F65-91E5-BE58F3712B84}" type="presParOf" srcId="{6E81F617-43B9-4589-A667-7F1C2C8DA9F3}" destId="{A8113051-9E7B-4FB6-AC9B-45C886D0F9FF}" srcOrd="2" destOrd="0" presId="urn:microsoft.com/office/officeart/2005/8/layout/orgChart1"/>
    <dgm:cxn modelId="{3D6DDB91-3734-4911-A853-161E4AAD3D4B}" type="presParOf" srcId="{F80EEABD-46E6-4967-B8F5-744A1FA4FCCA}" destId="{9529CF9C-25D7-4C63-83EB-26C1168470C4}" srcOrd="8" destOrd="0" presId="urn:microsoft.com/office/officeart/2005/8/layout/orgChart1"/>
    <dgm:cxn modelId="{E8E0FBF5-C553-46B0-8BCA-1DDFFC89CEF3}" type="presParOf" srcId="{F80EEABD-46E6-4967-B8F5-744A1FA4FCCA}" destId="{8E30AFA3-FD93-4F02-A845-E7482CAB8066}" srcOrd="9" destOrd="0" presId="urn:microsoft.com/office/officeart/2005/8/layout/orgChart1"/>
    <dgm:cxn modelId="{5DE3FABA-8621-4685-BDD3-22E04AFAA3CE}" type="presParOf" srcId="{8E30AFA3-FD93-4F02-A845-E7482CAB8066}" destId="{FBED4A2C-A7E9-497B-8139-D3E2C84D231A}" srcOrd="0" destOrd="0" presId="urn:microsoft.com/office/officeart/2005/8/layout/orgChart1"/>
    <dgm:cxn modelId="{56B2FAA8-135C-4BFB-9C61-7B1EB8B776B8}" type="presParOf" srcId="{FBED4A2C-A7E9-497B-8139-D3E2C84D231A}" destId="{214CE423-8DAC-4D4A-82F1-6850C426E0F2}" srcOrd="0" destOrd="0" presId="urn:microsoft.com/office/officeart/2005/8/layout/orgChart1"/>
    <dgm:cxn modelId="{DD03EFEB-2934-436D-988A-606586842632}" type="presParOf" srcId="{FBED4A2C-A7E9-497B-8139-D3E2C84D231A}" destId="{A67183E0-D67C-4976-839F-D58AA6D6D781}" srcOrd="1" destOrd="0" presId="urn:microsoft.com/office/officeart/2005/8/layout/orgChart1"/>
    <dgm:cxn modelId="{FC849AB0-24EB-4647-A9FF-ED024442229E}" type="presParOf" srcId="{8E30AFA3-FD93-4F02-A845-E7482CAB8066}" destId="{F93282D5-D728-4E89-A5B4-40E73E4701D2}" srcOrd="1" destOrd="0" presId="urn:microsoft.com/office/officeart/2005/8/layout/orgChart1"/>
    <dgm:cxn modelId="{E0466772-3509-4DF7-B017-EBCF0F9F351B}" type="presParOf" srcId="{8E30AFA3-FD93-4F02-A845-E7482CAB8066}" destId="{0C0BA6D8-9DBA-41EB-A222-1165792F6D24}" srcOrd="2" destOrd="0" presId="urn:microsoft.com/office/officeart/2005/8/layout/orgChart1"/>
    <dgm:cxn modelId="{C8682BE9-33CA-45A8-BB74-82328968D16F}" type="presParOf" srcId="{F80EEABD-46E6-4967-B8F5-744A1FA4FCCA}" destId="{2FBCDED6-382E-4BB3-9177-CB41BEBE0966}" srcOrd="10" destOrd="0" presId="urn:microsoft.com/office/officeart/2005/8/layout/orgChart1"/>
    <dgm:cxn modelId="{AF058331-C09B-40AC-8E7B-860403264A5A}" type="presParOf" srcId="{F80EEABD-46E6-4967-B8F5-744A1FA4FCCA}" destId="{B88DB94F-340C-4ABD-86B9-653BA00E163D}" srcOrd="11" destOrd="0" presId="urn:microsoft.com/office/officeart/2005/8/layout/orgChart1"/>
    <dgm:cxn modelId="{D3D5C995-8AC9-4EAE-AB5C-65644C28D7FA}" type="presParOf" srcId="{B88DB94F-340C-4ABD-86B9-653BA00E163D}" destId="{57444BAD-1BEF-4D97-B7F9-A294B459F3CE}" srcOrd="0" destOrd="0" presId="urn:microsoft.com/office/officeart/2005/8/layout/orgChart1"/>
    <dgm:cxn modelId="{71239D86-8D74-4199-8A15-F9F78EE6954A}" type="presParOf" srcId="{57444BAD-1BEF-4D97-B7F9-A294B459F3CE}" destId="{874F6401-9BA4-402A-870F-FEBCDB3AB3B3}" srcOrd="0" destOrd="0" presId="urn:microsoft.com/office/officeart/2005/8/layout/orgChart1"/>
    <dgm:cxn modelId="{4C242E58-8C58-493C-AEFA-AA64BC995E62}" type="presParOf" srcId="{57444BAD-1BEF-4D97-B7F9-A294B459F3CE}" destId="{AC9E0501-F470-4688-A874-2C566C58B2DA}" srcOrd="1" destOrd="0" presId="urn:microsoft.com/office/officeart/2005/8/layout/orgChart1"/>
    <dgm:cxn modelId="{49DA278E-A05E-4D9F-A915-037F4B4D437E}" type="presParOf" srcId="{B88DB94F-340C-4ABD-86B9-653BA00E163D}" destId="{A83AF955-0425-4CE4-870B-6A1C16C4FBCE}" srcOrd="1" destOrd="0" presId="urn:microsoft.com/office/officeart/2005/8/layout/orgChart1"/>
    <dgm:cxn modelId="{45F04C55-26D8-4F71-BECC-DD92C2D16932}" type="presParOf" srcId="{B88DB94F-340C-4ABD-86B9-653BA00E163D}" destId="{1F4C050C-1CFD-454A-B69C-07ACEC203F42}" srcOrd="2" destOrd="0" presId="urn:microsoft.com/office/officeart/2005/8/layout/orgChart1"/>
    <dgm:cxn modelId="{5E2A20C6-62A2-49CB-B4ED-6D8A772B28C2}" type="presParOf" srcId="{F80EEABD-46E6-4967-B8F5-744A1FA4FCCA}" destId="{C2145025-B1DD-4C92-A928-81A39FDA3D85}" srcOrd="12" destOrd="0" presId="urn:microsoft.com/office/officeart/2005/8/layout/orgChart1"/>
    <dgm:cxn modelId="{D11FCEB4-BE2F-4C6D-A986-43FC580813B2}" type="presParOf" srcId="{F80EEABD-46E6-4967-B8F5-744A1FA4FCCA}" destId="{C2462A2B-5000-4C04-B5B7-A980519608DF}" srcOrd="13" destOrd="0" presId="urn:microsoft.com/office/officeart/2005/8/layout/orgChart1"/>
    <dgm:cxn modelId="{0BF929DB-8EF5-4D37-B3D6-730AA715B9B6}" type="presParOf" srcId="{C2462A2B-5000-4C04-B5B7-A980519608DF}" destId="{6BF5DEE5-E547-4949-BB72-92A0BF3E250C}" srcOrd="0" destOrd="0" presId="urn:microsoft.com/office/officeart/2005/8/layout/orgChart1"/>
    <dgm:cxn modelId="{81D073F5-1111-4E82-AAC1-5AB2C4BFA439}" type="presParOf" srcId="{6BF5DEE5-E547-4949-BB72-92A0BF3E250C}" destId="{2EFAA581-DD2E-48B8-AB66-D20E618BF50E}" srcOrd="0" destOrd="0" presId="urn:microsoft.com/office/officeart/2005/8/layout/orgChart1"/>
    <dgm:cxn modelId="{403531A9-BF73-4622-91B8-2087D7B1480A}" type="presParOf" srcId="{6BF5DEE5-E547-4949-BB72-92A0BF3E250C}" destId="{2CF29C11-AEA8-4C7C-93BA-5EE84F64D9A0}" srcOrd="1" destOrd="0" presId="urn:microsoft.com/office/officeart/2005/8/layout/orgChart1"/>
    <dgm:cxn modelId="{F37E567E-86B1-4105-AEA8-DB7C46735772}" type="presParOf" srcId="{C2462A2B-5000-4C04-B5B7-A980519608DF}" destId="{4AEE46A5-09E4-4A5A-AA82-167CDCB4761C}" srcOrd="1" destOrd="0" presId="urn:microsoft.com/office/officeart/2005/8/layout/orgChart1"/>
    <dgm:cxn modelId="{EB1A9BC4-163E-4143-AB03-5FA1177B27F8}" type="presParOf" srcId="{C2462A2B-5000-4C04-B5B7-A980519608DF}" destId="{6FFD2687-6352-45E6-8667-C54AA9D19F85}" srcOrd="2" destOrd="0" presId="urn:microsoft.com/office/officeart/2005/8/layout/orgChart1"/>
    <dgm:cxn modelId="{1F142EED-2A26-46FF-94D9-CA05C4BB42F2}" type="presParOf" srcId="{F80EEABD-46E6-4967-B8F5-744A1FA4FCCA}" destId="{B237282E-31EC-4D4A-84D2-071EF28BE633}" srcOrd="14" destOrd="0" presId="urn:microsoft.com/office/officeart/2005/8/layout/orgChart1"/>
    <dgm:cxn modelId="{C865FE4F-4018-4BE4-82F5-EA857BD0ABA3}" type="presParOf" srcId="{F80EEABD-46E6-4967-B8F5-744A1FA4FCCA}" destId="{54BF838F-585C-4B76-B495-417A39E9AA0A}" srcOrd="15" destOrd="0" presId="urn:microsoft.com/office/officeart/2005/8/layout/orgChart1"/>
    <dgm:cxn modelId="{2246E3A3-B80E-42A4-A7C7-1E8864929228}" type="presParOf" srcId="{54BF838F-585C-4B76-B495-417A39E9AA0A}" destId="{9EB875E1-382E-4E65-8BFE-F2BF153F9EF5}" srcOrd="0" destOrd="0" presId="urn:microsoft.com/office/officeart/2005/8/layout/orgChart1"/>
    <dgm:cxn modelId="{CE2BA526-3D88-4564-B140-AB77D50247AC}" type="presParOf" srcId="{9EB875E1-382E-4E65-8BFE-F2BF153F9EF5}" destId="{56E83775-2B26-42B0-892D-4417419BB1F1}" srcOrd="0" destOrd="0" presId="urn:microsoft.com/office/officeart/2005/8/layout/orgChart1"/>
    <dgm:cxn modelId="{7E399864-6F7D-4F0F-8526-11F9F8AF3A77}" type="presParOf" srcId="{9EB875E1-382E-4E65-8BFE-F2BF153F9EF5}" destId="{B54174A2-8E0F-4F62-B0BF-1399BC79833F}" srcOrd="1" destOrd="0" presId="urn:microsoft.com/office/officeart/2005/8/layout/orgChart1"/>
    <dgm:cxn modelId="{D816DFEB-C7A7-40C8-924C-D2B6B2B70D06}" type="presParOf" srcId="{54BF838F-585C-4B76-B495-417A39E9AA0A}" destId="{7E4DE61E-BE6A-4D31-84E5-C563BA4EB976}" srcOrd="1" destOrd="0" presId="urn:microsoft.com/office/officeart/2005/8/layout/orgChart1"/>
    <dgm:cxn modelId="{D9964714-D039-425C-A7F0-5214EF7BD5F4}" type="presParOf" srcId="{54BF838F-585C-4B76-B495-417A39E9AA0A}" destId="{8056CF44-3F84-4625-AD17-A5E2D101D857}" srcOrd="2" destOrd="0" presId="urn:microsoft.com/office/officeart/2005/8/layout/orgChart1"/>
    <dgm:cxn modelId="{FF36E6A5-E494-41B7-BF25-2672C0518089}" type="presParOf" srcId="{F80EEABD-46E6-4967-B8F5-744A1FA4FCCA}" destId="{DD60CBCB-C7E3-42FE-9AB5-A1E29A85760A}" srcOrd="16" destOrd="0" presId="urn:microsoft.com/office/officeart/2005/8/layout/orgChart1"/>
    <dgm:cxn modelId="{66788FFF-B5A2-4A70-B9ED-6EB121F3F71A}" type="presParOf" srcId="{F80EEABD-46E6-4967-B8F5-744A1FA4FCCA}" destId="{48A03B61-647B-48EB-AA7B-45CF525CC044}" srcOrd="17" destOrd="0" presId="urn:microsoft.com/office/officeart/2005/8/layout/orgChart1"/>
    <dgm:cxn modelId="{989FAE9C-D1EE-4B01-8AC8-73ECEFAA99E0}" type="presParOf" srcId="{48A03B61-647B-48EB-AA7B-45CF525CC044}" destId="{1EF30C3E-A712-4247-8BFC-0D7029AB3748}" srcOrd="0" destOrd="0" presId="urn:microsoft.com/office/officeart/2005/8/layout/orgChart1"/>
    <dgm:cxn modelId="{294D4231-1506-4B89-8964-94726D136399}" type="presParOf" srcId="{1EF30C3E-A712-4247-8BFC-0D7029AB3748}" destId="{85D10E67-07DB-4335-9D2F-B9AD9F3A1049}" srcOrd="0" destOrd="0" presId="urn:microsoft.com/office/officeart/2005/8/layout/orgChart1"/>
    <dgm:cxn modelId="{7C69C481-18F4-4142-882E-867513940845}" type="presParOf" srcId="{1EF30C3E-A712-4247-8BFC-0D7029AB3748}" destId="{B42C6715-B872-47EA-B905-9B118F8DCC7E}" srcOrd="1" destOrd="0" presId="urn:microsoft.com/office/officeart/2005/8/layout/orgChart1"/>
    <dgm:cxn modelId="{DC42C606-6DCD-4962-916D-207D2A263C4D}" type="presParOf" srcId="{48A03B61-647B-48EB-AA7B-45CF525CC044}" destId="{5A830F62-0D20-488E-9F2C-09948124EEBB}" srcOrd="1" destOrd="0" presId="urn:microsoft.com/office/officeart/2005/8/layout/orgChart1"/>
    <dgm:cxn modelId="{3168FE16-7E24-4F02-AFFE-6D9EAB085059}" type="presParOf" srcId="{48A03B61-647B-48EB-AA7B-45CF525CC044}" destId="{D247D154-7B48-4FD0-8740-910E3665835D}" srcOrd="2" destOrd="0" presId="urn:microsoft.com/office/officeart/2005/8/layout/orgChart1"/>
    <dgm:cxn modelId="{617D3E3D-1661-4D43-A423-5E26D053B64F}" type="presParOf" srcId="{F80EEABD-46E6-4967-B8F5-744A1FA4FCCA}" destId="{EC4F67E8-4448-498F-9128-4B99E0DF4F3E}" srcOrd="18" destOrd="0" presId="urn:microsoft.com/office/officeart/2005/8/layout/orgChart1"/>
    <dgm:cxn modelId="{079537E2-6FE2-455F-8F8F-6D6E26F14AC8}" type="presParOf" srcId="{F80EEABD-46E6-4967-B8F5-744A1FA4FCCA}" destId="{4B15169C-C603-4A44-8531-A841F8185F4B}" srcOrd="19" destOrd="0" presId="urn:microsoft.com/office/officeart/2005/8/layout/orgChart1"/>
    <dgm:cxn modelId="{4897989D-46E3-47C6-843E-AAA27E298CBC}" type="presParOf" srcId="{4B15169C-C603-4A44-8531-A841F8185F4B}" destId="{1F94DBDB-35C8-4D1A-A1A6-FD1B25FFB4F5}" srcOrd="0" destOrd="0" presId="urn:microsoft.com/office/officeart/2005/8/layout/orgChart1"/>
    <dgm:cxn modelId="{7EE9980A-E77F-4F09-8ADB-406083702F04}" type="presParOf" srcId="{1F94DBDB-35C8-4D1A-A1A6-FD1B25FFB4F5}" destId="{701C2AC6-F8A7-4474-932F-91270BD2E6E5}" srcOrd="0" destOrd="0" presId="urn:microsoft.com/office/officeart/2005/8/layout/orgChart1"/>
    <dgm:cxn modelId="{8EECF04F-21EE-45A3-A062-BDCA981496E8}" type="presParOf" srcId="{1F94DBDB-35C8-4D1A-A1A6-FD1B25FFB4F5}" destId="{6A61B2DC-72C0-4014-B443-162D02CD60BB}" srcOrd="1" destOrd="0" presId="urn:microsoft.com/office/officeart/2005/8/layout/orgChart1"/>
    <dgm:cxn modelId="{AE684D0B-D731-487E-953C-6FEF957D1B70}" type="presParOf" srcId="{4B15169C-C603-4A44-8531-A841F8185F4B}" destId="{A3D4DF64-22CD-4AF4-869C-4C2E1E2A1C56}" srcOrd="1" destOrd="0" presId="urn:microsoft.com/office/officeart/2005/8/layout/orgChart1"/>
    <dgm:cxn modelId="{65981D9C-FD71-4196-899E-3A5B71026D37}" type="presParOf" srcId="{4B15169C-C603-4A44-8531-A841F8185F4B}" destId="{38CF91F5-B758-43F2-992B-6DFD2DB41016}" srcOrd="2" destOrd="0" presId="urn:microsoft.com/office/officeart/2005/8/layout/orgChart1"/>
    <dgm:cxn modelId="{E5A192D5-5F25-4891-A35B-CC0A5CAFF103}" type="presParOf" srcId="{F80EEABD-46E6-4967-B8F5-744A1FA4FCCA}" destId="{ABAA9B68-8FC6-4F6D-A400-78554D65D392}" srcOrd="20" destOrd="0" presId="urn:microsoft.com/office/officeart/2005/8/layout/orgChart1"/>
    <dgm:cxn modelId="{13F096F8-B50C-472F-8CE1-08A192223EE2}" type="presParOf" srcId="{F80EEABD-46E6-4967-B8F5-744A1FA4FCCA}" destId="{638D3B74-DB0C-4B4F-81B8-863DF615D074}" srcOrd="21" destOrd="0" presId="urn:microsoft.com/office/officeart/2005/8/layout/orgChart1"/>
    <dgm:cxn modelId="{5AEAAA41-4427-426D-B9CF-1F0826A5492F}" type="presParOf" srcId="{638D3B74-DB0C-4B4F-81B8-863DF615D074}" destId="{9FF7DF7A-7596-4ED7-9639-9A1FA2D35B2D}" srcOrd="0" destOrd="0" presId="urn:microsoft.com/office/officeart/2005/8/layout/orgChart1"/>
    <dgm:cxn modelId="{4460A841-132A-4BE1-BCFA-22A184681165}" type="presParOf" srcId="{9FF7DF7A-7596-4ED7-9639-9A1FA2D35B2D}" destId="{CCBA30C5-353F-49F8-91FF-76916DD868D3}" srcOrd="0" destOrd="0" presId="urn:microsoft.com/office/officeart/2005/8/layout/orgChart1"/>
    <dgm:cxn modelId="{6BBC7752-4B2F-42B3-9DF8-229957A0EE7F}" type="presParOf" srcId="{9FF7DF7A-7596-4ED7-9639-9A1FA2D35B2D}" destId="{B43DF5CC-2BEA-46CE-BF33-F3DE65574A64}" srcOrd="1" destOrd="0" presId="urn:microsoft.com/office/officeart/2005/8/layout/orgChart1"/>
    <dgm:cxn modelId="{31AA58E2-E840-47A9-BDC3-EACBE321ACA0}" type="presParOf" srcId="{638D3B74-DB0C-4B4F-81B8-863DF615D074}" destId="{4D581C9F-7B03-4CF5-9910-5A744B326761}" srcOrd="1" destOrd="0" presId="urn:microsoft.com/office/officeart/2005/8/layout/orgChart1"/>
    <dgm:cxn modelId="{FD58A35E-385E-4CD8-B53E-2262A131C70A}" type="presParOf" srcId="{638D3B74-DB0C-4B4F-81B8-863DF615D074}" destId="{5F6F3646-44F7-49CA-8D07-D73C4A06C757}" srcOrd="2" destOrd="0" presId="urn:microsoft.com/office/officeart/2005/8/layout/orgChart1"/>
    <dgm:cxn modelId="{C7556B62-EA4A-45D0-AEC2-B1D3517572B6}" type="presParOf" srcId="{25F7E0D4-5B84-4BEA-A88A-231F1C380ADC}" destId="{FCADD241-CFA8-4422-B84A-06F083A1C056}" srcOrd="2" destOrd="0" presId="urn:microsoft.com/office/officeart/2005/8/layout/orgChart1"/>
    <dgm:cxn modelId="{0A1013E8-9697-4AC9-A42F-C9426FD1A4BD}" type="presParOf" srcId="{EE9D3E7E-B0EB-4CB4-941D-A6FF3C1E2A37}" destId="{471D5DC2-C985-41C4-8099-8ECE4A4DEF9C}" srcOrd="16" destOrd="0" presId="urn:microsoft.com/office/officeart/2005/8/layout/orgChart1"/>
    <dgm:cxn modelId="{1C0299A8-2F63-4523-8FEC-4BCF0F147761}" type="presParOf" srcId="{EE9D3E7E-B0EB-4CB4-941D-A6FF3C1E2A37}" destId="{1B2B22C4-6EB5-4E93-9BC8-90B325114C00}" srcOrd="17" destOrd="0" presId="urn:microsoft.com/office/officeart/2005/8/layout/orgChart1"/>
    <dgm:cxn modelId="{F52210C1-1429-4B0F-A256-F45B12CDEF1D}" type="presParOf" srcId="{1B2B22C4-6EB5-4E93-9BC8-90B325114C00}" destId="{C73A1B11-9CCF-4002-96DF-D01667A8E9A5}" srcOrd="0" destOrd="0" presId="urn:microsoft.com/office/officeart/2005/8/layout/orgChart1"/>
    <dgm:cxn modelId="{1EE612DF-8975-4951-B999-B286DF1479C2}" type="presParOf" srcId="{C73A1B11-9CCF-4002-96DF-D01667A8E9A5}" destId="{5CA7B163-EC06-4F6A-AE7B-A9AE423FD8F2}" srcOrd="0" destOrd="0" presId="urn:microsoft.com/office/officeart/2005/8/layout/orgChart1"/>
    <dgm:cxn modelId="{FF178CC5-1A4D-466A-91EA-6BA81A0773AC}" type="presParOf" srcId="{C73A1B11-9CCF-4002-96DF-D01667A8E9A5}" destId="{1B618BEC-D8A9-40F6-B772-BB8F4B744739}" srcOrd="1" destOrd="0" presId="urn:microsoft.com/office/officeart/2005/8/layout/orgChart1"/>
    <dgm:cxn modelId="{8D0488AA-FCEB-40A6-815D-0B0BD743AD1A}" type="presParOf" srcId="{1B2B22C4-6EB5-4E93-9BC8-90B325114C00}" destId="{28AFA0F7-F5E7-4275-BB6F-EA42D1B9E0F3}" srcOrd="1" destOrd="0" presId="urn:microsoft.com/office/officeart/2005/8/layout/orgChart1"/>
    <dgm:cxn modelId="{69025DF3-D488-4BB5-8417-2D7C2DB4B569}" type="presParOf" srcId="{28AFA0F7-F5E7-4275-BB6F-EA42D1B9E0F3}" destId="{48DC8567-FCCC-4BBB-B3C5-926D19C90CD8}" srcOrd="0" destOrd="0" presId="urn:microsoft.com/office/officeart/2005/8/layout/orgChart1"/>
    <dgm:cxn modelId="{21D4AB66-10DB-4C01-AF41-C54BD08898CD}" type="presParOf" srcId="{28AFA0F7-F5E7-4275-BB6F-EA42D1B9E0F3}" destId="{D608F643-8F0E-4C44-9EA5-BB1E960090A4}" srcOrd="1" destOrd="0" presId="urn:microsoft.com/office/officeart/2005/8/layout/orgChart1"/>
    <dgm:cxn modelId="{C91C2FA0-2902-45F9-AE72-9B0F0C420021}" type="presParOf" srcId="{D608F643-8F0E-4C44-9EA5-BB1E960090A4}" destId="{6C6385A0-628B-4981-9DA7-4CE41219F282}" srcOrd="0" destOrd="0" presId="urn:microsoft.com/office/officeart/2005/8/layout/orgChart1"/>
    <dgm:cxn modelId="{C46DEE83-6933-4005-8A1B-43E8538EE9C8}" type="presParOf" srcId="{6C6385A0-628B-4981-9DA7-4CE41219F282}" destId="{30D926C9-2E2F-4E7A-ACD5-AE8175B66D23}" srcOrd="0" destOrd="0" presId="urn:microsoft.com/office/officeart/2005/8/layout/orgChart1"/>
    <dgm:cxn modelId="{7B56A86D-D9E6-47E6-94E6-21E68013F55F}" type="presParOf" srcId="{6C6385A0-628B-4981-9DA7-4CE41219F282}" destId="{6B140101-2C1C-4BC7-8274-BEFA840DC89A}" srcOrd="1" destOrd="0" presId="urn:microsoft.com/office/officeart/2005/8/layout/orgChart1"/>
    <dgm:cxn modelId="{CE420F62-9E5A-47BA-83A4-A83C5BC95282}" type="presParOf" srcId="{D608F643-8F0E-4C44-9EA5-BB1E960090A4}" destId="{57F02123-F9CF-42E7-96EB-2F94DD3A38AC}" srcOrd="1" destOrd="0" presId="urn:microsoft.com/office/officeart/2005/8/layout/orgChart1"/>
    <dgm:cxn modelId="{56045702-25D6-4773-928F-972C5DCF3B85}" type="presParOf" srcId="{D608F643-8F0E-4C44-9EA5-BB1E960090A4}" destId="{B31CC012-0FCB-4452-B897-229C1D825B06}" srcOrd="2" destOrd="0" presId="urn:microsoft.com/office/officeart/2005/8/layout/orgChart1"/>
    <dgm:cxn modelId="{5E1832CF-4CF2-445C-A209-5094AFE6EC44}" type="presParOf" srcId="{1B2B22C4-6EB5-4E93-9BC8-90B325114C00}" destId="{E01F773C-245C-4F9D-A002-297A0E211EE3}" srcOrd="2" destOrd="0" presId="urn:microsoft.com/office/officeart/2005/8/layout/orgChart1"/>
    <dgm:cxn modelId="{64A4F621-47F4-4FDC-BA95-B22B47B0B82D}" type="presParOf" srcId="{EE9D3E7E-B0EB-4CB4-941D-A6FF3C1E2A37}" destId="{61353160-6210-4A4D-AC52-5CAD71302346}" srcOrd="18" destOrd="0" presId="urn:microsoft.com/office/officeart/2005/8/layout/orgChart1"/>
    <dgm:cxn modelId="{E64E14C5-F72E-4170-ADD6-DEEFBFC4022F}" type="presParOf" srcId="{EE9D3E7E-B0EB-4CB4-941D-A6FF3C1E2A37}" destId="{55455D84-3CE5-4502-8AF6-E8574818D6F3}" srcOrd="19" destOrd="0" presId="urn:microsoft.com/office/officeart/2005/8/layout/orgChart1"/>
    <dgm:cxn modelId="{67987CDC-307F-40FC-8307-D242F5C591BA}" type="presParOf" srcId="{55455D84-3CE5-4502-8AF6-E8574818D6F3}" destId="{516D4BD1-5F8B-40A7-BB5C-B47E13DB6915}" srcOrd="0" destOrd="0" presId="urn:microsoft.com/office/officeart/2005/8/layout/orgChart1"/>
    <dgm:cxn modelId="{C152AE50-F084-4829-B621-38CED596C326}" type="presParOf" srcId="{516D4BD1-5F8B-40A7-BB5C-B47E13DB6915}" destId="{9B184705-70FE-4648-8174-55BABCB54261}" srcOrd="0" destOrd="0" presId="urn:microsoft.com/office/officeart/2005/8/layout/orgChart1"/>
    <dgm:cxn modelId="{3F0F0C63-5D24-48DA-B480-7D8AB7CAAA01}" type="presParOf" srcId="{516D4BD1-5F8B-40A7-BB5C-B47E13DB6915}" destId="{504F44EB-353D-4529-9268-518DA856AD2E}" srcOrd="1" destOrd="0" presId="urn:microsoft.com/office/officeart/2005/8/layout/orgChart1"/>
    <dgm:cxn modelId="{8B46D32A-A024-45BC-BD76-368E3AE5B329}" type="presParOf" srcId="{55455D84-3CE5-4502-8AF6-E8574818D6F3}" destId="{358927BC-F0E0-4B5D-9C8A-92EFD612F198}" srcOrd="1" destOrd="0" presId="urn:microsoft.com/office/officeart/2005/8/layout/orgChart1"/>
    <dgm:cxn modelId="{92C142E3-04E2-48AA-8A14-5925B8A06826}" type="presParOf" srcId="{358927BC-F0E0-4B5D-9C8A-92EFD612F198}" destId="{AEAC5DEB-4F6E-4B4E-87A2-F514DD063BBC}" srcOrd="0" destOrd="0" presId="urn:microsoft.com/office/officeart/2005/8/layout/orgChart1"/>
    <dgm:cxn modelId="{31446D31-B4D3-4B4E-A8FD-96FF0CDC37F6}" type="presParOf" srcId="{358927BC-F0E0-4B5D-9C8A-92EFD612F198}" destId="{D1CBE94C-C432-47A5-B98A-C4FA45D25760}" srcOrd="1" destOrd="0" presId="urn:microsoft.com/office/officeart/2005/8/layout/orgChart1"/>
    <dgm:cxn modelId="{20154CA1-7372-4A18-84A4-1E225321240E}" type="presParOf" srcId="{D1CBE94C-C432-47A5-B98A-C4FA45D25760}" destId="{7E5B269B-F019-431E-B919-8D711F78676F}" srcOrd="0" destOrd="0" presId="urn:microsoft.com/office/officeart/2005/8/layout/orgChart1"/>
    <dgm:cxn modelId="{2209B822-F2E7-425D-8BEF-3C4E94B3C3E7}" type="presParOf" srcId="{7E5B269B-F019-431E-B919-8D711F78676F}" destId="{413183C0-DBE9-4585-9D30-3E87F0A2EA64}" srcOrd="0" destOrd="0" presId="urn:microsoft.com/office/officeart/2005/8/layout/orgChart1"/>
    <dgm:cxn modelId="{17466A82-88C6-41D6-BB5D-413BC4AABBCD}" type="presParOf" srcId="{7E5B269B-F019-431E-B919-8D711F78676F}" destId="{612FE7B4-D9F8-443A-B542-F95F2821015D}" srcOrd="1" destOrd="0" presId="urn:microsoft.com/office/officeart/2005/8/layout/orgChart1"/>
    <dgm:cxn modelId="{CA2F7403-8AF5-48B3-91FF-3ED4B8988D9E}" type="presParOf" srcId="{D1CBE94C-C432-47A5-B98A-C4FA45D25760}" destId="{1138F14B-232E-4BC5-99DF-3049459A7728}" srcOrd="1" destOrd="0" presId="urn:microsoft.com/office/officeart/2005/8/layout/orgChart1"/>
    <dgm:cxn modelId="{2CAF653F-F2EE-4024-A99A-D156E5E74467}" type="presParOf" srcId="{D1CBE94C-C432-47A5-B98A-C4FA45D25760}" destId="{183475DC-F54F-477E-B077-6EE0003D6CC0}" srcOrd="2" destOrd="0" presId="urn:microsoft.com/office/officeart/2005/8/layout/orgChart1"/>
    <dgm:cxn modelId="{4DCDFC2D-36D3-4D14-920D-1B0D21A6506A}" type="presParOf" srcId="{358927BC-F0E0-4B5D-9C8A-92EFD612F198}" destId="{45FA94A3-54C5-44A5-BEA3-9781E00C52AA}" srcOrd="2" destOrd="0" presId="urn:microsoft.com/office/officeart/2005/8/layout/orgChart1"/>
    <dgm:cxn modelId="{8CA233FD-68D6-4A22-B078-89FEBD7EB4B9}" type="presParOf" srcId="{358927BC-F0E0-4B5D-9C8A-92EFD612F198}" destId="{F297A61E-52AC-4D05-A9D1-6A44BA09218D}" srcOrd="3" destOrd="0" presId="urn:microsoft.com/office/officeart/2005/8/layout/orgChart1"/>
    <dgm:cxn modelId="{8B5E6E29-0895-4BFD-9143-0798434C6AD1}" type="presParOf" srcId="{F297A61E-52AC-4D05-A9D1-6A44BA09218D}" destId="{E0BCB641-1627-4BC6-835F-A3AE50D8245C}" srcOrd="0" destOrd="0" presId="urn:microsoft.com/office/officeart/2005/8/layout/orgChart1"/>
    <dgm:cxn modelId="{D0E72A1B-D6C1-4A1A-B535-561A13C83D27}" type="presParOf" srcId="{E0BCB641-1627-4BC6-835F-A3AE50D8245C}" destId="{7AF4C305-6307-4DD7-8705-8E96C324968F}" srcOrd="0" destOrd="0" presId="urn:microsoft.com/office/officeart/2005/8/layout/orgChart1"/>
    <dgm:cxn modelId="{8A76C49E-46FF-47C2-AF7B-839AFFA150DA}" type="presParOf" srcId="{E0BCB641-1627-4BC6-835F-A3AE50D8245C}" destId="{9C41E5D9-3D6E-4A1D-B8CA-1437E0E65B80}" srcOrd="1" destOrd="0" presId="urn:microsoft.com/office/officeart/2005/8/layout/orgChart1"/>
    <dgm:cxn modelId="{B1D01199-C5D7-4EAA-B0C5-89C6046B4935}" type="presParOf" srcId="{F297A61E-52AC-4D05-A9D1-6A44BA09218D}" destId="{59127BA1-FBDA-4CD2-8205-64FD8967AF69}" srcOrd="1" destOrd="0" presId="urn:microsoft.com/office/officeart/2005/8/layout/orgChart1"/>
    <dgm:cxn modelId="{23E77720-9DF1-45C6-96A1-2B4DEA2633B4}" type="presParOf" srcId="{F297A61E-52AC-4D05-A9D1-6A44BA09218D}" destId="{F5A2CFBA-4FD0-4FAE-AFFB-DB25742CB196}" srcOrd="2" destOrd="0" presId="urn:microsoft.com/office/officeart/2005/8/layout/orgChart1"/>
    <dgm:cxn modelId="{CED90351-2DEA-4024-940C-E07AAE7BE1DD}" type="presParOf" srcId="{358927BC-F0E0-4B5D-9C8A-92EFD612F198}" destId="{C6CE01FF-63D2-4EF2-95E0-41DAFF5F269A}" srcOrd="4" destOrd="0" presId="urn:microsoft.com/office/officeart/2005/8/layout/orgChart1"/>
    <dgm:cxn modelId="{7D8D99CD-2277-439C-9A5F-A7AA48D21773}" type="presParOf" srcId="{358927BC-F0E0-4B5D-9C8A-92EFD612F198}" destId="{23E79858-68D9-45D0-8844-BDB2909B0620}" srcOrd="5" destOrd="0" presId="urn:microsoft.com/office/officeart/2005/8/layout/orgChart1"/>
    <dgm:cxn modelId="{08F58211-BDD6-4493-9C66-2D4432721EF8}" type="presParOf" srcId="{23E79858-68D9-45D0-8844-BDB2909B0620}" destId="{FDFBE59F-6CC2-4937-A3C3-77563D7099E8}" srcOrd="0" destOrd="0" presId="urn:microsoft.com/office/officeart/2005/8/layout/orgChart1"/>
    <dgm:cxn modelId="{04F8FDE8-28FE-4C7D-B2E0-C14E52615C67}" type="presParOf" srcId="{FDFBE59F-6CC2-4937-A3C3-77563D7099E8}" destId="{96DFE7A1-4A7F-431E-BD87-FD087455DF46}" srcOrd="0" destOrd="0" presId="urn:microsoft.com/office/officeart/2005/8/layout/orgChart1"/>
    <dgm:cxn modelId="{B70EA76B-028B-456D-B45E-205E9CA6A556}" type="presParOf" srcId="{FDFBE59F-6CC2-4937-A3C3-77563D7099E8}" destId="{5CE174D5-5243-406A-B9DC-39997B9E70C9}" srcOrd="1" destOrd="0" presId="urn:microsoft.com/office/officeart/2005/8/layout/orgChart1"/>
    <dgm:cxn modelId="{336F944A-BC39-4CC9-9A2A-8F61E73908F1}" type="presParOf" srcId="{23E79858-68D9-45D0-8844-BDB2909B0620}" destId="{6416CBF3-C9D0-4F81-84F2-DBCEDF1AE247}" srcOrd="1" destOrd="0" presId="urn:microsoft.com/office/officeart/2005/8/layout/orgChart1"/>
    <dgm:cxn modelId="{7A25F34C-A57F-4838-8649-819879234EE6}" type="presParOf" srcId="{23E79858-68D9-45D0-8844-BDB2909B0620}" destId="{2014F386-8C25-4835-9AD5-7783F8D4B76A}" srcOrd="2" destOrd="0" presId="urn:microsoft.com/office/officeart/2005/8/layout/orgChart1"/>
    <dgm:cxn modelId="{06120FFD-4009-451A-BA95-320C96BB3A65}" type="presParOf" srcId="{55455D84-3CE5-4502-8AF6-E8574818D6F3}" destId="{11CCE72E-18D1-4BA2-B3C6-A52AA47BF62C}" srcOrd="2" destOrd="0" presId="urn:microsoft.com/office/officeart/2005/8/layout/orgChart1"/>
    <dgm:cxn modelId="{8ECE6383-6D97-474A-98D5-FAED492DAF85}" type="presParOf" srcId="{64741876-8C1D-49F4-BED1-4B37CD2D84EF}" destId="{1CDC1C77-790A-4B60-886B-592DA29AB9C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CE01FF-63D2-4EF2-95E0-41DAFF5F269A}">
      <dsp:nvSpPr>
        <dsp:cNvPr id="0" name=""/>
        <dsp:cNvSpPr/>
      </dsp:nvSpPr>
      <dsp:spPr>
        <a:xfrm>
          <a:off x="10691984" y="943762"/>
          <a:ext cx="161361" cy="887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7118"/>
              </a:lnTo>
              <a:lnTo>
                <a:pt x="161361" y="8871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FA94A3-54C5-44A5-BEA3-9781E00C52AA}">
      <dsp:nvSpPr>
        <dsp:cNvPr id="0" name=""/>
        <dsp:cNvSpPr/>
      </dsp:nvSpPr>
      <dsp:spPr>
        <a:xfrm>
          <a:off x="10691984" y="943762"/>
          <a:ext cx="161361" cy="5520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2089"/>
              </a:lnTo>
              <a:lnTo>
                <a:pt x="161361" y="5520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AC5DEB-4F6E-4B4E-87A2-F514DD063BBC}">
      <dsp:nvSpPr>
        <dsp:cNvPr id="0" name=""/>
        <dsp:cNvSpPr/>
      </dsp:nvSpPr>
      <dsp:spPr>
        <a:xfrm>
          <a:off x="10691984" y="943762"/>
          <a:ext cx="161361" cy="2170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061"/>
              </a:lnTo>
              <a:lnTo>
                <a:pt x="161361" y="2170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353160-6210-4A4D-AC52-5CAD71302346}">
      <dsp:nvSpPr>
        <dsp:cNvPr id="0" name=""/>
        <dsp:cNvSpPr/>
      </dsp:nvSpPr>
      <dsp:spPr>
        <a:xfrm>
          <a:off x="5835530" y="608733"/>
          <a:ext cx="5286750" cy="99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546"/>
              </a:lnTo>
              <a:lnTo>
                <a:pt x="5286750" y="49546"/>
              </a:lnTo>
              <a:lnTo>
                <a:pt x="5286750" y="990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DC8567-FCCC-4BBB-B3C5-926D19C90CD8}">
      <dsp:nvSpPr>
        <dsp:cNvPr id="0" name=""/>
        <dsp:cNvSpPr/>
      </dsp:nvSpPr>
      <dsp:spPr>
        <a:xfrm>
          <a:off x="9517151" y="943762"/>
          <a:ext cx="161361" cy="2170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061"/>
              </a:lnTo>
              <a:lnTo>
                <a:pt x="161361" y="2170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1D5DC2-C985-41C4-8099-8ECE4A4DEF9C}">
      <dsp:nvSpPr>
        <dsp:cNvPr id="0" name=""/>
        <dsp:cNvSpPr/>
      </dsp:nvSpPr>
      <dsp:spPr>
        <a:xfrm>
          <a:off x="5835530" y="608733"/>
          <a:ext cx="4111916" cy="99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546"/>
              </a:lnTo>
              <a:lnTo>
                <a:pt x="4111916" y="49546"/>
              </a:lnTo>
              <a:lnTo>
                <a:pt x="4111916" y="990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AA9B68-8FC6-4F6D-A400-78554D65D392}">
      <dsp:nvSpPr>
        <dsp:cNvPr id="0" name=""/>
        <dsp:cNvSpPr/>
      </dsp:nvSpPr>
      <dsp:spPr>
        <a:xfrm>
          <a:off x="8342317" y="943762"/>
          <a:ext cx="161361" cy="3567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67350"/>
              </a:lnTo>
              <a:lnTo>
                <a:pt x="161361" y="35673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4F67E8-4448-498F-9128-4B99E0DF4F3E}">
      <dsp:nvSpPr>
        <dsp:cNvPr id="0" name=""/>
        <dsp:cNvSpPr/>
      </dsp:nvSpPr>
      <dsp:spPr>
        <a:xfrm>
          <a:off x="8342317" y="943762"/>
          <a:ext cx="161361" cy="32323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2321"/>
              </a:lnTo>
              <a:lnTo>
                <a:pt x="161361" y="32323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60CBCB-C7E3-42FE-9AB5-A1E29A85760A}">
      <dsp:nvSpPr>
        <dsp:cNvPr id="0" name=""/>
        <dsp:cNvSpPr/>
      </dsp:nvSpPr>
      <dsp:spPr>
        <a:xfrm>
          <a:off x="8342317" y="943762"/>
          <a:ext cx="161361" cy="28972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97292"/>
              </a:lnTo>
              <a:lnTo>
                <a:pt x="161361" y="28972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37282E-31EC-4D4A-84D2-071EF28BE633}">
      <dsp:nvSpPr>
        <dsp:cNvPr id="0" name=""/>
        <dsp:cNvSpPr/>
      </dsp:nvSpPr>
      <dsp:spPr>
        <a:xfrm>
          <a:off x="8342317" y="943762"/>
          <a:ext cx="161361" cy="2562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2263"/>
              </a:lnTo>
              <a:lnTo>
                <a:pt x="161361" y="25622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145025-B1DD-4C92-A928-81A39FDA3D85}">
      <dsp:nvSpPr>
        <dsp:cNvPr id="0" name=""/>
        <dsp:cNvSpPr/>
      </dsp:nvSpPr>
      <dsp:spPr>
        <a:xfrm>
          <a:off x="8342317" y="943762"/>
          <a:ext cx="161361" cy="2227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27234"/>
              </a:lnTo>
              <a:lnTo>
                <a:pt x="161361" y="22272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BCDED6-382E-4BB3-9177-CB41BEBE0966}">
      <dsp:nvSpPr>
        <dsp:cNvPr id="0" name=""/>
        <dsp:cNvSpPr/>
      </dsp:nvSpPr>
      <dsp:spPr>
        <a:xfrm>
          <a:off x="8342317" y="943762"/>
          <a:ext cx="161361" cy="1892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2205"/>
              </a:lnTo>
              <a:lnTo>
                <a:pt x="161361" y="18922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29CF9C-25D7-4C63-83EB-26C1168470C4}">
      <dsp:nvSpPr>
        <dsp:cNvPr id="0" name=""/>
        <dsp:cNvSpPr/>
      </dsp:nvSpPr>
      <dsp:spPr>
        <a:xfrm>
          <a:off x="8342317" y="943762"/>
          <a:ext cx="161361" cy="15571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7176"/>
              </a:lnTo>
              <a:lnTo>
                <a:pt x="161361" y="15571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890DF1-17CA-4704-8510-707E9C1B0479}">
      <dsp:nvSpPr>
        <dsp:cNvPr id="0" name=""/>
        <dsp:cNvSpPr/>
      </dsp:nvSpPr>
      <dsp:spPr>
        <a:xfrm>
          <a:off x="8342317" y="943762"/>
          <a:ext cx="161361" cy="12221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2147"/>
              </a:lnTo>
              <a:lnTo>
                <a:pt x="161361" y="12221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3AA052-27BB-498C-8B0D-2F3A695D47C5}">
      <dsp:nvSpPr>
        <dsp:cNvPr id="0" name=""/>
        <dsp:cNvSpPr/>
      </dsp:nvSpPr>
      <dsp:spPr>
        <a:xfrm>
          <a:off x="8342317" y="943762"/>
          <a:ext cx="161361" cy="887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7118"/>
              </a:lnTo>
              <a:lnTo>
                <a:pt x="161361" y="8871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455DA1-0BF0-41A1-AD56-89DD851FD2F0}">
      <dsp:nvSpPr>
        <dsp:cNvPr id="0" name=""/>
        <dsp:cNvSpPr/>
      </dsp:nvSpPr>
      <dsp:spPr>
        <a:xfrm>
          <a:off x="8342317" y="943762"/>
          <a:ext cx="161361" cy="5520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2089"/>
              </a:lnTo>
              <a:lnTo>
                <a:pt x="161361" y="5520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A4D36C-9C50-4F0F-BCC5-E401BB291CBA}">
      <dsp:nvSpPr>
        <dsp:cNvPr id="0" name=""/>
        <dsp:cNvSpPr/>
      </dsp:nvSpPr>
      <dsp:spPr>
        <a:xfrm>
          <a:off x="8342317" y="943762"/>
          <a:ext cx="161361" cy="2170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061"/>
              </a:lnTo>
              <a:lnTo>
                <a:pt x="161361" y="2170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FC41C0-E5DB-40C8-AF00-DA70E7056426}">
      <dsp:nvSpPr>
        <dsp:cNvPr id="0" name=""/>
        <dsp:cNvSpPr/>
      </dsp:nvSpPr>
      <dsp:spPr>
        <a:xfrm>
          <a:off x="5835530" y="608733"/>
          <a:ext cx="2937083" cy="99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546"/>
              </a:lnTo>
              <a:lnTo>
                <a:pt x="2937083" y="49546"/>
              </a:lnTo>
              <a:lnTo>
                <a:pt x="2937083" y="990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BB2585-4151-4A78-A703-E90BE70308F6}">
      <dsp:nvSpPr>
        <dsp:cNvPr id="0" name=""/>
        <dsp:cNvSpPr/>
      </dsp:nvSpPr>
      <dsp:spPr>
        <a:xfrm>
          <a:off x="7167484" y="943762"/>
          <a:ext cx="161361" cy="5520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2089"/>
              </a:lnTo>
              <a:lnTo>
                <a:pt x="161361" y="5520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B05C0F-75CF-43CA-BD84-DF38CA08480D}">
      <dsp:nvSpPr>
        <dsp:cNvPr id="0" name=""/>
        <dsp:cNvSpPr/>
      </dsp:nvSpPr>
      <dsp:spPr>
        <a:xfrm>
          <a:off x="7167484" y="943762"/>
          <a:ext cx="161361" cy="2170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061"/>
              </a:lnTo>
              <a:lnTo>
                <a:pt x="161361" y="2170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E41CF9-DAD2-45F2-8FAF-F6A51EE0142C}">
      <dsp:nvSpPr>
        <dsp:cNvPr id="0" name=""/>
        <dsp:cNvSpPr/>
      </dsp:nvSpPr>
      <dsp:spPr>
        <a:xfrm>
          <a:off x="5835530" y="608733"/>
          <a:ext cx="1762250" cy="99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546"/>
              </a:lnTo>
              <a:lnTo>
                <a:pt x="1762250" y="49546"/>
              </a:lnTo>
              <a:lnTo>
                <a:pt x="1762250" y="990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7F2911-A06D-4439-B7BB-1273FDB40C67}">
      <dsp:nvSpPr>
        <dsp:cNvPr id="0" name=""/>
        <dsp:cNvSpPr/>
      </dsp:nvSpPr>
      <dsp:spPr>
        <a:xfrm>
          <a:off x="5992651" y="943762"/>
          <a:ext cx="161361" cy="5520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2089"/>
              </a:lnTo>
              <a:lnTo>
                <a:pt x="161361" y="5520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C2A880-4653-4802-8B0E-59B7F4373404}">
      <dsp:nvSpPr>
        <dsp:cNvPr id="0" name=""/>
        <dsp:cNvSpPr/>
      </dsp:nvSpPr>
      <dsp:spPr>
        <a:xfrm>
          <a:off x="5992651" y="943762"/>
          <a:ext cx="161361" cy="2170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061"/>
              </a:lnTo>
              <a:lnTo>
                <a:pt x="161361" y="2170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996644-62C8-42A3-9E66-7284D41FAC41}">
      <dsp:nvSpPr>
        <dsp:cNvPr id="0" name=""/>
        <dsp:cNvSpPr/>
      </dsp:nvSpPr>
      <dsp:spPr>
        <a:xfrm>
          <a:off x="5835530" y="608733"/>
          <a:ext cx="587416" cy="99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546"/>
              </a:lnTo>
              <a:lnTo>
                <a:pt x="587416" y="49546"/>
              </a:lnTo>
              <a:lnTo>
                <a:pt x="587416" y="990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57EF1D-A817-405D-A8C8-BC698F927142}">
      <dsp:nvSpPr>
        <dsp:cNvPr id="0" name=""/>
        <dsp:cNvSpPr/>
      </dsp:nvSpPr>
      <dsp:spPr>
        <a:xfrm>
          <a:off x="4817817" y="943762"/>
          <a:ext cx="161361" cy="4907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07466"/>
              </a:lnTo>
              <a:lnTo>
                <a:pt x="161361" y="49074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30C41D-30EC-4694-B305-6C3BBEDC1B56}">
      <dsp:nvSpPr>
        <dsp:cNvPr id="0" name=""/>
        <dsp:cNvSpPr/>
      </dsp:nvSpPr>
      <dsp:spPr>
        <a:xfrm>
          <a:off x="4817817" y="943762"/>
          <a:ext cx="161361" cy="4572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72437"/>
              </a:lnTo>
              <a:lnTo>
                <a:pt x="161361" y="45724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10FA8D-E430-43D8-9C4C-2CF4569BF9FE}">
      <dsp:nvSpPr>
        <dsp:cNvPr id="0" name=""/>
        <dsp:cNvSpPr/>
      </dsp:nvSpPr>
      <dsp:spPr>
        <a:xfrm>
          <a:off x="4817817" y="943762"/>
          <a:ext cx="161361" cy="42374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37408"/>
              </a:lnTo>
              <a:lnTo>
                <a:pt x="161361" y="42374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F9A2DA-B7E3-4A3B-8F54-6517F96B4CD1}">
      <dsp:nvSpPr>
        <dsp:cNvPr id="0" name=""/>
        <dsp:cNvSpPr/>
      </dsp:nvSpPr>
      <dsp:spPr>
        <a:xfrm>
          <a:off x="4817817" y="943762"/>
          <a:ext cx="161361" cy="39023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02379"/>
              </a:lnTo>
              <a:lnTo>
                <a:pt x="161361" y="39023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C9CCC2-FB11-4300-A103-B328E1DF4C60}">
      <dsp:nvSpPr>
        <dsp:cNvPr id="0" name=""/>
        <dsp:cNvSpPr/>
      </dsp:nvSpPr>
      <dsp:spPr>
        <a:xfrm>
          <a:off x="4817817" y="943762"/>
          <a:ext cx="161361" cy="3567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67350"/>
              </a:lnTo>
              <a:lnTo>
                <a:pt x="161361" y="35673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588BA6-6184-47D8-870C-F62E8142EA3F}">
      <dsp:nvSpPr>
        <dsp:cNvPr id="0" name=""/>
        <dsp:cNvSpPr/>
      </dsp:nvSpPr>
      <dsp:spPr>
        <a:xfrm>
          <a:off x="4817817" y="943762"/>
          <a:ext cx="161361" cy="32323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2321"/>
              </a:lnTo>
              <a:lnTo>
                <a:pt x="161361" y="32323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395E76-F967-4338-ABFF-82A6A3089614}">
      <dsp:nvSpPr>
        <dsp:cNvPr id="0" name=""/>
        <dsp:cNvSpPr/>
      </dsp:nvSpPr>
      <dsp:spPr>
        <a:xfrm>
          <a:off x="4817817" y="943762"/>
          <a:ext cx="161361" cy="28972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97292"/>
              </a:lnTo>
              <a:lnTo>
                <a:pt x="161361" y="28972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7E0040-830E-4F10-88B6-B9BDC80D0BE5}">
      <dsp:nvSpPr>
        <dsp:cNvPr id="0" name=""/>
        <dsp:cNvSpPr/>
      </dsp:nvSpPr>
      <dsp:spPr>
        <a:xfrm>
          <a:off x="4817817" y="943762"/>
          <a:ext cx="161361" cy="2562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2263"/>
              </a:lnTo>
              <a:lnTo>
                <a:pt x="161361" y="25622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969EEE-3974-46E5-9B83-1663CC3B8C20}">
      <dsp:nvSpPr>
        <dsp:cNvPr id="0" name=""/>
        <dsp:cNvSpPr/>
      </dsp:nvSpPr>
      <dsp:spPr>
        <a:xfrm>
          <a:off x="4817817" y="943762"/>
          <a:ext cx="161361" cy="2227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27234"/>
              </a:lnTo>
              <a:lnTo>
                <a:pt x="161361" y="22272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160FD1-4194-48E3-A390-686C427C6175}">
      <dsp:nvSpPr>
        <dsp:cNvPr id="0" name=""/>
        <dsp:cNvSpPr/>
      </dsp:nvSpPr>
      <dsp:spPr>
        <a:xfrm>
          <a:off x="4817817" y="943762"/>
          <a:ext cx="161361" cy="1892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2205"/>
              </a:lnTo>
              <a:lnTo>
                <a:pt x="161361" y="18922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B72C68-DB19-4289-82A0-D48C706535D3}">
      <dsp:nvSpPr>
        <dsp:cNvPr id="0" name=""/>
        <dsp:cNvSpPr/>
      </dsp:nvSpPr>
      <dsp:spPr>
        <a:xfrm>
          <a:off x="4817817" y="943762"/>
          <a:ext cx="161361" cy="15571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7176"/>
              </a:lnTo>
              <a:lnTo>
                <a:pt x="161361" y="15571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77C4EC-182A-46DD-94ED-DF777588BEA6}">
      <dsp:nvSpPr>
        <dsp:cNvPr id="0" name=""/>
        <dsp:cNvSpPr/>
      </dsp:nvSpPr>
      <dsp:spPr>
        <a:xfrm>
          <a:off x="4817817" y="943762"/>
          <a:ext cx="161361" cy="12221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2147"/>
              </a:lnTo>
              <a:lnTo>
                <a:pt x="161361" y="12221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966F6C-77C1-4209-9AA6-B2E4980AFBAC}">
      <dsp:nvSpPr>
        <dsp:cNvPr id="0" name=""/>
        <dsp:cNvSpPr/>
      </dsp:nvSpPr>
      <dsp:spPr>
        <a:xfrm>
          <a:off x="4817817" y="943762"/>
          <a:ext cx="161361" cy="887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7118"/>
              </a:lnTo>
              <a:lnTo>
                <a:pt x="161361" y="8871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4E4336-C0FB-4942-BFC5-637B5CFF0D26}">
      <dsp:nvSpPr>
        <dsp:cNvPr id="0" name=""/>
        <dsp:cNvSpPr/>
      </dsp:nvSpPr>
      <dsp:spPr>
        <a:xfrm>
          <a:off x="4817817" y="943762"/>
          <a:ext cx="161361" cy="5520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2089"/>
              </a:lnTo>
              <a:lnTo>
                <a:pt x="161361" y="5520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F6AAD2-15F9-4D3C-8CDF-1F84F6F6CA90}">
      <dsp:nvSpPr>
        <dsp:cNvPr id="0" name=""/>
        <dsp:cNvSpPr/>
      </dsp:nvSpPr>
      <dsp:spPr>
        <a:xfrm>
          <a:off x="4817817" y="943762"/>
          <a:ext cx="161361" cy="2170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061"/>
              </a:lnTo>
              <a:lnTo>
                <a:pt x="161361" y="2170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7599DB-F346-48E3-AD8D-37DDBF3B1CB8}">
      <dsp:nvSpPr>
        <dsp:cNvPr id="0" name=""/>
        <dsp:cNvSpPr/>
      </dsp:nvSpPr>
      <dsp:spPr>
        <a:xfrm>
          <a:off x="5248113" y="608733"/>
          <a:ext cx="587416" cy="99093"/>
        </a:xfrm>
        <a:custGeom>
          <a:avLst/>
          <a:gdLst/>
          <a:ahLst/>
          <a:cxnLst/>
          <a:rect l="0" t="0" r="0" b="0"/>
          <a:pathLst>
            <a:path>
              <a:moveTo>
                <a:pt x="587416" y="0"/>
              </a:moveTo>
              <a:lnTo>
                <a:pt x="587416" y="49546"/>
              </a:lnTo>
              <a:lnTo>
                <a:pt x="0" y="49546"/>
              </a:lnTo>
              <a:lnTo>
                <a:pt x="0" y="990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9A8767-E729-4767-910E-3050E66E0C05}">
      <dsp:nvSpPr>
        <dsp:cNvPr id="0" name=""/>
        <dsp:cNvSpPr/>
      </dsp:nvSpPr>
      <dsp:spPr>
        <a:xfrm>
          <a:off x="3642984" y="943762"/>
          <a:ext cx="161361" cy="2562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2263"/>
              </a:lnTo>
              <a:lnTo>
                <a:pt x="161361" y="25622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CFF571-A6AB-4473-9D66-968ACD18CF29}">
      <dsp:nvSpPr>
        <dsp:cNvPr id="0" name=""/>
        <dsp:cNvSpPr/>
      </dsp:nvSpPr>
      <dsp:spPr>
        <a:xfrm>
          <a:off x="3642984" y="943762"/>
          <a:ext cx="161361" cy="2227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27234"/>
              </a:lnTo>
              <a:lnTo>
                <a:pt x="161361" y="22272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D3E09D-857A-471D-A1A9-E7C2369B6154}">
      <dsp:nvSpPr>
        <dsp:cNvPr id="0" name=""/>
        <dsp:cNvSpPr/>
      </dsp:nvSpPr>
      <dsp:spPr>
        <a:xfrm>
          <a:off x="3642984" y="943762"/>
          <a:ext cx="161361" cy="1892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2205"/>
              </a:lnTo>
              <a:lnTo>
                <a:pt x="161361" y="18922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BC5D14-1FFF-4617-8A1B-D1B09CFCF7B5}">
      <dsp:nvSpPr>
        <dsp:cNvPr id="0" name=""/>
        <dsp:cNvSpPr/>
      </dsp:nvSpPr>
      <dsp:spPr>
        <a:xfrm>
          <a:off x="3642984" y="943762"/>
          <a:ext cx="161361" cy="15571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7176"/>
              </a:lnTo>
              <a:lnTo>
                <a:pt x="161361" y="15571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64113D-14DA-4117-9EE7-E4438D6D8CDE}">
      <dsp:nvSpPr>
        <dsp:cNvPr id="0" name=""/>
        <dsp:cNvSpPr/>
      </dsp:nvSpPr>
      <dsp:spPr>
        <a:xfrm>
          <a:off x="3642984" y="943762"/>
          <a:ext cx="161361" cy="12221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2147"/>
              </a:lnTo>
              <a:lnTo>
                <a:pt x="161361" y="12221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1C0A88-6534-4E9F-B6CF-EB15A11229B4}">
      <dsp:nvSpPr>
        <dsp:cNvPr id="0" name=""/>
        <dsp:cNvSpPr/>
      </dsp:nvSpPr>
      <dsp:spPr>
        <a:xfrm>
          <a:off x="3642984" y="943762"/>
          <a:ext cx="161361" cy="887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7118"/>
              </a:lnTo>
              <a:lnTo>
                <a:pt x="161361" y="8871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0FD732-C83B-4922-9763-9B0070FFB430}">
      <dsp:nvSpPr>
        <dsp:cNvPr id="0" name=""/>
        <dsp:cNvSpPr/>
      </dsp:nvSpPr>
      <dsp:spPr>
        <a:xfrm>
          <a:off x="3642984" y="943762"/>
          <a:ext cx="161361" cy="5520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2089"/>
              </a:lnTo>
              <a:lnTo>
                <a:pt x="161361" y="5520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880343-2796-46A1-ADD4-1CB51CF7FD5C}">
      <dsp:nvSpPr>
        <dsp:cNvPr id="0" name=""/>
        <dsp:cNvSpPr/>
      </dsp:nvSpPr>
      <dsp:spPr>
        <a:xfrm>
          <a:off x="3642984" y="943762"/>
          <a:ext cx="161361" cy="2170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061"/>
              </a:lnTo>
              <a:lnTo>
                <a:pt x="161361" y="2170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D9FACC-E72B-48CE-A32D-9D4499DF706E}">
      <dsp:nvSpPr>
        <dsp:cNvPr id="0" name=""/>
        <dsp:cNvSpPr/>
      </dsp:nvSpPr>
      <dsp:spPr>
        <a:xfrm>
          <a:off x="4073280" y="608733"/>
          <a:ext cx="1762250" cy="99093"/>
        </a:xfrm>
        <a:custGeom>
          <a:avLst/>
          <a:gdLst/>
          <a:ahLst/>
          <a:cxnLst/>
          <a:rect l="0" t="0" r="0" b="0"/>
          <a:pathLst>
            <a:path>
              <a:moveTo>
                <a:pt x="1762250" y="0"/>
              </a:moveTo>
              <a:lnTo>
                <a:pt x="1762250" y="49546"/>
              </a:lnTo>
              <a:lnTo>
                <a:pt x="0" y="49546"/>
              </a:lnTo>
              <a:lnTo>
                <a:pt x="0" y="990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B3F107-B2A1-4FA9-913E-C043690C0650}">
      <dsp:nvSpPr>
        <dsp:cNvPr id="0" name=""/>
        <dsp:cNvSpPr/>
      </dsp:nvSpPr>
      <dsp:spPr>
        <a:xfrm>
          <a:off x="2468150" y="943762"/>
          <a:ext cx="161361" cy="52424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42495"/>
              </a:lnTo>
              <a:lnTo>
                <a:pt x="161361" y="52424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0358E7-93D3-4084-A072-74F8B5D656B9}">
      <dsp:nvSpPr>
        <dsp:cNvPr id="0" name=""/>
        <dsp:cNvSpPr/>
      </dsp:nvSpPr>
      <dsp:spPr>
        <a:xfrm>
          <a:off x="2468150" y="943762"/>
          <a:ext cx="161361" cy="4907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07466"/>
              </a:lnTo>
              <a:lnTo>
                <a:pt x="161361" y="49074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F1CE59-B66E-497A-B955-7893A9751983}">
      <dsp:nvSpPr>
        <dsp:cNvPr id="0" name=""/>
        <dsp:cNvSpPr/>
      </dsp:nvSpPr>
      <dsp:spPr>
        <a:xfrm>
          <a:off x="2468150" y="943762"/>
          <a:ext cx="161361" cy="4572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72437"/>
              </a:lnTo>
              <a:lnTo>
                <a:pt x="161361" y="45724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97FECE-3DF9-4153-9A92-010F0043D6FA}">
      <dsp:nvSpPr>
        <dsp:cNvPr id="0" name=""/>
        <dsp:cNvSpPr/>
      </dsp:nvSpPr>
      <dsp:spPr>
        <a:xfrm>
          <a:off x="2468150" y="943762"/>
          <a:ext cx="161361" cy="42374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37408"/>
              </a:lnTo>
              <a:lnTo>
                <a:pt x="161361" y="42374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3127B2-E9AC-4158-90DC-1F50966DBEF1}">
      <dsp:nvSpPr>
        <dsp:cNvPr id="0" name=""/>
        <dsp:cNvSpPr/>
      </dsp:nvSpPr>
      <dsp:spPr>
        <a:xfrm>
          <a:off x="2468150" y="943762"/>
          <a:ext cx="161361" cy="39023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02379"/>
              </a:lnTo>
              <a:lnTo>
                <a:pt x="161361" y="39023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F35939-B881-465C-A748-65F343686379}">
      <dsp:nvSpPr>
        <dsp:cNvPr id="0" name=""/>
        <dsp:cNvSpPr/>
      </dsp:nvSpPr>
      <dsp:spPr>
        <a:xfrm>
          <a:off x="2468150" y="943762"/>
          <a:ext cx="161361" cy="3567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67350"/>
              </a:lnTo>
              <a:lnTo>
                <a:pt x="161361" y="35673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69C2E0-900D-4E51-B9EE-FAD1582A4E68}">
      <dsp:nvSpPr>
        <dsp:cNvPr id="0" name=""/>
        <dsp:cNvSpPr/>
      </dsp:nvSpPr>
      <dsp:spPr>
        <a:xfrm>
          <a:off x="2468150" y="943762"/>
          <a:ext cx="161361" cy="32323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2321"/>
              </a:lnTo>
              <a:lnTo>
                <a:pt x="161361" y="32323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88AA6D-3888-436D-B017-F18E0C3028CF}">
      <dsp:nvSpPr>
        <dsp:cNvPr id="0" name=""/>
        <dsp:cNvSpPr/>
      </dsp:nvSpPr>
      <dsp:spPr>
        <a:xfrm>
          <a:off x="2468150" y="943762"/>
          <a:ext cx="161361" cy="28972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97292"/>
              </a:lnTo>
              <a:lnTo>
                <a:pt x="161361" y="28972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B62DF5-24AB-4FBF-8FDE-23B08BFDCE0A}">
      <dsp:nvSpPr>
        <dsp:cNvPr id="0" name=""/>
        <dsp:cNvSpPr/>
      </dsp:nvSpPr>
      <dsp:spPr>
        <a:xfrm>
          <a:off x="2468150" y="943762"/>
          <a:ext cx="161361" cy="2562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2263"/>
              </a:lnTo>
              <a:lnTo>
                <a:pt x="161361" y="25622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C85A99-F5ED-4518-9848-BED10DC05ABE}">
      <dsp:nvSpPr>
        <dsp:cNvPr id="0" name=""/>
        <dsp:cNvSpPr/>
      </dsp:nvSpPr>
      <dsp:spPr>
        <a:xfrm>
          <a:off x="2468150" y="943762"/>
          <a:ext cx="161361" cy="2227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27234"/>
              </a:lnTo>
              <a:lnTo>
                <a:pt x="161361" y="22272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944ED5-F958-4B7F-8116-F7818A512400}">
      <dsp:nvSpPr>
        <dsp:cNvPr id="0" name=""/>
        <dsp:cNvSpPr/>
      </dsp:nvSpPr>
      <dsp:spPr>
        <a:xfrm>
          <a:off x="2468150" y="943762"/>
          <a:ext cx="161361" cy="1892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2205"/>
              </a:lnTo>
              <a:lnTo>
                <a:pt x="161361" y="18922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265DA5-12F8-42B7-B5EE-56089C4F0575}">
      <dsp:nvSpPr>
        <dsp:cNvPr id="0" name=""/>
        <dsp:cNvSpPr/>
      </dsp:nvSpPr>
      <dsp:spPr>
        <a:xfrm>
          <a:off x="2468150" y="943762"/>
          <a:ext cx="161361" cy="15571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7176"/>
              </a:lnTo>
              <a:lnTo>
                <a:pt x="161361" y="15571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AF13A7-C042-4702-A55E-09C77E714056}">
      <dsp:nvSpPr>
        <dsp:cNvPr id="0" name=""/>
        <dsp:cNvSpPr/>
      </dsp:nvSpPr>
      <dsp:spPr>
        <a:xfrm>
          <a:off x="2468150" y="943762"/>
          <a:ext cx="161361" cy="12221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2147"/>
              </a:lnTo>
              <a:lnTo>
                <a:pt x="161361" y="12221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714AE6-5DC2-4639-A235-6A84DEDF9E4B}">
      <dsp:nvSpPr>
        <dsp:cNvPr id="0" name=""/>
        <dsp:cNvSpPr/>
      </dsp:nvSpPr>
      <dsp:spPr>
        <a:xfrm>
          <a:off x="2468150" y="943762"/>
          <a:ext cx="161361" cy="887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7118"/>
              </a:lnTo>
              <a:lnTo>
                <a:pt x="161361" y="8871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FA80C9-FBDD-4C88-9AAE-92665E763427}">
      <dsp:nvSpPr>
        <dsp:cNvPr id="0" name=""/>
        <dsp:cNvSpPr/>
      </dsp:nvSpPr>
      <dsp:spPr>
        <a:xfrm>
          <a:off x="2468150" y="943762"/>
          <a:ext cx="161361" cy="5520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2089"/>
              </a:lnTo>
              <a:lnTo>
                <a:pt x="161361" y="5520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AE52C9-8FBD-4A1B-8A10-DB6A57F1DB4B}">
      <dsp:nvSpPr>
        <dsp:cNvPr id="0" name=""/>
        <dsp:cNvSpPr/>
      </dsp:nvSpPr>
      <dsp:spPr>
        <a:xfrm>
          <a:off x="2468150" y="943762"/>
          <a:ext cx="161361" cy="2170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061"/>
              </a:lnTo>
              <a:lnTo>
                <a:pt x="161361" y="2170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FE06C9-BF20-41D2-9D5D-7B2A37543582}">
      <dsp:nvSpPr>
        <dsp:cNvPr id="0" name=""/>
        <dsp:cNvSpPr/>
      </dsp:nvSpPr>
      <dsp:spPr>
        <a:xfrm>
          <a:off x="2898447" y="608733"/>
          <a:ext cx="2937083" cy="99093"/>
        </a:xfrm>
        <a:custGeom>
          <a:avLst/>
          <a:gdLst/>
          <a:ahLst/>
          <a:cxnLst/>
          <a:rect l="0" t="0" r="0" b="0"/>
          <a:pathLst>
            <a:path>
              <a:moveTo>
                <a:pt x="2937083" y="0"/>
              </a:moveTo>
              <a:lnTo>
                <a:pt x="2937083" y="49546"/>
              </a:lnTo>
              <a:lnTo>
                <a:pt x="0" y="49546"/>
              </a:lnTo>
              <a:lnTo>
                <a:pt x="0" y="990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82D28A-BB44-4C58-B57E-478CAD7B60A4}">
      <dsp:nvSpPr>
        <dsp:cNvPr id="0" name=""/>
        <dsp:cNvSpPr/>
      </dsp:nvSpPr>
      <dsp:spPr>
        <a:xfrm>
          <a:off x="1293317" y="943762"/>
          <a:ext cx="161361" cy="1892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2205"/>
              </a:lnTo>
              <a:lnTo>
                <a:pt x="161361" y="18922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9FE1E8-270F-4E5D-B183-C6E2988BA51F}">
      <dsp:nvSpPr>
        <dsp:cNvPr id="0" name=""/>
        <dsp:cNvSpPr/>
      </dsp:nvSpPr>
      <dsp:spPr>
        <a:xfrm>
          <a:off x="1293317" y="943762"/>
          <a:ext cx="161361" cy="15571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7176"/>
              </a:lnTo>
              <a:lnTo>
                <a:pt x="161361" y="15571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EC8816-AD5B-492D-8876-961ED1E0EA87}">
      <dsp:nvSpPr>
        <dsp:cNvPr id="0" name=""/>
        <dsp:cNvSpPr/>
      </dsp:nvSpPr>
      <dsp:spPr>
        <a:xfrm>
          <a:off x="1293317" y="943762"/>
          <a:ext cx="161361" cy="12221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2147"/>
              </a:lnTo>
              <a:lnTo>
                <a:pt x="161361" y="12221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F2E4F5-BD63-4462-AE92-1C0A4A25EBBC}">
      <dsp:nvSpPr>
        <dsp:cNvPr id="0" name=""/>
        <dsp:cNvSpPr/>
      </dsp:nvSpPr>
      <dsp:spPr>
        <a:xfrm>
          <a:off x="1293317" y="943762"/>
          <a:ext cx="161361" cy="887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7118"/>
              </a:lnTo>
              <a:lnTo>
                <a:pt x="161361" y="8871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2138D6-71CC-4A70-98F4-CDC68AD31788}">
      <dsp:nvSpPr>
        <dsp:cNvPr id="0" name=""/>
        <dsp:cNvSpPr/>
      </dsp:nvSpPr>
      <dsp:spPr>
        <a:xfrm>
          <a:off x="1293317" y="943762"/>
          <a:ext cx="161361" cy="5520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2089"/>
              </a:lnTo>
              <a:lnTo>
                <a:pt x="161361" y="5520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AF8098-6EBB-4DBF-9F16-2440661EF161}">
      <dsp:nvSpPr>
        <dsp:cNvPr id="0" name=""/>
        <dsp:cNvSpPr/>
      </dsp:nvSpPr>
      <dsp:spPr>
        <a:xfrm>
          <a:off x="1293317" y="943762"/>
          <a:ext cx="161361" cy="2170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061"/>
              </a:lnTo>
              <a:lnTo>
                <a:pt x="161361" y="2170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B6C9F6-5481-469D-A424-23975AF25656}">
      <dsp:nvSpPr>
        <dsp:cNvPr id="0" name=""/>
        <dsp:cNvSpPr/>
      </dsp:nvSpPr>
      <dsp:spPr>
        <a:xfrm>
          <a:off x="1723613" y="608733"/>
          <a:ext cx="4111916" cy="99093"/>
        </a:xfrm>
        <a:custGeom>
          <a:avLst/>
          <a:gdLst/>
          <a:ahLst/>
          <a:cxnLst/>
          <a:rect l="0" t="0" r="0" b="0"/>
          <a:pathLst>
            <a:path>
              <a:moveTo>
                <a:pt x="4111916" y="0"/>
              </a:moveTo>
              <a:lnTo>
                <a:pt x="4111916" y="49546"/>
              </a:lnTo>
              <a:lnTo>
                <a:pt x="0" y="49546"/>
              </a:lnTo>
              <a:lnTo>
                <a:pt x="0" y="990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87F212-6717-451E-8B7F-A02EAE43A641}">
      <dsp:nvSpPr>
        <dsp:cNvPr id="0" name=""/>
        <dsp:cNvSpPr/>
      </dsp:nvSpPr>
      <dsp:spPr>
        <a:xfrm>
          <a:off x="118484" y="943762"/>
          <a:ext cx="161361" cy="2170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061"/>
              </a:lnTo>
              <a:lnTo>
                <a:pt x="161361" y="2170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DBADEB-F206-4C25-9EC4-49F285D43886}">
      <dsp:nvSpPr>
        <dsp:cNvPr id="0" name=""/>
        <dsp:cNvSpPr/>
      </dsp:nvSpPr>
      <dsp:spPr>
        <a:xfrm>
          <a:off x="548780" y="608733"/>
          <a:ext cx="5286750" cy="99093"/>
        </a:xfrm>
        <a:custGeom>
          <a:avLst/>
          <a:gdLst/>
          <a:ahLst/>
          <a:cxnLst/>
          <a:rect l="0" t="0" r="0" b="0"/>
          <a:pathLst>
            <a:path>
              <a:moveTo>
                <a:pt x="5286750" y="0"/>
              </a:moveTo>
              <a:lnTo>
                <a:pt x="5286750" y="49546"/>
              </a:lnTo>
              <a:lnTo>
                <a:pt x="0" y="49546"/>
              </a:lnTo>
              <a:lnTo>
                <a:pt x="0" y="990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801630-73A4-4239-8441-5550477BE983}">
      <dsp:nvSpPr>
        <dsp:cNvPr id="0" name=""/>
        <dsp:cNvSpPr/>
      </dsp:nvSpPr>
      <dsp:spPr>
        <a:xfrm>
          <a:off x="5297660" y="372797"/>
          <a:ext cx="1075740" cy="2359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PyPanel</a:t>
          </a:r>
          <a:endParaRPr lang="en-US" sz="800" kern="1200" dirty="0"/>
        </a:p>
      </dsp:txBody>
      <dsp:txXfrm>
        <a:off x="5297660" y="372797"/>
        <a:ext cx="1075740" cy="235935"/>
      </dsp:txXfrm>
    </dsp:sp>
    <dsp:sp modelId="{7F86D6FC-B704-415A-B2A1-26B3568D6643}">
      <dsp:nvSpPr>
        <dsp:cNvPr id="0" name=""/>
        <dsp:cNvSpPr/>
      </dsp:nvSpPr>
      <dsp:spPr>
        <a:xfrm>
          <a:off x="10910" y="707826"/>
          <a:ext cx="1075740" cy="2359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board</a:t>
          </a:r>
        </a:p>
      </dsp:txBody>
      <dsp:txXfrm>
        <a:off x="10910" y="707826"/>
        <a:ext cx="1075740" cy="235935"/>
      </dsp:txXfrm>
    </dsp:sp>
    <dsp:sp modelId="{D72CC29C-3D18-41AD-B9DC-355F10A213E5}">
      <dsp:nvSpPr>
        <dsp:cNvPr id="0" name=""/>
        <dsp:cNvSpPr/>
      </dsp:nvSpPr>
      <dsp:spPr>
        <a:xfrm>
          <a:off x="279845" y="1042855"/>
          <a:ext cx="1075740" cy="2359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(pins)</a:t>
          </a:r>
        </a:p>
      </dsp:txBody>
      <dsp:txXfrm>
        <a:off x="279845" y="1042855"/>
        <a:ext cx="1075740" cy="235935"/>
      </dsp:txXfrm>
    </dsp:sp>
    <dsp:sp modelId="{D763358B-F764-4F09-90BC-FB09A2DA1FEB}">
      <dsp:nvSpPr>
        <dsp:cNvPr id="0" name=""/>
        <dsp:cNvSpPr/>
      </dsp:nvSpPr>
      <dsp:spPr>
        <a:xfrm>
          <a:off x="1185743" y="707826"/>
          <a:ext cx="1075740" cy="2359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i2c</a:t>
          </a:r>
        </a:p>
      </dsp:txBody>
      <dsp:txXfrm>
        <a:off x="1185743" y="707826"/>
        <a:ext cx="1075740" cy="235935"/>
      </dsp:txXfrm>
    </dsp:sp>
    <dsp:sp modelId="{7BD7775F-BC4D-4EA3-AA78-E37F0E5CA909}">
      <dsp:nvSpPr>
        <dsp:cNvPr id="0" name=""/>
        <dsp:cNvSpPr/>
      </dsp:nvSpPr>
      <dsp:spPr>
        <a:xfrm>
          <a:off x="1454678" y="1042855"/>
          <a:ext cx="1075740" cy="2359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deinit</a:t>
          </a:r>
          <a:endParaRPr lang="en-US" sz="800" kern="1200" dirty="0"/>
        </a:p>
      </dsp:txBody>
      <dsp:txXfrm>
        <a:off x="1454678" y="1042855"/>
        <a:ext cx="1075740" cy="235935"/>
      </dsp:txXfrm>
    </dsp:sp>
    <dsp:sp modelId="{862ABA86-8104-4B51-8773-30EC9086D596}">
      <dsp:nvSpPr>
        <dsp:cNvPr id="0" name=""/>
        <dsp:cNvSpPr/>
      </dsp:nvSpPr>
      <dsp:spPr>
        <a:xfrm>
          <a:off x="1454678" y="1377884"/>
          <a:ext cx="1075740" cy="2359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readfrom_into</a:t>
          </a:r>
          <a:endParaRPr lang="en-US" sz="800" kern="1200" dirty="0"/>
        </a:p>
      </dsp:txBody>
      <dsp:txXfrm>
        <a:off x="1454678" y="1377884"/>
        <a:ext cx="1075740" cy="235935"/>
      </dsp:txXfrm>
    </dsp:sp>
    <dsp:sp modelId="{5017DE65-D1FF-4C07-A547-D95D413BA331}">
      <dsp:nvSpPr>
        <dsp:cNvPr id="0" name=""/>
        <dsp:cNvSpPr/>
      </dsp:nvSpPr>
      <dsp:spPr>
        <a:xfrm>
          <a:off x="1454678" y="1712913"/>
          <a:ext cx="1075740" cy="2359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scan</a:t>
          </a:r>
        </a:p>
      </dsp:txBody>
      <dsp:txXfrm>
        <a:off x="1454678" y="1712913"/>
        <a:ext cx="1075740" cy="235935"/>
      </dsp:txXfrm>
    </dsp:sp>
    <dsp:sp modelId="{42D4C970-1683-413B-ADE4-497171623081}">
      <dsp:nvSpPr>
        <dsp:cNvPr id="0" name=""/>
        <dsp:cNvSpPr/>
      </dsp:nvSpPr>
      <dsp:spPr>
        <a:xfrm>
          <a:off x="1454678" y="2047942"/>
          <a:ext cx="1075740" cy="2359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try_lock</a:t>
          </a:r>
          <a:endParaRPr lang="en-US" sz="800" kern="1200" dirty="0"/>
        </a:p>
      </dsp:txBody>
      <dsp:txXfrm>
        <a:off x="1454678" y="2047942"/>
        <a:ext cx="1075740" cy="235935"/>
      </dsp:txXfrm>
    </dsp:sp>
    <dsp:sp modelId="{C8CFD80F-A5C2-445D-880C-2A646785402C}">
      <dsp:nvSpPr>
        <dsp:cNvPr id="0" name=""/>
        <dsp:cNvSpPr/>
      </dsp:nvSpPr>
      <dsp:spPr>
        <a:xfrm>
          <a:off x="1454678" y="2382971"/>
          <a:ext cx="1075740" cy="2359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unlock</a:t>
          </a:r>
        </a:p>
      </dsp:txBody>
      <dsp:txXfrm>
        <a:off x="1454678" y="2382971"/>
        <a:ext cx="1075740" cy="235935"/>
      </dsp:txXfrm>
    </dsp:sp>
    <dsp:sp modelId="{AB13C233-321D-4C81-B528-A58520A1870C}">
      <dsp:nvSpPr>
        <dsp:cNvPr id="0" name=""/>
        <dsp:cNvSpPr/>
      </dsp:nvSpPr>
      <dsp:spPr>
        <a:xfrm>
          <a:off x="1454678" y="2718000"/>
          <a:ext cx="1075740" cy="2359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writeto</a:t>
          </a:r>
          <a:endParaRPr lang="en-US" sz="800" kern="1200" dirty="0"/>
        </a:p>
      </dsp:txBody>
      <dsp:txXfrm>
        <a:off x="1454678" y="2718000"/>
        <a:ext cx="1075740" cy="235935"/>
      </dsp:txXfrm>
    </dsp:sp>
    <dsp:sp modelId="{EDBB30D9-3528-4B9F-A264-E0FAF4EFEE74}">
      <dsp:nvSpPr>
        <dsp:cNvPr id="0" name=""/>
        <dsp:cNvSpPr/>
      </dsp:nvSpPr>
      <dsp:spPr>
        <a:xfrm>
          <a:off x="2360576" y="707826"/>
          <a:ext cx="1075740" cy="2359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panel</a:t>
          </a:r>
        </a:p>
      </dsp:txBody>
      <dsp:txXfrm>
        <a:off x="2360576" y="707826"/>
        <a:ext cx="1075740" cy="235935"/>
      </dsp:txXfrm>
    </dsp:sp>
    <dsp:sp modelId="{EA6CFBDF-D3DB-485E-B158-ED9596FEEAAB}">
      <dsp:nvSpPr>
        <dsp:cNvPr id="0" name=""/>
        <dsp:cNvSpPr/>
      </dsp:nvSpPr>
      <dsp:spPr>
        <a:xfrm>
          <a:off x="2629512" y="1042855"/>
          <a:ext cx="1075740" cy="2359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Acceleration</a:t>
          </a:r>
        </a:p>
      </dsp:txBody>
      <dsp:txXfrm>
        <a:off x="2629512" y="1042855"/>
        <a:ext cx="1075740" cy="235935"/>
      </dsp:txXfrm>
    </dsp:sp>
    <dsp:sp modelId="{6DCBACBD-F74F-4AFC-ABB9-4A116F63AF32}">
      <dsp:nvSpPr>
        <dsp:cNvPr id="0" name=""/>
        <dsp:cNvSpPr/>
      </dsp:nvSpPr>
      <dsp:spPr>
        <a:xfrm>
          <a:off x="2629512" y="1377884"/>
          <a:ext cx="1075740" cy="2359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Auto_dim_display</a:t>
          </a:r>
          <a:endParaRPr lang="en-US" sz="800" kern="1200" dirty="0"/>
        </a:p>
      </dsp:txBody>
      <dsp:txXfrm>
        <a:off x="2629512" y="1377884"/>
        <a:ext cx="1075740" cy="235935"/>
      </dsp:txXfrm>
    </dsp:sp>
    <dsp:sp modelId="{24E5FBA7-4028-42EF-962B-0CB3038697AB}">
      <dsp:nvSpPr>
        <dsp:cNvPr id="0" name=""/>
        <dsp:cNvSpPr/>
      </dsp:nvSpPr>
      <dsp:spPr>
        <a:xfrm>
          <a:off x="2629512" y="1712913"/>
          <a:ext cx="1075740" cy="2359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Bitmap_qr</a:t>
          </a:r>
          <a:endParaRPr lang="en-US" sz="800" kern="1200" dirty="0"/>
        </a:p>
      </dsp:txBody>
      <dsp:txXfrm>
        <a:off x="2629512" y="1712913"/>
        <a:ext cx="1075740" cy="235935"/>
      </dsp:txXfrm>
    </dsp:sp>
    <dsp:sp modelId="{CB6ED668-42EE-4DAC-AF77-018D913E6A6D}">
      <dsp:nvSpPr>
        <dsp:cNvPr id="0" name=""/>
        <dsp:cNvSpPr/>
      </dsp:nvSpPr>
      <dsp:spPr>
        <a:xfrm>
          <a:off x="2629512" y="2047942"/>
          <a:ext cx="1075740" cy="2359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Brightness</a:t>
          </a:r>
        </a:p>
      </dsp:txBody>
      <dsp:txXfrm>
        <a:off x="2629512" y="2047942"/>
        <a:ext cx="1075740" cy="235935"/>
      </dsp:txXfrm>
    </dsp:sp>
    <dsp:sp modelId="{7239BB5E-06F6-41EF-9DE9-EF24C41F9A8C}">
      <dsp:nvSpPr>
        <dsp:cNvPr id="0" name=""/>
        <dsp:cNvSpPr/>
      </dsp:nvSpPr>
      <dsp:spPr>
        <a:xfrm>
          <a:off x="2629512" y="2382971"/>
          <a:ext cx="1075740" cy="2359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Button</a:t>
          </a:r>
        </a:p>
      </dsp:txBody>
      <dsp:txXfrm>
        <a:off x="2629512" y="2382971"/>
        <a:ext cx="1075740" cy="235935"/>
      </dsp:txXfrm>
    </dsp:sp>
    <dsp:sp modelId="{57B600AB-81DA-4136-8AB9-E28F54CB07BE}">
      <dsp:nvSpPr>
        <dsp:cNvPr id="0" name=""/>
        <dsp:cNvSpPr/>
      </dsp:nvSpPr>
      <dsp:spPr>
        <a:xfrm>
          <a:off x="2629512" y="2718000"/>
          <a:ext cx="1075740" cy="2359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Joystick (</a:t>
          </a:r>
          <a:r>
            <a:rPr lang="en-US" sz="800" kern="1200" dirty="0" err="1"/>
            <a:t>PyGamer</a:t>
          </a:r>
          <a:r>
            <a:rPr lang="en-US" sz="800" kern="1200" dirty="0"/>
            <a:t>)</a:t>
          </a:r>
        </a:p>
      </dsp:txBody>
      <dsp:txXfrm>
        <a:off x="2629512" y="2718000"/>
        <a:ext cx="1075740" cy="235935"/>
      </dsp:txXfrm>
    </dsp:sp>
    <dsp:sp modelId="{58005442-3BD7-4A48-B017-371E7BEF1134}">
      <dsp:nvSpPr>
        <dsp:cNvPr id="0" name=""/>
        <dsp:cNvSpPr/>
      </dsp:nvSpPr>
      <dsp:spPr>
        <a:xfrm>
          <a:off x="2629512" y="3053029"/>
          <a:ext cx="1075740" cy="2359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Light</a:t>
          </a:r>
        </a:p>
      </dsp:txBody>
      <dsp:txXfrm>
        <a:off x="2629512" y="3053029"/>
        <a:ext cx="1075740" cy="235935"/>
      </dsp:txXfrm>
    </dsp:sp>
    <dsp:sp modelId="{EDC6D1BF-F787-4BDA-87D6-59BC884FEE35}">
      <dsp:nvSpPr>
        <dsp:cNvPr id="0" name=""/>
        <dsp:cNvSpPr/>
      </dsp:nvSpPr>
      <dsp:spPr>
        <a:xfrm>
          <a:off x="2629512" y="3388058"/>
          <a:ext cx="1075740" cy="2359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Pixels</a:t>
          </a:r>
        </a:p>
      </dsp:txBody>
      <dsp:txXfrm>
        <a:off x="2629512" y="3388058"/>
        <a:ext cx="1075740" cy="235935"/>
      </dsp:txXfrm>
    </dsp:sp>
    <dsp:sp modelId="{DD131605-C691-40D6-9DD2-8F517E76D53F}">
      <dsp:nvSpPr>
        <dsp:cNvPr id="0" name=""/>
        <dsp:cNvSpPr/>
      </dsp:nvSpPr>
      <dsp:spPr>
        <a:xfrm>
          <a:off x="2629512" y="3723087"/>
          <a:ext cx="1075740" cy="2359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Play_file</a:t>
          </a:r>
          <a:endParaRPr lang="en-US" sz="800" kern="1200" dirty="0"/>
        </a:p>
      </dsp:txBody>
      <dsp:txXfrm>
        <a:off x="2629512" y="3723087"/>
        <a:ext cx="1075740" cy="235935"/>
      </dsp:txXfrm>
    </dsp:sp>
    <dsp:sp modelId="{EBF1F579-9899-464E-AAAF-9F8237201C5A}">
      <dsp:nvSpPr>
        <dsp:cNvPr id="0" name=""/>
        <dsp:cNvSpPr/>
      </dsp:nvSpPr>
      <dsp:spPr>
        <a:xfrm>
          <a:off x="2629512" y="4058116"/>
          <a:ext cx="1075740" cy="2359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Play_tone</a:t>
          </a:r>
          <a:endParaRPr lang="en-US" sz="800" kern="1200" dirty="0"/>
        </a:p>
      </dsp:txBody>
      <dsp:txXfrm>
        <a:off x="2629512" y="4058116"/>
        <a:ext cx="1075740" cy="235935"/>
      </dsp:txXfrm>
    </dsp:sp>
    <dsp:sp modelId="{382509AF-FCD7-4041-9A5F-935B4CD5F718}">
      <dsp:nvSpPr>
        <dsp:cNvPr id="0" name=""/>
        <dsp:cNvSpPr/>
      </dsp:nvSpPr>
      <dsp:spPr>
        <a:xfrm>
          <a:off x="2629512" y="4393145"/>
          <a:ext cx="1075740" cy="2359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Show_badge</a:t>
          </a:r>
          <a:endParaRPr lang="en-US" sz="800" kern="1200" dirty="0"/>
        </a:p>
      </dsp:txBody>
      <dsp:txXfrm>
        <a:off x="2629512" y="4393145"/>
        <a:ext cx="1075740" cy="235935"/>
      </dsp:txXfrm>
    </dsp:sp>
    <dsp:sp modelId="{0FC91033-B7AF-4460-BD8A-DDDEADB03C17}">
      <dsp:nvSpPr>
        <dsp:cNvPr id="0" name=""/>
        <dsp:cNvSpPr/>
      </dsp:nvSpPr>
      <dsp:spPr>
        <a:xfrm>
          <a:off x="2629512" y="4728174"/>
          <a:ext cx="1075740" cy="2359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Show_business_card</a:t>
          </a:r>
          <a:endParaRPr lang="en-US" sz="800" kern="1200" dirty="0"/>
        </a:p>
      </dsp:txBody>
      <dsp:txXfrm>
        <a:off x="2629512" y="4728174"/>
        <a:ext cx="1075740" cy="235935"/>
      </dsp:txXfrm>
    </dsp:sp>
    <dsp:sp modelId="{F913737B-5E34-4891-AE08-4B093F563F68}">
      <dsp:nvSpPr>
        <dsp:cNvPr id="0" name=""/>
        <dsp:cNvSpPr/>
      </dsp:nvSpPr>
      <dsp:spPr>
        <a:xfrm>
          <a:off x="2629512" y="5063203"/>
          <a:ext cx="1075740" cy="2359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Show_qr_code</a:t>
          </a:r>
          <a:endParaRPr lang="en-US" sz="800" kern="1200" dirty="0"/>
        </a:p>
      </dsp:txBody>
      <dsp:txXfrm>
        <a:off x="2629512" y="5063203"/>
        <a:ext cx="1075740" cy="235935"/>
      </dsp:txXfrm>
    </dsp:sp>
    <dsp:sp modelId="{B34C532C-DD4D-4BEC-AAFE-D3B7DFF0DF76}">
      <dsp:nvSpPr>
        <dsp:cNvPr id="0" name=""/>
        <dsp:cNvSpPr/>
      </dsp:nvSpPr>
      <dsp:spPr>
        <a:xfrm>
          <a:off x="2629512" y="5398232"/>
          <a:ext cx="1075740" cy="2359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Show_terminal</a:t>
          </a:r>
          <a:endParaRPr lang="en-US" sz="800" kern="1200" dirty="0"/>
        </a:p>
      </dsp:txBody>
      <dsp:txXfrm>
        <a:off x="2629512" y="5398232"/>
        <a:ext cx="1075740" cy="235935"/>
      </dsp:txXfrm>
    </dsp:sp>
    <dsp:sp modelId="{B74516F1-A49D-4099-B498-2AB87543E5C5}">
      <dsp:nvSpPr>
        <dsp:cNvPr id="0" name=""/>
        <dsp:cNvSpPr/>
      </dsp:nvSpPr>
      <dsp:spPr>
        <a:xfrm>
          <a:off x="2629512" y="5733261"/>
          <a:ext cx="1075740" cy="2359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Start_tone</a:t>
          </a:r>
          <a:endParaRPr lang="en-US" sz="800" kern="1200" dirty="0"/>
        </a:p>
      </dsp:txBody>
      <dsp:txXfrm>
        <a:off x="2629512" y="5733261"/>
        <a:ext cx="1075740" cy="235935"/>
      </dsp:txXfrm>
    </dsp:sp>
    <dsp:sp modelId="{3C7940F4-EA11-4029-B659-E28A5D83A6F9}">
      <dsp:nvSpPr>
        <dsp:cNvPr id="0" name=""/>
        <dsp:cNvSpPr/>
      </dsp:nvSpPr>
      <dsp:spPr>
        <a:xfrm>
          <a:off x="2629512" y="6068290"/>
          <a:ext cx="1075740" cy="2359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Stop_tone</a:t>
          </a:r>
          <a:endParaRPr lang="en-US" sz="800" kern="1200" dirty="0"/>
        </a:p>
      </dsp:txBody>
      <dsp:txXfrm>
        <a:off x="2629512" y="6068290"/>
        <a:ext cx="1075740" cy="235935"/>
      </dsp:txXfrm>
    </dsp:sp>
    <dsp:sp modelId="{6D885D80-28FC-4A30-93F5-F447BB3C40EF}">
      <dsp:nvSpPr>
        <dsp:cNvPr id="0" name=""/>
        <dsp:cNvSpPr/>
      </dsp:nvSpPr>
      <dsp:spPr>
        <a:xfrm>
          <a:off x="3535410" y="707826"/>
          <a:ext cx="1075740" cy="2359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display</a:t>
          </a:r>
        </a:p>
      </dsp:txBody>
      <dsp:txXfrm>
        <a:off x="3535410" y="707826"/>
        <a:ext cx="1075740" cy="235935"/>
      </dsp:txXfrm>
    </dsp:sp>
    <dsp:sp modelId="{5DDC2BB9-EE0E-4498-92FD-EC8C77A9323B}">
      <dsp:nvSpPr>
        <dsp:cNvPr id="0" name=""/>
        <dsp:cNvSpPr/>
      </dsp:nvSpPr>
      <dsp:spPr>
        <a:xfrm>
          <a:off x="3804345" y="1042855"/>
          <a:ext cx="1075740" cy="2359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Auto_brightness</a:t>
          </a:r>
          <a:endParaRPr lang="en-US" sz="800" kern="1200" dirty="0"/>
        </a:p>
      </dsp:txBody>
      <dsp:txXfrm>
        <a:off x="3804345" y="1042855"/>
        <a:ext cx="1075740" cy="235935"/>
      </dsp:txXfrm>
    </dsp:sp>
    <dsp:sp modelId="{95B03DC0-2EB1-430A-B02A-8AE1D673AF60}">
      <dsp:nvSpPr>
        <dsp:cNvPr id="0" name=""/>
        <dsp:cNvSpPr/>
      </dsp:nvSpPr>
      <dsp:spPr>
        <a:xfrm>
          <a:off x="3804345" y="1377884"/>
          <a:ext cx="1075740" cy="2359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Brightness</a:t>
          </a:r>
        </a:p>
      </dsp:txBody>
      <dsp:txXfrm>
        <a:off x="3804345" y="1377884"/>
        <a:ext cx="1075740" cy="235935"/>
      </dsp:txXfrm>
    </dsp:sp>
    <dsp:sp modelId="{EF7B4F4C-EC53-4971-8141-3A027731852E}">
      <dsp:nvSpPr>
        <dsp:cNvPr id="0" name=""/>
        <dsp:cNvSpPr/>
      </dsp:nvSpPr>
      <dsp:spPr>
        <a:xfrm>
          <a:off x="3804345" y="1712913"/>
          <a:ext cx="1075740" cy="2359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Bus</a:t>
          </a:r>
        </a:p>
      </dsp:txBody>
      <dsp:txXfrm>
        <a:off x="3804345" y="1712913"/>
        <a:ext cx="1075740" cy="235935"/>
      </dsp:txXfrm>
    </dsp:sp>
    <dsp:sp modelId="{1A88B6F3-EE82-4742-A03E-F7E69375AABC}">
      <dsp:nvSpPr>
        <dsp:cNvPr id="0" name=""/>
        <dsp:cNvSpPr/>
      </dsp:nvSpPr>
      <dsp:spPr>
        <a:xfrm>
          <a:off x="3804345" y="2047942"/>
          <a:ext cx="1075740" cy="2359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Height</a:t>
          </a:r>
        </a:p>
      </dsp:txBody>
      <dsp:txXfrm>
        <a:off x="3804345" y="2047942"/>
        <a:ext cx="1075740" cy="235935"/>
      </dsp:txXfrm>
    </dsp:sp>
    <dsp:sp modelId="{A69D464F-7E3B-4120-9647-1B95C00DE299}">
      <dsp:nvSpPr>
        <dsp:cNvPr id="0" name=""/>
        <dsp:cNvSpPr/>
      </dsp:nvSpPr>
      <dsp:spPr>
        <a:xfrm>
          <a:off x="3804345" y="2382971"/>
          <a:ext cx="1075740" cy="2359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Refresh_soon</a:t>
          </a:r>
          <a:endParaRPr lang="en-US" sz="800" kern="1200" dirty="0"/>
        </a:p>
      </dsp:txBody>
      <dsp:txXfrm>
        <a:off x="3804345" y="2382971"/>
        <a:ext cx="1075740" cy="235935"/>
      </dsp:txXfrm>
    </dsp:sp>
    <dsp:sp modelId="{3EA2DB38-22AE-4909-B055-5F0E8C67D551}">
      <dsp:nvSpPr>
        <dsp:cNvPr id="0" name=""/>
        <dsp:cNvSpPr/>
      </dsp:nvSpPr>
      <dsp:spPr>
        <a:xfrm>
          <a:off x="3804345" y="2718000"/>
          <a:ext cx="1075740" cy="2359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Show</a:t>
          </a:r>
        </a:p>
      </dsp:txBody>
      <dsp:txXfrm>
        <a:off x="3804345" y="2718000"/>
        <a:ext cx="1075740" cy="235935"/>
      </dsp:txXfrm>
    </dsp:sp>
    <dsp:sp modelId="{F101A266-AD8D-431C-A5A5-4318DD0650A7}">
      <dsp:nvSpPr>
        <dsp:cNvPr id="0" name=""/>
        <dsp:cNvSpPr/>
      </dsp:nvSpPr>
      <dsp:spPr>
        <a:xfrm>
          <a:off x="3804345" y="3053029"/>
          <a:ext cx="1075740" cy="2359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Wait_for_frame</a:t>
          </a:r>
          <a:endParaRPr lang="en-US" sz="800" kern="1200" dirty="0"/>
        </a:p>
      </dsp:txBody>
      <dsp:txXfrm>
        <a:off x="3804345" y="3053029"/>
        <a:ext cx="1075740" cy="235935"/>
      </dsp:txXfrm>
    </dsp:sp>
    <dsp:sp modelId="{AA034941-3549-487C-A663-8B5A9B24C747}">
      <dsp:nvSpPr>
        <dsp:cNvPr id="0" name=""/>
        <dsp:cNvSpPr/>
      </dsp:nvSpPr>
      <dsp:spPr>
        <a:xfrm>
          <a:off x="3804345" y="3388058"/>
          <a:ext cx="1075740" cy="2359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width</a:t>
          </a:r>
        </a:p>
      </dsp:txBody>
      <dsp:txXfrm>
        <a:off x="3804345" y="3388058"/>
        <a:ext cx="1075740" cy="235935"/>
      </dsp:txXfrm>
    </dsp:sp>
    <dsp:sp modelId="{08FE1D39-F948-453E-8763-F4DBD031ACAF}">
      <dsp:nvSpPr>
        <dsp:cNvPr id="0" name=""/>
        <dsp:cNvSpPr/>
      </dsp:nvSpPr>
      <dsp:spPr>
        <a:xfrm>
          <a:off x="4710243" y="707826"/>
          <a:ext cx="1075740" cy="2359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crickit</a:t>
          </a:r>
          <a:endParaRPr lang="en-US" sz="800" kern="1200" dirty="0"/>
        </a:p>
      </dsp:txBody>
      <dsp:txXfrm>
        <a:off x="4710243" y="707826"/>
        <a:ext cx="1075740" cy="235935"/>
      </dsp:txXfrm>
    </dsp:sp>
    <dsp:sp modelId="{AC439485-3AB0-4FD8-A063-3A387EF0CFC7}">
      <dsp:nvSpPr>
        <dsp:cNvPr id="0" name=""/>
        <dsp:cNvSpPr/>
      </dsp:nvSpPr>
      <dsp:spPr>
        <a:xfrm>
          <a:off x="4979178" y="1042855"/>
          <a:ext cx="1075740" cy="2359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Continuous_servo_x</a:t>
          </a:r>
          <a:endParaRPr lang="en-US" sz="800" kern="1200" dirty="0"/>
        </a:p>
      </dsp:txBody>
      <dsp:txXfrm>
        <a:off x="4979178" y="1042855"/>
        <a:ext cx="1075740" cy="235935"/>
      </dsp:txXfrm>
    </dsp:sp>
    <dsp:sp modelId="{B09F07E0-EAED-4AC9-80A6-9629BBF10FC8}">
      <dsp:nvSpPr>
        <dsp:cNvPr id="0" name=""/>
        <dsp:cNvSpPr/>
      </dsp:nvSpPr>
      <dsp:spPr>
        <a:xfrm>
          <a:off x="4979178" y="1377884"/>
          <a:ext cx="1075740" cy="2359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Dc_motor_x</a:t>
          </a:r>
          <a:endParaRPr lang="en-US" sz="800" kern="1200" dirty="0"/>
        </a:p>
      </dsp:txBody>
      <dsp:txXfrm>
        <a:off x="4979178" y="1377884"/>
        <a:ext cx="1075740" cy="235935"/>
      </dsp:txXfrm>
    </dsp:sp>
    <dsp:sp modelId="{F45A2A86-77C0-484C-B29E-52FDA7D2A6A8}">
      <dsp:nvSpPr>
        <dsp:cNvPr id="0" name=""/>
        <dsp:cNvSpPr/>
      </dsp:nvSpPr>
      <dsp:spPr>
        <a:xfrm>
          <a:off x="4979178" y="1712913"/>
          <a:ext cx="1075740" cy="2359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Drive_x</a:t>
          </a:r>
          <a:endParaRPr lang="en-US" sz="800" kern="1200" dirty="0"/>
        </a:p>
      </dsp:txBody>
      <dsp:txXfrm>
        <a:off x="4979178" y="1712913"/>
        <a:ext cx="1075740" cy="235935"/>
      </dsp:txXfrm>
    </dsp:sp>
    <dsp:sp modelId="{078D1976-B772-4820-9546-DE43F1B28790}">
      <dsp:nvSpPr>
        <dsp:cNvPr id="0" name=""/>
        <dsp:cNvSpPr/>
      </dsp:nvSpPr>
      <dsp:spPr>
        <a:xfrm>
          <a:off x="4979178" y="2047942"/>
          <a:ext cx="1075740" cy="2359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Drive_stepper_motor</a:t>
          </a:r>
          <a:endParaRPr lang="en-US" sz="800" kern="1200" dirty="0"/>
        </a:p>
      </dsp:txBody>
      <dsp:txXfrm>
        <a:off x="4979178" y="2047942"/>
        <a:ext cx="1075740" cy="235935"/>
      </dsp:txXfrm>
    </dsp:sp>
    <dsp:sp modelId="{F0F742F6-3FCF-4957-8895-5C08ED55A2A3}">
      <dsp:nvSpPr>
        <dsp:cNvPr id="0" name=""/>
        <dsp:cNvSpPr/>
      </dsp:nvSpPr>
      <dsp:spPr>
        <a:xfrm>
          <a:off x="4979178" y="2382971"/>
          <a:ext cx="1075740" cy="2359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Feather_drive_x</a:t>
          </a:r>
          <a:endParaRPr lang="en-US" sz="800" kern="1200" dirty="0"/>
        </a:p>
      </dsp:txBody>
      <dsp:txXfrm>
        <a:off x="4979178" y="2382971"/>
        <a:ext cx="1075740" cy="235935"/>
      </dsp:txXfrm>
    </dsp:sp>
    <dsp:sp modelId="{01B6E774-A61C-4154-A5B4-6FC2A02D1424}">
      <dsp:nvSpPr>
        <dsp:cNvPr id="0" name=""/>
        <dsp:cNvSpPr/>
      </dsp:nvSpPr>
      <dsp:spPr>
        <a:xfrm>
          <a:off x="4979178" y="2718000"/>
          <a:ext cx="1075740" cy="2359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Feather_drive_stepper_motor</a:t>
          </a:r>
          <a:endParaRPr lang="en-US" sz="800" kern="1200" dirty="0"/>
        </a:p>
      </dsp:txBody>
      <dsp:txXfrm>
        <a:off x="4979178" y="2718000"/>
        <a:ext cx="1075740" cy="235935"/>
      </dsp:txXfrm>
    </dsp:sp>
    <dsp:sp modelId="{2DDAA756-E535-477B-8EF2-8D5238D026EC}">
      <dsp:nvSpPr>
        <dsp:cNvPr id="0" name=""/>
        <dsp:cNvSpPr/>
      </dsp:nvSpPr>
      <dsp:spPr>
        <a:xfrm>
          <a:off x="4979178" y="3053029"/>
          <a:ext cx="1075740" cy="2359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Init_neopixel</a:t>
          </a:r>
          <a:endParaRPr lang="en-US" sz="800" kern="1200" dirty="0"/>
        </a:p>
      </dsp:txBody>
      <dsp:txXfrm>
        <a:off x="4979178" y="3053029"/>
        <a:ext cx="1075740" cy="235935"/>
      </dsp:txXfrm>
    </dsp:sp>
    <dsp:sp modelId="{4A68317E-507C-4F90-919A-2F2F7947320F}">
      <dsp:nvSpPr>
        <dsp:cNvPr id="0" name=""/>
        <dsp:cNvSpPr/>
      </dsp:nvSpPr>
      <dsp:spPr>
        <a:xfrm>
          <a:off x="4979178" y="3388058"/>
          <a:ext cx="1075740" cy="2359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Neopixel</a:t>
          </a:r>
          <a:endParaRPr lang="en-US" sz="800" kern="1200" dirty="0"/>
        </a:p>
      </dsp:txBody>
      <dsp:txXfrm>
        <a:off x="4979178" y="3388058"/>
        <a:ext cx="1075740" cy="235935"/>
      </dsp:txXfrm>
    </dsp:sp>
    <dsp:sp modelId="{EDE1446F-3A71-4AAC-8051-02D1F7F74CDB}">
      <dsp:nvSpPr>
        <dsp:cNvPr id="0" name=""/>
        <dsp:cNvSpPr/>
      </dsp:nvSpPr>
      <dsp:spPr>
        <a:xfrm>
          <a:off x="4979178" y="3723087"/>
          <a:ext cx="1075740" cy="2359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Onboard_pixel</a:t>
          </a:r>
          <a:endParaRPr lang="en-US" sz="800" kern="1200" dirty="0"/>
        </a:p>
      </dsp:txBody>
      <dsp:txXfrm>
        <a:off x="4979178" y="3723087"/>
        <a:ext cx="1075740" cy="235935"/>
      </dsp:txXfrm>
    </dsp:sp>
    <dsp:sp modelId="{5D5CAE74-AD22-4F0C-9617-726617C001CB}">
      <dsp:nvSpPr>
        <dsp:cNvPr id="0" name=""/>
        <dsp:cNvSpPr/>
      </dsp:nvSpPr>
      <dsp:spPr>
        <a:xfrm>
          <a:off x="4979178" y="4058116"/>
          <a:ext cx="1075740" cy="2359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Reset</a:t>
          </a:r>
        </a:p>
      </dsp:txBody>
      <dsp:txXfrm>
        <a:off x="4979178" y="4058116"/>
        <a:ext cx="1075740" cy="235935"/>
      </dsp:txXfrm>
    </dsp:sp>
    <dsp:sp modelId="{60A7E348-3C51-4FFC-814F-BB4D350F83AB}">
      <dsp:nvSpPr>
        <dsp:cNvPr id="0" name=""/>
        <dsp:cNvSpPr/>
      </dsp:nvSpPr>
      <dsp:spPr>
        <a:xfrm>
          <a:off x="4979178" y="4393145"/>
          <a:ext cx="1075740" cy="2359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Seesaw</a:t>
          </a:r>
        </a:p>
      </dsp:txBody>
      <dsp:txXfrm>
        <a:off x="4979178" y="4393145"/>
        <a:ext cx="1075740" cy="235935"/>
      </dsp:txXfrm>
    </dsp:sp>
    <dsp:sp modelId="{5DEF45DB-74CA-4545-917A-200A0E8EF07B}">
      <dsp:nvSpPr>
        <dsp:cNvPr id="0" name=""/>
        <dsp:cNvSpPr/>
      </dsp:nvSpPr>
      <dsp:spPr>
        <a:xfrm>
          <a:off x="4979178" y="4728174"/>
          <a:ext cx="1075740" cy="2359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Servo_x</a:t>
          </a:r>
          <a:endParaRPr lang="en-US" sz="800" kern="1200" dirty="0"/>
        </a:p>
      </dsp:txBody>
      <dsp:txXfrm>
        <a:off x="4979178" y="4728174"/>
        <a:ext cx="1075740" cy="235935"/>
      </dsp:txXfrm>
    </dsp:sp>
    <dsp:sp modelId="{CE7F5AB6-8D7C-4463-A225-D58D583C96AB}">
      <dsp:nvSpPr>
        <dsp:cNvPr id="0" name=""/>
        <dsp:cNvSpPr/>
      </dsp:nvSpPr>
      <dsp:spPr>
        <a:xfrm>
          <a:off x="4979178" y="5063203"/>
          <a:ext cx="1075740" cy="2359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SIGNALx</a:t>
          </a:r>
          <a:endParaRPr lang="en-US" sz="800" kern="1200" dirty="0"/>
        </a:p>
      </dsp:txBody>
      <dsp:txXfrm>
        <a:off x="4979178" y="5063203"/>
        <a:ext cx="1075740" cy="235935"/>
      </dsp:txXfrm>
    </dsp:sp>
    <dsp:sp modelId="{28FDAD3E-4FC1-49F9-90AE-EDB0FF53C264}">
      <dsp:nvSpPr>
        <dsp:cNvPr id="0" name=""/>
        <dsp:cNvSpPr/>
      </dsp:nvSpPr>
      <dsp:spPr>
        <a:xfrm>
          <a:off x="4979178" y="5398232"/>
          <a:ext cx="1075740" cy="2359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Stepper_motor</a:t>
          </a:r>
          <a:endParaRPr lang="en-US" sz="800" kern="1200" dirty="0"/>
        </a:p>
      </dsp:txBody>
      <dsp:txXfrm>
        <a:off x="4979178" y="5398232"/>
        <a:ext cx="1075740" cy="235935"/>
      </dsp:txXfrm>
    </dsp:sp>
    <dsp:sp modelId="{A1406E37-A76B-4172-9CEB-646D65986BC3}">
      <dsp:nvSpPr>
        <dsp:cNvPr id="0" name=""/>
        <dsp:cNvSpPr/>
      </dsp:nvSpPr>
      <dsp:spPr>
        <a:xfrm>
          <a:off x="4979178" y="5733261"/>
          <a:ext cx="1075740" cy="2359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Touch_x</a:t>
          </a:r>
          <a:endParaRPr lang="en-US" sz="800" kern="1200" dirty="0"/>
        </a:p>
      </dsp:txBody>
      <dsp:txXfrm>
        <a:off x="4979178" y="5733261"/>
        <a:ext cx="1075740" cy="235935"/>
      </dsp:txXfrm>
    </dsp:sp>
    <dsp:sp modelId="{E24BBA3E-CD89-4954-827E-3ED60A50A1F4}">
      <dsp:nvSpPr>
        <dsp:cNvPr id="0" name=""/>
        <dsp:cNvSpPr/>
      </dsp:nvSpPr>
      <dsp:spPr>
        <a:xfrm>
          <a:off x="5885077" y="707826"/>
          <a:ext cx="1075740" cy="2359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terminalio</a:t>
          </a:r>
          <a:endParaRPr lang="en-US" sz="800" kern="1200" dirty="0"/>
        </a:p>
      </dsp:txBody>
      <dsp:txXfrm>
        <a:off x="5885077" y="707826"/>
        <a:ext cx="1075740" cy="235935"/>
      </dsp:txXfrm>
    </dsp:sp>
    <dsp:sp modelId="{A944A5E9-7970-4035-9927-E7579252FD71}">
      <dsp:nvSpPr>
        <dsp:cNvPr id="0" name=""/>
        <dsp:cNvSpPr/>
      </dsp:nvSpPr>
      <dsp:spPr>
        <a:xfrm>
          <a:off x="6154012" y="1042855"/>
          <a:ext cx="1075740" cy="2359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FONT</a:t>
          </a:r>
        </a:p>
      </dsp:txBody>
      <dsp:txXfrm>
        <a:off x="6154012" y="1042855"/>
        <a:ext cx="1075740" cy="235935"/>
      </dsp:txXfrm>
    </dsp:sp>
    <dsp:sp modelId="{181FF41A-7379-4D3F-8B42-EF69F3B63366}">
      <dsp:nvSpPr>
        <dsp:cNvPr id="0" name=""/>
        <dsp:cNvSpPr/>
      </dsp:nvSpPr>
      <dsp:spPr>
        <a:xfrm>
          <a:off x="6154012" y="1377884"/>
          <a:ext cx="1075740" cy="2359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terminal</a:t>
          </a:r>
        </a:p>
      </dsp:txBody>
      <dsp:txXfrm>
        <a:off x="6154012" y="1377884"/>
        <a:ext cx="1075740" cy="235935"/>
      </dsp:txXfrm>
    </dsp:sp>
    <dsp:sp modelId="{79CF48B0-CC95-4C30-942A-828162DFA960}">
      <dsp:nvSpPr>
        <dsp:cNvPr id="0" name=""/>
        <dsp:cNvSpPr/>
      </dsp:nvSpPr>
      <dsp:spPr>
        <a:xfrm>
          <a:off x="7059910" y="707826"/>
          <a:ext cx="1075740" cy="2359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label</a:t>
          </a:r>
        </a:p>
      </dsp:txBody>
      <dsp:txXfrm>
        <a:off x="7059910" y="707826"/>
        <a:ext cx="1075740" cy="235935"/>
      </dsp:txXfrm>
    </dsp:sp>
    <dsp:sp modelId="{01003BBB-0D7E-48A2-9442-C8294C416E38}">
      <dsp:nvSpPr>
        <dsp:cNvPr id="0" name=""/>
        <dsp:cNvSpPr/>
      </dsp:nvSpPr>
      <dsp:spPr>
        <a:xfrm>
          <a:off x="7328845" y="1042855"/>
          <a:ext cx="1075740" cy="2359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displayio</a:t>
          </a:r>
          <a:endParaRPr lang="en-US" sz="800" kern="1200" dirty="0"/>
        </a:p>
      </dsp:txBody>
      <dsp:txXfrm>
        <a:off x="7328845" y="1042855"/>
        <a:ext cx="1075740" cy="235935"/>
      </dsp:txXfrm>
    </dsp:sp>
    <dsp:sp modelId="{DDC7CCC2-3E0F-4077-9BAE-80359C705930}">
      <dsp:nvSpPr>
        <dsp:cNvPr id="0" name=""/>
        <dsp:cNvSpPr/>
      </dsp:nvSpPr>
      <dsp:spPr>
        <a:xfrm>
          <a:off x="7328845" y="1377884"/>
          <a:ext cx="1075740" cy="2359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Label</a:t>
          </a:r>
        </a:p>
      </dsp:txBody>
      <dsp:txXfrm>
        <a:off x="7328845" y="1377884"/>
        <a:ext cx="1075740" cy="235935"/>
      </dsp:txXfrm>
    </dsp:sp>
    <dsp:sp modelId="{0A313A6E-E3AA-4E7C-A2F2-8D044C28F578}">
      <dsp:nvSpPr>
        <dsp:cNvPr id="0" name=""/>
        <dsp:cNvSpPr/>
      </dsp:nvSpPr>
      <dsp:spPr>
        <a:xfrm>
          <a:off x="8234743" y="707826"/>
          <a:ext cx="1075740" cy="2359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displayio</a:t>
          </a:r>
          <a:endParaRPr lang="en-US" sz="800" kern="1200" dirty="0"/>
        </a:p>
      </dsp:txBody>
      <dsp:txXfrm>
        <a:off x="8234743" y="707826"/>
        <a:ext cx="1075740" cy="235935"/>
      </dsp:txXfrm>
    </dsp:sp>
    <dsp:sp modelId="{BE6B7CE9-EDE2-4FA4-8D75-F2FDF707BB4D}">
      <dsp:nvSpPr>
        <dsp:cNvPr id="0" name=""/>
        <dsp:cNvSpPr/>
      </dsp:nvSpPr>
      <dsp:spPr>
        <a:xfrm>
          <a:off x="8503678" y="1042855"/>
          <a:ext cx="1075740" cy="2359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Bitmap</a:t>
          </a:r>
        </a:p>
      </dsp:txBody>
      <dsp:txXfrm>
        <a:off x="8503678" y="1042855"/>
        <a:ext cx="1075740" cy="235935"/>
      </dsp:txXfrm>
    </dsp:sp>
    <dsp:sp modelId="{C311FC00-ED2B-4CE1-B80F-B8109151ED14}">
      <dsp:nvSpPr>
        <dsp:cNvPr id="0" name=""/>
        <dsp:cNvSpPr/>
      </dsp:nvSpPr>
      <dsp:spPr>
        <a:xfrm>
          <a:off x="8503678" y="1377884"/>
          <a:ext cx="1075740" cy="2359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ColorConverter</a:t>
          </a:r>
          <a:endParaRPr lang="en-US" sz="800" kern="1200" dirty="0"/>
        </a:p>
      </dsp:txBody>
      <dsp:txXfrm>
        <a:off x="8503678" y="1377884"/>
        <a:ext cx="1075740" cy="235935"/>
      </dsp:txXfrm>
    </dsp:sp>
    <dsp:sp modelId="{280943DC-11D9-4810-AA7C-1E727089770D}">
      <dsp:nvSpPr>
        <dsp:cNvPr id="0" name=""/>
        <dsp:cNvSpPr/>
      </dsp:nvSpPr>
      <dsp:spPr>
        <a:xfrm>
          <a:off x="8503678" y="1712913"/>
          <a:ext cx="1075740" cy="2359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Display</a:t>
          </a:r>
        </a:p>
      </dsp:txBody>
      <dsp:txXfrm>
        <a:off x="8503678" y="1712913"/>
        <a:ext cx="1075740" cy="235935"/>
      </dsp:txXfrm>
    </dsp:sp>
    <dsp:sp modelId="{A3000C31-5133-4A29-9FDB-EB43C27E5093}">
      <dsp:nvSpPr>
        <dsp:cNvPr id="0" name=""/>
        <dsp:cNvSpPr/>
      </dsp:nvSpPr>
      <dsp:spPr>
        <a:xfrm>
          <a:off x="8503678" y="2047942"/>
          <a:ext cx="1075740" cy="2359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FourWire</a:t>
          </a:r>
          <a:endParaRPr lang="en-US" sz="800" kern="1200" dirty="0"/>
        </a:p>
      </dsp:txBody>
      <dsp:txXfrm>
        <a:off x="8503678" y="2047942"/>
        <a:ext cx="1075740" cy="235935"/>
      </dsp:txXfrm>
    </dsp:sp>
    <dsp:sp modelId="{214CE423-8DAC-4D4A-82F1-6850C426E0F2}">
      <dsp:nvSpPr>
        <dsp:cNvPr id="0" name=""/>
        <dsp:cNvSpPr/>
      </dsp:nvSpPr>
      <dsp:spPr>
        <a:xfrm>
          <a:off x="8503678" y="2382971"/>
          <a:ext cx="1075740" cy="2359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Group</a:t>
          </a:r>
        </a:p>
      </dsp:txBody>
      <dsp:txXfrm>
        <a:off x="8503678" y="2382971"/>
        <a:ext cx="1075740" cy="235935"/>
      </dsp:txXfrm>
    </dsp:sp>
    <dsp:sp modelId="{874F6401-9BA4-402A-870F-FEBCDB3AB3B3}">
      <dsp:nvSpPr>
        <dsp:cNvPr id="0" name=""/>
        <dsp:cNvSpPr/>
      </dsp:nvSpPr>
      <dsp:spPr>
        <a:xfrm>
          <a:off x="8503678" y="2718000"/>
          <a:ext cx="1075740" cy="2359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OndiskBitmap</a:t>
          </a:r>
          <a:endParaRPr lang="en-US" sz="800" kern="1200" dirty="0"/>
        </a:p>
      </dsp:txBody>
      <dsp:txXfrm>
        <a:off x="8503678" y="2718000"/>
        <a:ext cx="1075740" cy="235935"/>
      </dsp:txXfrm>
    </dsp:sp>
    <dsp:sp modelId="{2EFAA581-DD2E-48B8-AB66-D20E618BF50E}">
      <dsp:nvSpPr>
        <dsp:cNvPr id="0" name=""/>
        <dsp:cNvSpPr/>
      </dsp:nvSpPr>
      <dsp:spPr>
        <a:xfrm>
          <a:off x="8503678" y="3053029"/>
          <a:ext cx="1075740" cy="2359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Palete</a:t>
          </a:r>
          <a:endParaRPr lang="en-US" sz="800" kern="1200" dirty="0"/>
        </a:p>
      </dsp:txBody>
      <dsp:txXfrm>
        <a:off x="8503678" y="3053029"/>
        <a:ext cx="1075740" cy="235935"/>
      </dsp:txXfrm>
    </dsp:sp>
    <dsp:sp modelId="{56E83775-2B26-42B0-892D-4417419BB1F1}">
      <dsp:nvSpPr>
        <dsp:cNvPr id="0" name=""/>
        <dsp:cNvSpPr/>
      </dsp:nvSpPr>
      <dsp:spPr>
        <a:xfrm>
          <a:off x="8503678" y="3388058"/>
          <a:ext cx="1075740" cy="2359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ParallelBus</a:t>
          </a:r>
          <a:endParaRPr lang="en-US" sz="800" kern="1200" dirty="0"/>
        </a:p>
      </dsp:txBody>
      <dsp:txXfrm>
        <a:off x="8503678" y="3388058"/>
        <a:ext cx="1075740" cy="235935"/>
      </dsp:txXfrm>
    </dsp:sp>
    <dsp:sp modelId="{85D10E67-07DB-4335-9D2F-B9AD9F3A1049}">
      <dsp:nvSpPr>
        <dsp:cNvPr id="0" name=""/>
        <dsp:cNvSpPr/>
      </dsp:nvSpPr>
      <dsp:spPr>
        <a:xfrm>
          <a:off x="8503678" y="3723087"/>
          <a:ext cx="1075740" cy="2359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release_displays</a:t>
          </a:r>
          <a:endParaRPr lang="en-US" sz="800" kern="1200" dirty="0"/>
        </a:p>
      </dsp:txBody>
      <dsp:txXfrm>
        <a:off x="8503678" y="3723087"/>
        <a:ext cx="1075740" cy="235935"/>
      </dsp:txXfrm>
    </dsp:sp>
    <dsp:sp modelId="{701C2AC6-F8A7-4474-932F-91270BD2E6E5}">
      <dsp:nvSpPr>
        <dsp:cNvPr id="0" name=""/>
        <dsp:cNvSpPr/>
      </dsp:nvSpPr>
      <dsp:spPr>
        <a:xfrm>
          <a:off x="8503678" y="4058116"/>
          <a:ext cx="1075740" cy="2359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Shape</a:t>
          </a:r>
        </a:p>
      </dsp:txBody>
      <dsp:txXfrm>
        <a:off x="8503678" y="4058116"/>
        <a:ext cx="1075740" cy="235935"/>
      </dsp:txXfrm>
    </dsp:sp>
    <dsp:sp modelId="{CCBA30C5-353F-49F8-91FF-76916DD868D3}">
      <dsp:nvSpPr>
        <dsp:cNvPr id="0" name=""/>
        <dsp:cNvSpPr/>
      </dsp:nvSpPr>
      <dsp:spPr>
        <a:xfrm>
          <a:off x="8503678" y="4393145"/>
          <a:ext cx="1075740" cy="2359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TileGrid</a:t>
          </a:r>
          <a:endParaRPr lang="en-US" sz="800" kern="1200" dirty="0"/>
        </a:p>
      </dsp:txBody>
      <dsp:txXfrm>
        <a:off x="8503678" y="4393145"/>
        <a:ext cx="1075740" cy="235935"/>
      </dsp:txXfrm>
    </dsp:sp>
    <dsp:sp modelId="{5CA7B163-EC06-4F6A-AE7B-A9AE423FD8F2}">
      <dsp:nvSpPr>
        <dsp:cNvPr id="0" name=""/>
        <dsp:cNvSpPr/>
      </dsp:nvSpPr>
      <dsp:spPr>
        <a:xfrm>
          <a:off x="9409577" y="707826"/>
          <a:ext cx="1075740" cy="2359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turtle</a:t>
          </a:r>
        </a:p>
      </dsp:txBody>
      <dsp:txXfrm>
        <a:off x="9409577" y="707826"/>
        <a:ext cx="1075740" cy="235935"/>
      </dsp:txXfrm>
    </dsp:sp>
    <dsp:sp modelId="{30D926C9-2E2F-4E7A-ACD5-AE8175B66D23}">
      <dsp:nvSpPr>
        <dsp:cNvPr id="0" name=""/>
        <dsp:cNvSpPr/>
      </dsp:nvSpPr>
      <dsp:spPr>
        <a:xfrm>
          <a:off x="9678512" y="1042855"/>
          <a:ext cx="1075740" cy="2359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(see command ref)</a:t>
          </a:r>
        </a:p>
      </dsp:txBody>
      <dsp:txXfrm>
        <a:off x="9678512" y="1042855"/>
        <a:ext cx="1075740" cy="235935"/>
      </dsp:txXfrm>
    </dsp:sp>
    <dsp:sp modelId="{9B184705-70FE-4648-8174-55BABCB54261}">
      <dsp:nvSpPr>
        <dsp:cNvPr id="0" name=""/>
        <dsp:cNvSpPr/>
      </dsp:nvSpPr>
      <dsp:spPr>
        <a:xfrm>
          <a:off x="10584410" y="707826"/>
          <a:ext cx="1075740" cy="2359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stemma_dac</a:t>
          </a:r>
          <a:endParaRPr lang="en-US" sz="800" kern="1200" dirty="0"/>
        </a:p>
      </dsp:txBody>
      <dsp:txXfrm>
        <a:off x="10584410" y="707826"/>
        <a:ext cx="1075740" cy="235935"/>
      </dsp:txXfrm>
    </dsp:sp>
    <dsp:sp modelId="{413183C0-DBE9-4585-9D30-3E87F0A2EA64}">
      <dsp:nvSpPr>
        <dsp:cNvPr id="0" name=""/>
        <dsp:cNvSpPr/>
      </dsp:nvSpPr>
      <dsp:spPr>
        <a:xfrm>
          <a:off x="10853345" y="1042855"/>
          <a:ext cx="1075740" cy="2359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Normalized_value</a:t>
          </a:r>
          <a:endParaRPr lang="en-US" sz="800" kern="1200" dirty="0"/>
        </a:p>
      </dsp:txBody>
      <dsp:txXfrm>
        <a:off x="10853345" y="1042855"/>
        <a:ext cx="1075740" cy="235935"/>
      </dsp:txXfrm>
    </dsp:sp>
    <dsp:sp modelId="{7AF4C305-6307-4DD7-8705-8E96C324968F}">
      <dsp:nvSpPr>
        <dsp:cNvPr id="0" name=""/>
        <dsp:cNvSpPr/>
      </dsp:nvSpPr>
      <dsp:spPr>
        <a:xfrm>
          <a:off x="10853345" y="1377884"/>
          <a:ext cx="1075740" cy="2359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Raw_value</a:t>
          </a:r>
          <a:endParaRPr lang="en-US" sz="800" kern="1200" dirty="0"/>
        </a:p>
      </dsp:txBody>
      <dsp:txXfrm>
        <a:off x="10853345" y="1377884"/>
        <a:ext cx="1075740" cy="235935"/>
      </dsp:txXfrm>
    </dsp:sp>
    <dsp:sp modelId="{96DFE7A1-4A7F-431E-BD87-FD087455DF46}">
      <dsp:nvSpPr>
        <dsp:cNvPr id="0" name=""/>
        <dsp:cNvSpPr/>
      </dsp:nvSpPr>
      <dsp:spPr>
        <a:xfrm>
          <a:off x="10853345" y="1712913"/>
          <a:ext cx="1075740" cy="2359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Value</a:t>
          </a:r>
        </a:p>
      </dsp:txBody>
      <dsp:txXfrm>
        <a:off x="10853345" y="1712913"/>
        <a:ext cx="1075740" cy="235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7D3D-C611-47F2-9838-0EE424BB0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581D6-1148-40B2-B974-188952E79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02B11-00CB-4D8B-AA2F-1E8D0E663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425A-25C3-401B-93EC-4CA87DFDF573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8A33D-9192-4A39-9ECE-74FDCD427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7A681-D39F-4800-9CE5-EA7A6FDAF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B086-C38E-4412-8646-6409D41C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56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961B8-110C-4037-94A0-F3D06A9A1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2CBC23-409B-4A53-8A8B-6C114BF73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1C44A-FC94-40C4-9FC6-2C203B753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425A-25C3-401B-93EC-4CA87DFDF573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442B3-9826-4364-9852-E6781B3EF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2E77F-75DF-4079-A698-36D898106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B086-C38E-4412-8646-6409D41C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8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FD93F8-A0A5-4490-B11D-737C951799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7444E-FFCE-4FEE-BDE4-AAB24A3EA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1D5A6-4233-4A66-A471-27D333635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425A-25C3-401B-93EC-4CA87DFDF573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244E1-82D9-449F-978F-F743B998B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DC532-A057-47F7-9E48-D3FC13039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B086-C38E-4412-8646-6409D41C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16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B9D20-13DA-4150-80FA-97AD898A1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4728B-FE21-4B46-B148-D4E60D86B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24C0F-65AF-4AB3-AE91-03545D473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425A-25C3-401B-93EC-4CA87DFDF573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D61AC-E5A6-464E-B84C-5112430B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77B9A-F539-41A2-A9BF-54EDC43E7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B086-C38E-4412-8646-6409D41C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87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B04B8-D68A-45FB-B911-3C200D405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A51A2-D8F6-4674-9569-9AC2626B1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6D7EB-8F25-48A1-B5C6-CD4AAA825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425A-25C3-401B-93EC-4CA87DFDF573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BCC36-ED66-4523-A8AF-E4008032A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9F3DA-5C52-4DA6-8172-AA8B36485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B086-C38E-4412-8646-6409D41C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75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43712-DB0C-4A68-9418-F28F1549B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29D66-3A79-42C7-9410-863FDAE4B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B9C57-455D-4322-8923-D8B5A0FB5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7FA1D-9068-4840-9759-6A0D14263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425A-25C3-401B-93EC-4CA87DFDF573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20FBB-E3A8-4102-A2B6-9ED3239AE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507D4-72C4-4E6B-8D5D-B4138AAA7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B086-C38E-4412-8646-6409D41C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88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1C3FA-C497-4850-9409-51481DA64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80CC7-CC9D-4FB9-A9C4-A5C6E49CC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A2311E-D725-4D0C-84C1-F72DB061F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1F3B92-7971-415B-8743-BAF5E431F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48D66-D6D9-4C3E-8950-96385B5A71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75926F-9FD9-470F-914C-2B2B00C7A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425A-25C3-401B-93EC-4CA87DFDF573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D25A18-D96E-4566-89A5-E701CC615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FB675D-C028-4989-9C35-AB6F720E2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B086-C38E-4412-8646-6409D41C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23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F396-79FE-4895-8B38-E8C484A0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5E9A07-D16F-4241-A497-172EBFCDD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425A-25C3-401B-93EC-4CA87DFDF573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A08ADC-D420-4374-AB10-1460C688F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7B9EE3-F811-4BD3-9F47-B14FAEF1C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B086-C38E-4412-8646-6409D41C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91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DDCFCC-A4AB-4335-B95E-C7853BA88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425A-25C3-401B-93EC-4CA87DFDF573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AD03E5-3293-46CF-BFDB-6C63DA941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9FE08A-684E-4E3E-82A1-910C1322F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B086-C38E-4412-8646-6409D41C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77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5D724-E283-4532-8CBF-F4EC17A1F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43256-90F7-4439-8E71-CC20D3F4F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71FB2-319F-4D8D-8EEC-C703E5487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82076-BB5C-4353-9011-97AB6BAEF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425A-25C3-401B-93EC-4CA87DFDF573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D261C-8785-4A63-805F-9D81E21E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334CA-E58C-4649-9248-C4BF0985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B086-C38E-4412-8646-6409D41C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9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B0966-59C4-4284-B2C9-844CF0709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795C06-476B-4810-BB07-88341DE3AC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28B986-4374-40F0-A8A7-A7EBAC9D7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215AC-FD68-43CF-B3A5-9F67B1C9C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425A-25C3-401B-93EC-4CA87DFDF573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3C943-D2E0-4937-8B6B-8E84EC5DF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C0F3F-747F-4882-B930-23DDE11BD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B086-C38E-4412-8646-6409D41C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96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F51B82-1881-46A5-AC81-2354C48CB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82EF9-CF93-4744-8E2E-79AD54A9F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416F9-2909-4768-A95C-25340873C2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0425A-25C3-401B-93EC-4CA87DFDF573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4D934-C9FA-4CA4-BBB8-4C4FE93C96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043FD-26A0-40E3-8276-A16B441CB2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0B086-C38E-4412-8646-6409D41C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46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D58509D-A7AD-4D45-B976-7BDEADC7EC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4365638"/>
              </p:ext>
            </p:extLst>
          </p:nvPr>
        </p:nvGraphicFramePr>
        <p:xfrm>
          <a:off x="95250" y="95251"/>
          <a:ext cx="11939996" cy="6677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8940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165</Words>
  <Application>Microsoft Office PowerPoint</Application>
  <PresentationFormat>Widescreen</PresentationFormat>
  <Paragraphs>76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Goolsbey</dc:creator>
  <cp:lastModifiedBy>Jan Goolsbey</cp:lastModifiedBy>
  <cp:revision>11</cp:revision>
  <dcterms:created xsi:type="dcterms:W3CDTF">2019-12-09T05:20:31Z</dcterms:created>
  <dcterms:modified xsi:type="dcterms:W3CDTF">2019-12-11T05:38:58Z</dcterms:modified>
</cp:coreProperties>
</file>