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F1593-1EC8-4F72-904A-A32F21CC2239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21435-EEC7-4BF2-AE5F-FF84E1216389}">
      <dgm:prSet phldrT="[Text]" custT="1"/>
      <dgm:spPr>
        <a:solidFill>
          <a:srgbClr val="7030A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sz="3200" dirty="0" err="1">
              <a:latin typeface="Arial Rounded MT Bold" panose="020F0704030504030204" pitchFamily="34" charset="0"/>
            </a:rPr>
            <a:t>PyPanel</a:t>
          </a:r>
          <a:endParaRPr lang="en-US" sz="3200" dirty="0">
            <a:latin typeface="Arial Rounded MT Bold" panose="020F0704030504030204" pitchFamily="34" charset="0"/>
          </a:endParaRPr>
        </a:p>
      </dgm:t>
    </dgm:pt>
    <dgm:pt modelId="{935AB93C-4629-4E2B-AFBA-357F59A5BA41}" type="parTrans" cxnId="{3E1D03DB-2540-4147-B9EF-7E9309BCE00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2F83D4B-0C26-4A75-8146-7D39374A4CB8}" type="sibTrans" cxnId="{3E1D03DB-2540-4147-B9EF-7E9309BCE00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74F962B-C90F-453E-9CA0-393974D0ABC8}">
      <dgm:prSet phldrT="[Text]" custT="1"/>
      <dgm:spPr>
        <a:solidFill>
          <a:srgbClr val="00B0F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Defaults</a:t>
          </a:r>
        </a:p>
      </dgm:t>
    </dgm:pt>
    <dgm:pt modelId="{CA2B78C6-8FC1-497F-B316-2A87AA086F1F}" type="parTrans" cxnId="{A8A64151-2FA5-465B-8982-53340339EC98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A4EAAE4-40EC-464F-99E7-6644DC36AD8A}" type="sibTrans" cxnId="{A8A64151-2FA5-465B-8982-53340339EC9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A688DD6-8400-492E-BBE1-6BF67E548BE5}">
      <dgm:prSet phldrT="[Text]" custT="1"/>
      <dgm:spPr>
        <a:solidFill>
          <a:srgbClr val="00B0F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Crickit</a:t>
          </a:r>
          <a:endParaRPr lang="en-US" sz="2000" dirty="0">
            <a:latin typeface="Arial Rounded MT Bold" panose="020F0704030504030204" pitchFamily="34" charset="0"/>
          </a:endParaRPr>
        </a:p>
      </dgm:t>
    </dgm:pt>
    <dgm:pt modelId="{FBF772CB-0362-480F-B340-F021183AFF4A}" type="parTrans" cxnId="{2A6D153E-B717-436F-9235-4530331AB4DF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084C07D9-A274-4545-A995-3594321F89EB}" type="sibTrans" cxnId="{2A6D153E-B717-436F-9235-4530331AB4DF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156AF722-8B31-4878-895C-6809986AFADB}">
      <dgm:prSet phldrT="[Text]" custT="1"/>
      <dgm:spPr>
        <a:solidFill>
          <a:srgbClr val="00B0F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PyBadger</a:t>
          </a:r>
          <a:endParaRPr lang="en-US" sz="2000" dirty="0">
            <a:latin typeface="Arial Rounded MT Bold" panose="020F0704030504030204" pitchFamily="34" charset="0"/>
          </a:endParaRPr>
        </a:p>
      </dgm:t>
    </dgm:pt>
    <dgm:pt modelId="{417164CA-5B9A-4F51-AE91-3AB3C60BBC88}" type="parTrans" cxnId="{92DE389A-51A0-4458-8F12-ABD15B0EA6AA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17368226-4DBA-42A0-8B49-FF3CE3AD1C85}" type="sibTrans" cxnId="{92DE389A-51A0-4458-8F12-ABD15B0EA6AA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0CEA4B2-BC4C-4891-99BF-B34A6805BB78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Board</a:t>
          </a:r>
        </a:p>
      </dgm:t>
    </dgm:pt>
    <dgm:pt modelId="{33214894-6993-4433-B3C9-8317BF1B3012}" type="parTrans" cxnId="{6E807228-4489-4D68-9D3A-F5F0F64A6535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8C04FFDB-E35F-43F0-A23A-2E79CA9A2E35}" type="sibTrans" cxnId="{6E807228-4489-4D68-9D3A-F5F0F64A653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8DD529C0-875F-4B92-84AB-05C7A29DFDAE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Stemma</a:t>
          </a:r>
        </a:p>
        <a:p>
          <a:r>
            <a:rPr lang="en-US" dirty="0">
              <a:latin typeface="Arial Rounded MT Bold" panose="020F0704030504030204" pitchFamily="34" charset="0"/>
            </a:rPr>
            <a:t>I2C</a:t>
          </a:r>
        </a:p>
      </dgm:t>
    </dgm:pt>
    <dgm:pt modelId="{BB71ACDD-19D3-4B9B-A3B2-565FB8D1A1C2}" type="parTrans" cxnId="{97C54749-AECE-4006-9502-1D8BE3BB5E19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8AB6B11B-6223-4C5E-A59E-C92448699B4A}" type="sibTrans" cxnId="{97C54749-AECE-4006-9502-1D8BE3BB5E19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92DFBA3-DED7-41E5-B078-4EE9A406CE13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Time</a:t>
          </a:r>
        </a:p>
      </dgm:t>
    </dgm:pt>
    <dgm:pt modelId="{4010AF23-F214-44C2-8B9A-742954BF2C9C}" type="parTrans" cxnId="{B2D293B3-4280-43F6-869F-F1326DD69EFC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8E379A2-1EC4-4C7B-91A8-49F46ACDFAE3}" type="sibTrans" cxnId="{B2D293B3-4280-43F6-869F-F1326DD69EFC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F47BBFF9-5569-4755-BCFC-636C2907990A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Math</a:t>
          </a:r>
        </a:p>
        <a:p>
          <a:r>
            <a:rPr lang="en-US" dirty="0">
              <a:latin typeface="Arial Rounded MT Bold" panose="020F0704030504030204" pitchFamily="34" charset="0"/>
            </a:rPr>
            <a:t>Random</a:t>
          </a:r>
        </a:p>
      </dgm:t>
    </dgm:pt>
    <dgm:pt modelId="{7C339EEE-5EE4-4510-864D-EBD0F7F2A166}" type="parTrans" cxnId="{13AEF3A3-EA27-4D9F-BA6F-E498E3AD2766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92F7729-EC97-4074-BE2B-EAD1DFB7AAA5}" type="sibTrans" cxnId="{13AEF3A3-EA27-4D9F-BA6F-E498E3AD2766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FF8BE246-6CBC-4E33-8EBB-0AB2863959EC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Motor</a:t>
          </a:r>
        </a:p>
        <a:p>
          <a:r>
            <a:rPr lang="en-US" dirty="0">
              <a:latin typeface="Arial Rounded MT Bold" panose="020F0704030504030204" pitchFamily="34" charset="0"/>
            </a:rPr>
            <a:t>DC, Stepper</a:t>
          </a:r>
        </a:p>
      </dgm:t>
    </dgm:pt>
    <dgm:pt modelId="{C0D71638-732F-4720-B51D-CA9A83C5508E}" type="parTrans" cxnId="{9661EDE0-804C-4107-84F6-26377D81DB25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847289F-874F-4392-BF43-484DB8EA1593}" type="sibTrans" cxnId="{9661EDE0-804C-4107-84F6-26377D81DB2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E05A285-ECB3-4D28-BC1A-60A68018EBBC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 err="1">
              <a:latin typeface="Arial Rounded MT Bold" panose="020F0704030504030204" pitchFamily="34" charset="0"/>
            </a:rPr>
            <a:t>NeoPixel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C7D8DA3-1999-4D9A-959B-19FD7CD199E6}" type="parTrans" cxnId="{A580DB14-3382-41E1-9453-454DCC340306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D40B0E94-4AC9-428C-BE73-188A1C462745}" type="sibTrans" cxnId="{A580DB14-3382-41E1-9453-454DCC340306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9E2D65C-8720-46D5-99C1-D9BC74F3DFD9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Buttons</a:t>
          </a:r>
        </a:p>
      </dgm:t>
    </dgm:pt>
    <dgm:pt modelId="{31EE77C7-25AB-4961-93E8-65EEB6C7E924}" type="parTrans" cxnId="{00F78DEE-7F93-4E7F-AC00-2127BD2B5219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1017376-C6EA-4264-9207-93D201E7CBF3}" type="sibTrans" cxnId="{00F78DEE-7F93-4E7F-AC00-2127BD2B5219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9648BC2-4C3F-4CA1-B228-0474A19CD131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Display</a:t>
          </a:r>
        </a:p>
      </dgm:t>
    </dgm:pt>
    <dgm:pt modelId="{A8597DF7-6377-472C-8B21-63A4939153F2}" type="parTrans" cxnId="{AFCA3A66-46B9-497D-BA4F-855756336C2A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159C1D6A-A5F9-468F-8327-278F03AD2328}" type="sibTrans" cxnId="{AFCA3A66-46B9-497D-BA4F-855756336C2A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4BDE8A1-66FB-401A-949E-EFA7E4C06D5E}">
      <dgm:prSet phldrT="[Text]"/>
      <dgm:spPr>
        <a:solidFill>
          <a:srgbClr val="4FB4FF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i="1" dirty="0">
              <a:latin typeface="Arial Rounded MT Bold" panose="020F0704030504030204" pitchFamily="34" charset="0"/>
            </a:rPr>
            <a:t>Terminal</a:t>
          </a:r>
        </a:p>
      </dgm:t>
    </dgm:pt>
    <dgm:pt modelId="{00EC02DD-DC2C-444E-8F69-DF0DA9DA091D}" type="parTrans" cxnId="{38E77927-9A75-4034-B492-B53C36987CDC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8EE5CBD7-C636-46A2-B6C7-8FD8D4208532}" type="sibTrans" cxnId="{38E77927-9A75-4034-B492-B53C36987CDC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C65256C-BCB4-43DA-974D-CC1D5F7CE9B4}">
      <dgm:prSet phldrT="[Text]"/>
      <dgm:spPr>
        <a:solidFill>
          <a:srgbClr val="4FB4FF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i="1" dirty="0">
              <a:latin typeface="Arial Rounded MT Bold" panose="020F0704030504030204" pitchFamily="34" charset="0"/>
            </a:rPr>
            <a:t>Badge</a:t>
          </a:r>
        </a:p>
      </dgm:t>
    </dgm:pt>
    <dgm:pt modelId="{CD411399-C771-4914-9101-253E9B532688}" type="parTrans" cxnId="{569C715A-737A-48AB-AE70-04A9A05E9CEC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0D7173B-DF93-4DD5-8DBE-7954E8155D00}" type="sibTrans" cxnId="{569C715A-737A-48AB-AE70-04A9A05E9CEC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E6A97BD-16AF-49EB-9A03-12962EA827FD}">
      <dgm:prSet phldrT="[Text]"/>
      <dgm:spPr>
        <a:solidFill>
          <a:srgbClr val="4FB4FF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i="1" dirty="0">
              <a:latin typeface="Arial Rounded MT Bold" panose="020F0704030504030204" pitchFamily="34" charset="0"/>
            </a:rPr>
            <a:t>Card</a:t>
          </a:r>
        </a:p>
      </dgm:t>
    </dgm:pt>
    <dgm:pt modelId="{B773A24B-C862-49C0-AAEF-164750C73AF0}" type="parTrans" cxnId="{61EE1040-9943-474C-BEF2-44C85C50C661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C086B4D-B826-44A6-934B-153EAABC51A9}" type="sibTrans" cxnId="{61EE1040-9943-474C-BEF2-44C85C50C661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0D021F4C-F622-4742-88B4-410A86B93AE9}">
      <dgm:prSet phldrT="[Text]"/>
      <dgm:spPr>
        <a:solidFill>
          <a:srgbClr val="4FB4FF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i="1" dirty="0">
              <a:latin typeface="Arial Rounded MT Bold" panose="020F0704030504030204" pitchFamily="34" charset="0"/>
            </a:rPr>
            <a:t>QR Code</a:t>
          </a:r>
        </a:p>
      </dgm:t>
    </dgm:pt>
    <dgm:pt modelId="{8222E2FD-0BC8-4303-930C-C0273C046765}" type="parTrans" cxnId="{C684D4AE-84C8-49A4-ADDB-D05DE0FAEB6C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D6232231-EB9C-4613-9428-5AAEC6C2C6F3}" type="sibTrans" cxnId="{C684D4AE-84C8-49A4-ADDB-D05DE0FAEB6C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723B75C-F5A5-47CF-B848-064460C2DA14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Accelerometer</a:t>
          </a:r>
        </a:p>
      </dgm:t>
    </dgm:pt>
    <dgm:pt modelId="{0C431A4D-3451-4CC0-9BD0-8317044237CA}" type="parTrans" cxnId="{E4039D75-AC2A-4B27-824B-3434A6A27774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BFC9C7AE-1794-466E-8E0E-5BC7058475AE}" type="sibTrans" cxnId="{E4039D75-AC2A-4B27-824B-3434A6A277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3236C8C-2ADF-43A6-9E19-47A2D9FE854C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Light</a:t>
          </a:r>
        </a:p>
        <a:p>
          <a:r>
            <a:rPr lang="en-US" dirty="0">
              <a:latin typeface="Arial Rounded MT Bold" panose="020F0704030504030204" pitchFamily="34" charset="0"/>
            </a:rPr>
            <a:t>Sensor</a:t>
          </a:r>
        </a:p>
      </dgm:t>
    </dgm:pt>
    <dgm:pt modelId="{26C5092A-AF91-4B9B-B36F-863A55CB138F}" type="parTrans" cxnId="{86310C4B-8BD4-4ECF-889C-8A99B1F45225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BFE9A2C8-FDCF-4D18-981F-8DEC7899F6FE}" type="sibTrans" cxnId="{86310C4B-8BD4-4ECF-889C-8A99B1F4522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738D6F5-B03D-43CF-B337-0014FE55FB34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Sound</a:t>
          </a:r>
        </a:p>
      </dgm:t>
    </dgm:pt>
    <dgm:pt modelId="{98324AB9-9356-4805-9CF1-51C97A778BF3}" type="parTrans" cxnId="{DA747649-41CA-4F16-821F-E7696D704B87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6974EA5-B450-48E7-9705-694C98820447}" type="sibTrans" cxnId="{DA747649-41CA-4F16-821F-E7696D704B8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FAA301EA-246A-48A3-AE88-787DDA1141E2}">
      <dgm:prSet phldrT="[Text]"/>
      <dgm:spPr>
        <a:solidFill>
          <a:srgbClr val="4FB4FF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i="1" dirty="0">
              <a:latin typeface="Arial Rounded MT Bold" panose="020F0704030504030204" pitchFamily="34" charset="0"/>
            </a:rPr>
            <a:t>Tone</a:t>
          </a:r>
        </a:p>
      </dgm:t>
    </dgm:pt>
    <dgm:pt modelId="{DA67BE68-A741-4CA3-9E26-9A197EA9BBC3}" type="parTrans" cxnId="{47EE5DDB-BEC3-4BB6-B607-916FA2632076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8E0BD5B-1035-4A05-9AAC-80BA12EAB30B}" type="sibTrans" cxnId="{47EE5DDB-BEC3-4BB6-B607-916FA2632076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3F273827-26F4-481E-A46E-45C75D5E3223}">
      <dgm:prSet phldrT="[Text]"/>
      <dgm:spPr>
        <a:solidFill>
          <a:srgbClr val="4FB4FF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i="1" dirty="0">
              <a:latin typeface="Arial Rounded MT Bold" panose="020F0704030504030204" pitchFamily="34" charset="0"/>
            </a:rPr>
            <a:t>Play File</a:t>
          </a:r>
        </a:p>
      </dgm:t>
    </dgm:pt>
    <dgm:pt modelId="{E46A2E0C-8DF0-4F81-9612-FEC969485ED3}" type="parTrans" cxnId="{BB5E4ADE-FDAD-4691-90D2-0AB688EE54CA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13AEB2E-BA9C-4119-9B11-7C03C1FB600A}" type="sibTrans" cxnId="{BB5E4ADE-FDAD-4691-90D2-0AB688EE54CA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085B3A0-CCEC-4353-89EC-25819BA6CD74}">
      <dgm:prSet phldrT="[Text]"/>
      <dgm:spPr>
        <a:solidFill>
          <a:srgbClr val="4FB4FF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i="1" dirty="0" err="1">
              <a:latin typeface="Arial Rounded MT Bold" panose="020F0704030504030204" pitchFamily="34" charset="0"/>
            </a:rPr>
            <a:t>Terminalio</a:t>
          </a:r>
          <a:r>
            <a:rPr lang="en-US" i="1" dirty="0">
              <a:latin typeface="Arial Rounded MT Bold" panose="020F0704030504030204" pitchFamily="34" charset="0"/>
            </a:rPr>
            <a:t> / </a:t>
          </a:r>
          <a:r>
            <a:rPr lang="en-US" i="1" dirty="0" err="1">
              <a:latin typeface="Arial Rounded MT Bold" panose="020F0704030504030204" pitchFamily="34" charset="0"/>
            </a:rPr>
            <a:t>Displayio</a:t>
          </a:r>
          <a:endParaRPr lang="en-US" i="1" dirty="0">
            <a:latin typeface="Arial Rounded MT Bold" panose="020F0704030504030204" pitchFamily="34" charset="0"/>
          </a:endParaRPr>
        </a:p>
      </dgm:t>
    </dgm:pt>
    <dgm:pt modelId="{E1168D1B-3F6B-4EC9-AD0B-92C2392DD886}" type="parTrans" cxnId="{E9B493A0-402B-41BC-B054-06FE20F87047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B004C85-D1CB-4279-8868-338219998348}" type="sibTrans" cxnId="{E9B493A0-402B-41BC-B054-06FE20F8704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71592FA-1F99-4A0C-AF1F-9BDFCD357736}">
      <dgm:prSet phldrT="[Text]"/>
      <dgm:spPr>
        <a:solidFill>
          <a:srgbClr val="4FB4FF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i="1" dirty="0">
              <a:latin typeface="Arial Rounded MT Bold" panose="020F0704030504030204" pitchFamily="34" charset="0"/>
            </a:rPr>
            <a:t>Turtle Graphics</a:t>
          </a:r>
        </a:p>
      </dgm:t>
    </dgm:pt>
    <dgm:pt modelId="{5CBB1252-33B5-4E82-9C3C-6AF9E21F2FA2}" type="parTrans" cxnId="{D63848AA-9FF0-40D6-A0C6-9A8A77DF2D9E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242D159-5F8F-4710-BC29-B710ECF68B44}" type="sibTrans" cxnId="{D63848AA-9FF0-40D6-A0C6-9A8A77DF2D9E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34D3DBB-1AB0-4BCD-964A-A7857608FAA8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Stemma</a:t>
          </a:r>
        </a:p>
        <a:p>
          <a:r>
            <a:rPr lang="en-US" dirty="0">
              <a:latin typeface="Arial Rounded MT Bold" panose="020F0704030504030204" pitchFamily="34" charset="0"/>
            </a:rPr>
            <a:t>3-pin</a:t>
          </a:r>
        </a:p>
      </dgm:t>
    </dgm:pt>
    <dgm:pt modelId="{3A2BE3DE-23CE-404F-9DBE-425F44DA351B}" type="parTrans" cxnId="{9606EFA1-7EED-478F-9104-B5911408E9AE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76EA431-A9E6-477B-B34E-6ACD9D91CD50}" type="sibTrans" cxnId="{9606EFA1-7EED-478F-9104-B5911408E9AE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FFCEE4E-8A1F-4B3F-BB1B-75EF6125E83A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Drive</a:t>
          </a:r>
        </a:p>
      </dgm:t>
    </dgm:pt>
    <dgm:pt modelId="{A7897F3C-51C7-4D95-A32C-63FAAB174954}" type="parTrans" cxnId="{7D008B3E-00A5-4C19-9D60-010393B79CF7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F9A548B-1875-4A20-A398-BA600BCE20C6}" type="sibTrans" cxnId="{7D008B3E-00A5-4C19-9D60-010393B79CF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B54141D-8C4A-4548-AE5D-038E93BF0C3D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Servo</a:t>
          </a:r>
        </a:p>
      </dgm:t>
    </dgm:pt>
    <dgm:pt modelId="{86855C31-C3A8-4127-A4C1-D56DE69E74FF}" type="parTrans" cxnId="{76099E3B-5D28-4472-B74B-8BF66A64851C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3CFD31C-A83F-43CD-BA95-A195BC1E969C}" type="sibTrans" cxnId="{76099E3B-5D28-4472-B74B-8BF66A64851C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C2D1438-157B-4D22-B77E-5C1E3EBF6116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Sensor I/O</a:t>
          </a:r>
        </a:p>
      </dgm:t>
    </dgm:pt>
    <dgm:pt modelId="{77E399D7-BDCC-47E8-B986-BEA9399EDF0F}" type="parTrans" cxnId="{1852B83E-18E7-45F3-BD72-8DAAF2CDD342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B64B4850-D89D-49E9-B742-E0F7F83348D9}" type="sibTrans" cxnId="{1852B83E-18E7-45F3-BD72-8DAAF2CDD342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F264B7E8-93AC-4F60-984A-9E5DA0FC131D}">
      <dgm:prSet phldrT="[Text]"/>
      <dgm:spPr>
        <a:solidFill>
          <a:srgbClr val="0070C0"/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On-Board</a:t>
          </a:r>
        </a:p>
        <a:p>
          <a:r>
            <a:rPr lang="en-US" dirty="0">
              <a:latin typeface="Arial Rounded MT Bold" panose="020F0704030504030204" pitchFamily="34" charset="0"/>
            </a:rPr>
            <a:t>Pixel</a:t>
          </a:r>
        </a:p>
      </dgm:t>
    </dgm:pt>
    <dgm:pt modelId="{72D1E94A-D693-4449-AC3A-C67D1F540396}" type="parTrans" cxnId="{42F2DEA7-2788-400C-8629-3DB62F70AA73}">
      <dgm:prSet/>
      <dgm:spPr>
        <a:scene3d>
          <a:camera prst="orthographicFront"/>
          <a:lightRig rig="flat" dir="t"/>
        </a:scene3d>
      </dgm:spPr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682596B-BE4E-4CCD-9A19-C56FC57AE4C8}" type="sibTrans" cxnId="{42F2DEA7-2788-400C-8629-3DB62F70AA73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1220F13-7B26-4050-ADBA-C0975C40E707}" type="pres">
      <dgm:prSet presAssocID="{1B0F1593-1EC8-4F72-904A-A32F21CC22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741876-8C1D-49F4-BED1-4B37CD2D84EF}" type="pres">
      <dgm:prSet presAssocID="{6FB21435-EEC7-4BF2-AE5F-FF84E1216389}" presName="hierRoot1" presStyleCnt="0">
        <dgm:presLayoutVars>
          <dgm:hierBranch val="init"/>
        </dgm:presLayoutVars>
      </dgm:prSet>
      <dgm:spPr/>
    </dgm:pt>
    <dgm:pt modelId="{7993B73B-FD7F-4F8E-8394-5FBD4CC66BFA}" type="pres">
      <dgm:prSet presAssocID="{6FB21435-EEC7-4BF2-AE5F-FF84E1216389}" presName="rootComposite1" presStyleCnt="0"/>
      <dgm:spPr/>
    </dgm:pt>
    <dgm:pt modelId="{EB801630-73A4-4239-8441-5550477BE983}" type="pres">
      <dgm:prSet presAssocID="{6FB21435-EEC7-4BF2-AE5F-FF84E1216389}" presName="rootText1" presStyleLbl="node0" presStyleIdx="0" presStyleCnt="1" custScaleX="881028">
        <dgm:presLayoutVars>
          <dgm:chPref val="3"/>
        </dgm:presLayoutVars>
      </dgm:prSet>
      <dgm:spPr/>
    </dgm:pt>
    <dgm:pt modelId="{78961ABB-53F0-474C-AD25-EA748111A710}" type="pres">
      <dgm:prSet presAssocID="{6FB21435-EEC7-4BF2-AE5F-FF84E1216389}" presName="rootConnector1" presStyleLbl="node1" presStyleIdx="0" presStyleCnt="0"/>
      <dgm:spPr/>
    </dgm:pt>
    <dgm:pt modelId="{EE9D3E7E-B0EB-4CB4-941D-A6FF3C1E2A37}" type="pres">
      <dgm:prSet presAssocID="{6FB21435-EEC7-4BF2-AE5F-FF84E1216389}" presName="hierChild2" presStyleCnt="0"/>
      <dgm:spPr/>
    </dgm:pt>
    <dgm:pt modelId="{77FE5CB8-E35E-4EA9-B9A8-D40E6EB26D9B}" type="pres">
      <dgm:prSet presAssocID="{CA2B78C6-8FC1-497F-B316-2A87AA086F1F}" presName="Name37" presStyleLbl="parChTrans1D2" presStyleIdx="0" presStyleCnt="3"/>
      <dgm:spPr/>
    </dgm:pt>
    <dgm:pt modelId="{C167F7E8-2995-45F1-91C2-242605114ECE}" type="pres">
      <dgm:prSet presAssocID="{A74F962B-C90F-453E-9CA0-393974D0ABC8}" presName="hierRoot2" presStyleCnt="0">
        <dgm:presLayoutVars>
          <dgm:hierBranch val="init"/>
        </dgm:presLayoutVars>
      </dgm:prSet>
      <dgm:spPr/>
    </dgm:pt>
    <dgm:pt modelId="{30608B33-6BF7-4D43-8EE5-11ABB62EC6C9}" type="pres">
      <dgm:prSet presAssocID="{A74F962B-C90F-453E-9CA0-393974D0ABC8}" presName="rootComposite" presStyleCnt="0"/>
      <dgm:spPr/>
    </dgm:pt>
    <dgm:pt modelId="{5955725E-D30A-48CD-9094-140F24F74DBF}" type="pres">
      <dgm:prSet presAssocID="{A74F962B-C90F-453E-9CA0-393974D0ABC8}" presName="rootText" presStyleLbl="node2" presStyleIdx="0" presStyleCnt="3" custScaleX="150422">
        <dgm:presLayoutVars>
          <dgm:chPref val="3"/>
        </dgm:presLayoutVars>
      </dgm:prSet>
      <dgm:spPr/>
    </dgm:pt>
    <dgm:pt modelId="{2C789CE9-CAFA-4458-A2F8-81C27C146244}" type="pres">
      <dgm:prSet presAssocID="{A74F962B-C90F-453E-9CA0-393974D0ABC8}" presName="rootConnector" presStyleLbl="node2" presStyleIdx="0" presStyleCnt="3"/>
      <dgm:spPr/>
    </dgm:pt>
    <dgm:pt modelId="{99DEA43B-247A-45C9-9650-5D081124D3F9}" type="pres">
      <dgm:prSet presAssocID="{A74F962B-C90F-453E-9CA0-393974D0ABC8}" presName="hierChild4" presStyleCnt="0"/>
      <dgm:spPr/>
    </dgm:pt>
    <dgm:pt modelId="{B86734BF-3761-43D2-8DDC-A6F7A32620AD}" type="pres">
      <dgm:prSet presAssocID="{33214894-6993-4433-B3C9-8317BF1B3012}" presName="Name37" presStyleLbl="parChTrans1D3" presStyleIdx="0" presStyleCnt="16"/>
      <dgm:spPr/>
    </dgm:pt>
    <dgm:pt modelId="{8DEBCF30-B8F3-4DAA-B0D4-509046CFEFFE}" type="pres">
      <dgm:prSet presAssocID="{40CEA4B2-BC4C-4891-99BF-B34A6805BB78}" presName="hierRoot2" presStyleCnt="0">
        <dgm:presLayoutVars>
          <dgm:hierBranch val="init"/>
        </dgm:presLayoutVars>
      </dgm:prSet>
      <dgm:spPr/>
    </dgm:pt>
    <dgm:pt modelId="{7BF6A077-3EA7-4A65-A0F9-B56FC42DFD79}" type="pres">
      <dgm:prSet presAssocID="{40CEA4B2-BC4C-4891-99BF-B34A6805BB78}" presName="rootComposite" presStyleCnt="0"/>
      <dgm:spPr/>
    </dgm:pt>
    <dgm:pt modelId="{3DC752FB-5659-488F-B28F-C597AA87B285}" type="pres">
      <dgm:prSet presAssocID="{40CEA4B2-BC4C-4891-99BF-B34A6805BB78}" presName="rootText" presStyleLbl="node3" presStyleIdx="0" presStyleCnt="16">
        <dgm:presLayoutVars>
          <dgm:chPref val="3"/>
        </dgm:presLayoutVars>
      </dgm:prSet>
      <dgm:spPr/>
    </dgm:pt>
    <dgm:pt modelId="{98E1FB77-FAE2-400E-B1E4-7C65876241BD}" type="pres">
      <dgm:prSet presAssocID="{40CEA4B2-BC4C-4891-99BF-B34A6805BB78}" presName="rootConnector" presStyleLbl="node3" presStyleIdx="0" presStyleCnt="16"/>
      <dgm:spPr/>
    </dgm:pt>
    <dgm:pt modelId="{3E5469E9-70BC-4A2A-A07B-6DA9F7DAF9B6}" type="pres">
      <dgm:prSet presAssocID="{40CEA4B2-BC4C-4891-99BF-B34A6805BB78}" presName="hierChild4" presStyleCnt="0"/>
      <dgm:spPr/>
    </dgm:pt>
    <dgm:pt modelId="{7B714391-AAB7-4BBB-B97A-E4EF1D9F4444}" type="pres">
      <dgm:prSet presAssocID="{40CEA4B2-BC4C-4891-99BF-B34A6805BB78}" presName="hierChild5" presStyleCnt="0"/>
      <dgm:spPr/>
    </dgm:pt>
    <dgm:pt modelId="{7EE53816-D50B-408E-AA7F-0B2E80F9014A}" type="pres">
      <dgm:prSet presAssocID="{BB71ACDD-19D3-4B9B-A3B2-565FB8D1A1C2}" presName="Name37" presStyleLbl="parChTrans1D3" presStyleIdx="1" presStyleCnt="16"/>
      <dgm:spPr/>
    </dgm:pt>
    <dgm:pt modelId="{21E16154-683F-444D-9E03-EC52F47BE9E3}" type="pres">
      <dgm:prSet presAssocID="{8DD529C0-875F-4B92-84AB-05C7A29DFDAE}" presName="hierRoot2" presStyleCnt="0">
        <dgm:presLayoutVars>
          <dgm:hierBranch val="init"/>
        </dgm:presLayoutVars>
      </dgm:prSet>
      <dgm:spPr/>
    </dgm:pt>
    <dgm:pt modelId="{CC03D52C-43BA-4357-A97F-B49FBAE4BAAA}" type="pres">
      <dgm:prSet presAssocID="{8DD529C0-875F-4B92-84AB-05C7A29DFDAE}" presName="rootComposite" presStyleCnt="0"/>
      <dgm:spPr/>
    </dgm:pt>
    <dgm:pt modelId="{38B21D5E-4320-42E8-909A-1622319182F0}" type="pres">
      <dgm:prSet presAssocID="{8DD529C0-875F-4B92-84AB-05C7A29DFDAE}" presName="rootText" presStyleLbl="node3" presStyleIdx="1" presStyleCnt="16">
        <dgm:presLayoutVars>
          <dgm:chPref val="3"/>
        </dgm:presLayoutVars>
      </dgm:prSet>
      <dgm:spPr/>
    </dgm:pt>
    <dgm:pt modelId="{A066E0CD-C52B-4025-8C19-A8CAE38F88AD}" type="pres">
      <dgm:prSet presAssocID="{8DD529C0-875F-4B92-84AB-05C7A29DFDAE}" presName="rootConnector" presStyleLbl="node3" presStyleIdx="1" presStyleCnt="16"/>
      <dgm:spPr/>
    </dgm:pt>
    <dgm:pt modelId="{8F50A008-6540-4579-81F3-2C9691627CB8}" type="pres">
      <dgm:prSet presAssocID="{8DD529C0-875F-4B92-84AB-05C7A29DFDAE}" presName="hierChild4" presStyleCnt="0"/>
      <dgm:spPr/>
    </dgm:pt>
    <dgm:pt modelId="{65FB50F6-2DA4-42FA-B925-EBB1720D8799}" type="pres">
      <dgm:prSet presAssocID="{8DD529C0-875F-4B92-84AB-05C7A29DFDAE}" presName="hierChild5" presStyleCnt="0"/>
      <dgm:spPr/>
    </dgm:pt>
    <dgm:pt modelId="{49836D92-2F70-47BB-8E42-FAEDE97BE24D}" type="pres">
      <dgm:prSet presAssocID="{4010AF23-F214-44C2-8B9A-742954BF2C9C}" presName="Name37" presStyleLbl="parChTrans1D3" presStyleIdx="2" presStyleCnt="16"/>
      <dgm:spPr/>
    </dgm:pt>
    <dgm:pt modelId="{089A8F61-7048-4FB2-8038-0A177B8F621A}" type="pres">
      <dgm:prSet presAssocID="{292DFBA3-DED7-41E5-B078-4EE9A406CE13}" presName="hierRoot2" presStyleCnt="0">
        <dgm:presLayoutVars>
          <dgm:hierBranch val="init"/>
        </dgm:presLayoutVars>
      </dgm:prSet>
      <dgm:spPr/>
    </dgm:pt>
    <dgm:pt modelId="{27DD2F87-1353-4C77-8BB2-60B7D324270E}" type="pres">
      <dgm:prSet presAssocID="{292DFBA3-DED7-41E5-B078-4EE9A406CE13}" presName="rootComposite" presStyleCnt="0"/>
      <dgm:spPr/>
    </dgm:pt>
    <dgm:pt modelId="{A7AE7A17-4FA2-4C9B-893C-8DF689D02AF7}" type="pres">
      <dgm:prSet presAssocID="{292DFBA3-DED7-41E5-B078-4EE9A406CE13}" presName="rootText" presStyleLbl="node3" presStyleIdx="2" presStyleCnt="16">
        <dgm:presLayoutVars>
          <dgm:chPref val="3"/>
        </dgm:presLayoutVars>
      </dgm:prSet>
      <dgm:spPr/>
    </dgm:pt>
    <dgm:pt modelId="{00B606DD-0B71-4FCA-AA94-2B81054639B9}" type="pres">
      <dgm:prSet presAssocID="{292DFBA3-DED7-41E5-B078-4EE9A406CE13}" presName="rootConnector" presStyleLbl="node3" presStyleIdx="2" presStyleCnt="16"/>
      <dgm:spPr/>
    </dgm:pt>
    <dgm:pt modelId="{1CEFF269-D319-4417-AF5D-AE6DD797A348}" type="pres">
      <dgm:prSet presAssocID="{292DFBA3-DED7-41E5-B078-4EE9A406CE13}" presName="hierChild4" presStyleCnt="0"/>
      <dgm:spPr/>
    </dgm:pt>
    <dgm:pt modelId="{4E6F5518-0B24-4C9E-8690-127B1E60E4C4}" type="pres">
      <dgm:prSet presAssocID="{292DFBA3-DED7-41E5-B078-4EE9A406CE13}" presName="hierChild5" presStyleCnt="0"/>
      <dgm:spPr/>
    </dgm:pt>
    <dgm:pt modelId="{B62310F8-9831-4ED5-86DA-9776C2E16CCA}" type="pres">
      <dgm:prSet presAssocID="{7C339EEE-5EE4-4510-864D-EBD0F7F2A166}" presName="Name37" presStyleLbl="parChTrans1D3" presStyleIdx="3" presStyleCnt="16"/>
      <dgm:spPr/>
    </dgm:pt>
    <dgm:pt modelId="{257C2D88-84FB-4616-8B40-495CD644E78B}" type="pres">
      <dgm:prSet presAssocID="{F47BBFF9-5569-4755-BCFC-636C2907990A}" presName="hierRoot2" presStyleCnt="0">
        <dgm:presLayoutVars>
          <dgm:hierBranch val="init"/>
        </dgm:presLayoutVars>
      </dgm:prSet>
      <dgm:spPr/>
    </dgm:pt>
    <dgm:pt modelId="{D1AC93A2-D24D-469C-BE2D-A40F026D786C}" type="pres">
      <dgm:prSet presAssocID="{F47BBFF9-5569-4755-BCFC-636C2907990A}" presName="rootComposite" presStyleCnt="0"/>
      <dgm:spPr/>
    </dgm:pt>
    <dgm:pt modelId="{D2C1491D-A789-44F8-886E-8B79DC585803}" type="pres">
      <dgm:prSet presAssocID="{F47BBFF9-5569-4755-BCFC-636C2907990A}" presName="rootText" presStyleLbl="node3" presStyleIdx="3" presStyleCnt="16">
        <dgm:presLayoutVars>
          <dgm:chPref val="3"/>
        </dgm:presLayoutVars>
      </dgm:prSet>
      <dgm:spPr/>
    </dgm:pt>
    <dgm:pt modelId="{90D4A0FB-B652-4BBA-B0BA-8A0B8C412D41}" type="pres">
      <dgm:prSet presAssocID="{F47BBFF9-5569-4755-BCFC-636C2907990A}" presName="rootConnector" presStyleLbl="node3" presStyleIdx="3" presStyleCnt="16"/>
      <dgm:spPr/>
    </dgm:pt>
    <dgm:pt modelId="{2FA242D7-2D37-47AC-A27F-9D1512188131}" type="pres">
      <dgm:prSet presAssocID="{F47BBFF9-5569-4755-BCFC-636C2907990A}" presName="hierChild4" presStyleCnt="0"/>
      <dgm:spPr/>
    </dgm:pt>
    <dgm:pt modelId="{0C38F76A-1509-447A-9FB7-492A90F4AFE4}" type="pres">
      <dgm:prSet presAssocID="{F47BBFF9-5569-4755-BCFC-636C2907990A}" presName="hierChild5" presStyleCnt="0"/>
      <dgm:spPr/>
    </dgm:pt>
    <dgm:pt modelId="{F03C2B6D-8769-46EB-B463-FF3DB3A6E2B3}" type="pres">
      <dgm:prSet presAssocID="{A74F962B-C90F-453E-9CA0-393974D0ABC8}" presName="hierChild5" presStyleCnt="0"/>
      <dgm:spPr/>
    </dgm:pt>
    <dgm:pt modelId="{173B2ABD-624E-469D-92B2-1D6E9551B890}" type="pres">
      <dgm:prSet presAssocID="{FBF772CB-0362-480F-B340-F021183AFF4A}" presName="Name37" presStyleLbl="parChTrans1D2" presStyleIdx="1" presStyleCnt="3"/>
      <dgm:spPr/>
    </dgm:pt>
    <dgm:pt modelId="{BA95865E-AA32-4507-BA45-CBBB252E553B}" type="pres">
      <dgm:prSet presAssocID="{AA688DD6-8400-492E-BBE1-6BF67E548BE5}" presName="hierRoot2" presStyleCnt="0">
        <dgm:presLayoutVars>
          <dgm:hierBranch val="init"/>
        </dgm:presLayoutVars>
      </dgm:prSet>
      <dgm:spPr/>
    </dgm:pt>
    <dgm:pt modelId="{8FA2EE0B-6F7B-474C-816C-A16875698C9D}" type="pres">
      <dgm:prSet presAssocID="{AA688DD6-8400-492E-BBE1-6BF67E548BE5}" presName="rootComposite" presStyleCnt="0"/>
      <dgm:spPr/>
    </dgm:pt>
    <dgm:pt modelId="{9BC8617C-A63D-461A-9E2D-CF29D89A7031}" type="pres">
      <dgm:prSet presAssocID="{AA688DD6-8400-492E-BBE1-6BF67E548BE5}" presName="rootText" presStyleLbl="node2" presStyleIdx="1" presStyleCnt="3" custScaleX="138886">
        <dgm:presLayoutVars>
          <dgm:chPref val="3"/>
        </dgm:presLayoutVars>
      </dgm:prSet>
      <dgm:spPr/>
    </dgm:pt>
    <dgm:pt modelId="{6C1FCBE9-22A9-429A-A265-DAFCB08E18BA}" type="pres">
      <dgm:prSet presAssocID="{AA688DD6-8400-492E-BBE1-6BF67E548BE5}" presName="rootConnector" presStyleLbl="node2" presStyleIdx="1" presStyleCnt="3"/>
      <dgm:spPr/>
    </dgm:pt>
    <dgm:pt modelId="{84472B8B-13D4-476D-997C-C3C057586A56}" type="pres">
      <dgm:prSet presAssocID="{AA688DD6-8400-492E-BBE1-6BF67E548BE5}" presName="hierChild4" presStyleCnt="0"/>
      <dgm:spPr/>
    </dgm:pt>
    <dgm:pt modelId="{239E89AB-331F-49F3-81B0-143D1001DE7A}" type="pres">
      <dgm:prSet presAssocID="{C0D71638-732F-4720-B51D-CA9A83C5508E}" presName="Name37" presStyleLbl="parChTrans1D3" presStyleIdx="4" presStyleCnt="16"/>
      <dgm:spPr/>
    </dgm:pt>
    <dgm:pt modelId="{1EBB4B7E-578C-461A-978E-C17F9147441F}" type="pres">
      <dgm:prSet presAssocID="{FF8BE246-6CBC-4E33-8EBB-0AB2863959EC}" presName="hierRoot2" presStyleCnt="0">
        <dgm:presLayoutVars>
          <dgm:hierBranch val="init"/>
        </dgm:presLayoutVars>
      </dgm:prSet>
      <dgm:spPr/>
    </dgm:pt>
    <dgm:pt modelId="{0ACBBF27-2C64-4A70-A408-A2024CA32038}" type="pres">
      <dgm:prSet presAssocID="{FF8BE246-6CBC-4E33-8EBB-0AB2863959EC}" presName="rootComposite" presStyleCnt="0"/>
      <dgm:spPr/>
    </dgm:pt>
    <dgm:pt modelId="{DAFBB486-2666-4D64-8ED8-18DDBC47F66F}" type="pres">
      <dgm:prSet presAssocID="{FF8BE246-6CBC-4E33-8EBB-0AB2863959EC}" presName="rootText" presStyleLbl="node3" presStyleIdx="4" presStyleCnt="16">
        <dgm:presLayoutVars>
          <dgm:chPref val="3"/>
        </dgm:presLayoutVars>
      </dgm:prSet>
      <dgm:spPr/>
    </dgm:pt>
    <dgm:pt modelId="{3520C985-B594-4E77-9249-B0A2888C5429}" type="pres">
      <dgm:prSet presAssocID="{FF8BE246-6CBC-4E33-8EBB-0AB2863959EC}" presName="rootConnector" presStyleLbl="node3" presStyleIdx="4" presStyleCnt="16"/>
      <dgm:spPr/>
    </dgm:pt>
    <dgm:pt modelId="{088FD4E2-93B1-4D8B-80A0-AC8EEE4A0F2A}" type="pres">
      <dgm:prSet presAssocID="{FF8BE246-6CBC-4E33-8EBB-0AB2863959EC}" presName="hierChild4" presStyleCnt="0"/>
      <dgm:spPr/>
    </dgm:pt>
    <dgm:pt modelId="{37FCB225-2E20-46EF-8C06-D73B2E64288A}" type="pres">
      <dgm:prSet presAssocID="{FF8BE246-6CBC-4E33-8EBB-0AB2863959EC}" presName="hierChild5" presStyleCnt="0"/>
      <dgm:spPr/>
    </dgm:pt>
    <dgm:pt modelId="{E9FBB993-1E49-43E1-B895-606EF5A5517F}" type="pres">
      <dgm:prSet presAssocID="{2C7D8DA3-1999-4D9A-959B-19FD7CD199E6}" presName="Name37" presStyleLbl="parChTrans1D3" presStyleIdx="5" presStyleCnt="16"/>
      <dgm:spPr/>
    </dgm:pt>
    <dgm:pt modelId="{1694BF88-5CF8-4ED8-91EF-56E763828788}" type="pres">
      <dgm:prSet presAssocID="{4E05A285-ECB3-4D28-BC1A-60A68018EBBC}" presName="hierRoot2" presStyleCnt="0">
        <dgm:presLayoutVars>
          <dgm:hierBranch val="init"/>
        </dgm:presLayoutVars>
      </dgm:prSet>
      <dgm:spPr/>
    </dgm:pt>
    <dgm:pt modelId="{A516E557-0D29-42E1-9F61-ADD1D1CDE962}" type="pres">
      <dgm:prSet presAssocID="{4E05A285-ECB3-4D28-BC1A-60A68018EBBC}" presName="rootComposite" presStyleCnt="0"/>
      <dgm:spPr/>
    </dgm:pt>
    <dgm:pt modelId="{CAB805D9-6C3F-49CB-A4F1-785052FF922A}" type="pres">
      <dgm:prSet presAssocID="{4E05A285-ECB3-4D28-BC1A-60A68018EBBC}" presName="rootText" presStyleLbl="node3" presStyleIdx="5" presStyleCnt="16">
        <dgm:presLayoutVars>
          <dgm:chPref val="3"/>
        </dgm:presLayoutVars>
      </dgm:prSet>
      <dgm:spPr/>
    </dgm:pt>
    <dgm:pt modelId="{204AD1FE-8E49-42ED-96B1-3CB20279BB3E}" type="pres">
      <dgm:prSet presAssocID="{4E05A285-ECB3-4D28-BC1A-60A68018EBBC}" presName="rootConnector" presStyleLbl="node3" presStyleIdx="5" presStyleCnt="16"/>
      <dgm:spPr/>
    </dgm:pt>
    <dgm:pt modelId="{947F67AE-EDA0-4DE2-92EC-9A56A5E20A59}" type="pres">
      <dgm:prSet presAssocID="{4E05A285-ECB3-4D28-BC1A-60A68018EBBC}" presName="hierChild4" presStyleCnt="0"/>
      <dgm:spPr/>
    </dgm:pt>
    <dgm:pt modelId="{BE5F37B9-43B2-40CC-8128-F682C78D17C5}" type="pres">
      <dgm:prSet presAssocID="{4E05A285-ECB3-4D28-BC1A-60A68018EBBC}" presName="hierChild5" presStyleCnt="0"/>
      <dgm:spPr/>
    </dgm:pt>
    <dgm:pt modelId="{A8A6B1FF-324A-45D6-938A-F596B5DDC233}" type="pres">
      <dgm:prSet presAssocID="{A7897F3C-51C7-4D95-A32C-63FAAB174954}" presName="Name37" presStyleLbl="parChTrans1D3" presStyleIdx="6" presStyleCnt="16"/>
      <dgm:spPr/>
    </dgm:pt>
    <dgm:pt modelId="{6FC9D2DC-4FA3-4522-B971-2E6E54F0A2CE}" type="pres">
      <dgm:prSet presAssocID="{CFFCEE4E-8A1F-4B3F-BB1B-75EF6125E83A}" presName="hierRoot2" presStyleCnt="0">
        <dgm:presLayoutVars>
          <dgm:hierBranch val="init"/>
        </dgm:presLayoutVars>
      </dgm:prSet>
      <dgm:spPr/>
    </dgm:pt>
    <dgm:pt modelId="{B7FD5F90-126B-4805-91B2-54E6D0B972AF}" type="pres">
      <dgm:prSet presAssocID="{CFFCEE4E-8A1F-4B3F-BB1B-75EF6125E83A}" presName="rootComposite" presStyleCnt="0"/>
      <dgm:spPr/>
    </dgm:pt>
    <dgm:pt modelId="{FFBE23A5-2BDA-4507-8F5C-D7457DD9905A}" type="pres">
      <dgm:prSet presAssocID="{CFFCEE4E-8A1F-4B3F-BB1B-75EF6125E83A}" presName="rootText" presStyleLbl="node3" presStyleIdx="6" presStyleCnt="16">
        <dgm:presLayoutVars>
          <dgm:chPref val="3"/>
        </dgm:presLayoutVars>
      </dgm:prSet>
      <dgm:spPr/>
    </dgm:pt>
    <dgm:pt modelId="{2A0F17C0-BB73-4E9B-B4BE-D020BCC9E59A}" type="pres">
      <dgm:prSet presAssocID="{CFFCEE4E-8A1F-4B3F-BB1B-75EF6125E83A}" presName="rootConnector" presStyleLbl="node3" presStyleIdx="6" presStyleCnt="16"/>
      <dgm:spPr/>
    </dgm:pt>
    <dgm:pt modelId="{1A0C3AF2-E372-4155-8649-EB2CCB1A9FE6}" type="pres">
      <dgm:prSet presAssocID="{CFFCEE4E-8A1F-4B3F-BB1B-75EF6125E83A}" presName="hierChild4" presStyleCnt="0"/>
      <dgm:spPr/>
    </dgm:pt>
    <dgm:pt modelId="{2BF51F89-3148-4F76-AE55-3068BF31EAA4}" type="pres">
      <dgm:prSet presAssocID="{CFFCEE4E-8A1F-4B3F-BB1B-75EF6125E83A}" presName="hierChild5" presStyleCnt="0"/>
      <dgm:spPr/>
    </dgm:pt>
    <dgm:pt modelId="{2633EF64-88FF-4C8F-A336-798600E14955}" type="pres">
      <dgm:prSet presAssocID="{86855C31-C3A8-4127-A4C1-D56DE69E74FF}" presName="Name37" presStyleLbl="parChTrans1D3" presStyleIdx="7" presStyleCnt="16"/>
      <dgm:spPr/>
    </dgm:pt>
    <dgm:pt modelId="{3D3A6111-BCC7-43D8-9314-BAEA61101117}" type="pres">
      <dgm:prSet presAssocID="{EB54141D-8C4A-4548-AE5D-038E93BF0C3D}" presName="hierRoot2" presStyleCnt="0">
        <dgm:presLayoutVars>
          <dgm:hierBranch val="init"/>
        </dgm:presLayoutVars>
      </dgm:prSet>
      <dgm:spPr/>
    </dgm:pt>
    <dgm:pt modelId="{1418720E-EB7F-4F4B-933F-B1605C0C9333}" type="pres">
      <dgm:prSet presAssocID="{EB54141D-8C4A-4548-AE5D-038E93BF0C3D}" presName="rootComposite" presStyleCnt="0"/>
      <dgm:spPr/>
    </dgm:pt>
    <dgm:pt modelId="{104B924E-8037-48F1-90BB-011DC7AACCEC}" type="pres">
      <dgm:prSet presAssocID="{EB54141D-8C4A-4548-AE5D-038E93BF0C3D}" presName="rootText" presStyleLbl="node3" presStyleIdx="7" presStyleCnt="16">
        <dgm:presLayoutVars>
          <dgm:chPref val="3"/>
        </dgm:presLayoutVars>
      </dgm:prSet>
      <dgm:spPr/>
    </dgm:pt>
    <dgm:pt modelId="{A8E7AB29-FB8C-40D6-AE0A-A42E103F048C}" type="pres">
      <dgm:prSet presAssocID="{EB54141D-8C4A-4548-AE5D-038E93BF0C3D}" presName="rootConnector" presStyleLbl="node3" presStyleIdx="7" presStyleCnt="16"/>
      <dgm:spPr/>
    </dgm:pt>
    <dgm:pt modelId="{5B3B7DD6-5995-4B73-85DF-D6EAB7962336}" type="pres">
      <dgm:prSet presAssocID="{EB54141D-8C4A-4548-AE5D-038E93BF0C3D}" presName="hierChild4" presStyleCnt="0"/>
      <dgm:spPr/>
    </dgm:pt>
    <dgm:pt modelId="{3C4B031A-2987-40B5-98A2-7811C8B314D2}" type="pres">
      <dgm:prSet presAssocID="{EB54141D-8C4A-4548-AE5D-038E93BF0C3D}" presName="hierChild5" presStyleCnt="0"/>
      <dgm:spPr/>
    </dgm:pt>
    <dgm:pt modelId="{8ECB6C25-D5F3-434D-9933-FB971A7A8496}" type="pres">
      <dgm:prSet presAssocID="{77E399D7-BDCC-47E8-B986-BEA9399EDF0F}" presName="Name37" presStyleLbl="parChTrans1D3" presStyleIdx="8" presStyleCnt="16"/>
      <dgm:spPr/>
    </dgm:pt>
    <dgm:pt modelId="{AF669CEC-F883-43E1-B8F5-18DFC4FF6D43}" type="pres">
      <dgm:prSet presAssocID="{AC2D1438-157B-4D22-B77E-5C1E3EBF6116}" presName="hierRoot2" presStyleCnt="0">
        <dgm:presLayoutVars>
          <dgm:hierBranch val="init"/>
        </dgm:presLayoutVars>
      </dgm:prSet>
      <dgm:spPr/>
    </dgm:pt>
    <dgm:pt modelId="{A88244F4-AC3E-45AC-ACE3-F56201500CE5}" type="pres">
      <dgm:prSet presAssocID="{AC2D1438-157B-4D22-B77E-5C1E3EBF6116}" presName="rootComposite" presStyleCnt="0"/>
      <dgm:spPr/>
    </dgm:pt>
    <dgm:pt modelId="{B32EEDB3-1483-4849-B96D-577EE9BFE400}" type="pres">
      <dgm:prSet presAssocID="{AC2D1438-157B-4D22-B77E-5C1E3EBF6116}" presName="rootText" presStyleLbl="node3" presStyleIdx="8" presStyleCnt="16">
        <dgm:presLayoutVars>
          <dgm:chPref val="3"/>
        </dgm:presLayoutVars>
      </dgm:prSet>
      <dgm:spPr/>
    </dgm:pt>
    <dgm:pt modelId="{EE442F52-9AB8-48AF-80F6-DF27053F499C}" type="pres">
      <dgm:prSet presAssocID="{AC2D1438-157B-4D22-B77E-5C1E3EBF6116}" presName="rootConnector" presStyleLbl="node3" presStyleIdx="8" presStyleCnt="16"/>
      <dgm:spPr/>
    </dgm:pt>
    <dgm:pt modelId="{5A55CE83-E218-405D-B40D-75191582638F}" type="pres">
      <dgm:prSet presAssocID="{AC2D1438-157B-4D22-B77E-5C1E3EBF6116}" presName="hierChild4" presStyleCnt="0"/>
      <dgm:spPr/>
    </dgm:pt>
    <dgm:pt modelId="{2C1CE518-37C4-4FB4-922D-09B74A6D8CF4}" type="pres">
      <dgm:prSet presAssocID="{AC2D1438-157B-4D22-B77E-5C1E3EBF6116}" presName="hierChild5" presStyleCnt="0"/>
      <dgm:spPr/>
    </dgm:pt>
    <dgm:pt modelId="{C46D5A8B-FDF4-41A1-83E6-031A3FDE7FFA}" type="pres">
      <dgm:prSet presAssocID="{72D1E94A-D693-4449-AC3A-C67D1F540396}" presName="Name37" presStyleLbl="parChTrans1D3" presStyleIdx="9" presStyleCnt="16"/>
      <dgm:spPr/>
    </dgm:pt>
    <dgm:pt modelId="{A10E770F-8BA3-4B35-A1F0-A94E5700A670}" type="pres">
      <dgm:prSet presAssocID="{F264B7E8-93AC-4F60-984A-9E5DA0FC131D}" presName="hierRoot2" presStyleCnt="0">
        <dgm:presLayoutVars>
          <dgm:hierBranch val="init"/>
        </dgm:presLayoutVars>
      </dgm:prSet>
      <dgm:spPr/>
    </dgm:pt>
    <dgm:pt modelId="{E4C767BB-1BF3-4BD8-9C2A-F4707DC3155D}" type="pres">
      <dgm:prSet presAssocID="{F264B7E8-93AC-4F60-984A-9E5DA0FC131D}" presName="rootComposite" presStyleCnt="0"/>
      <dgm:spPr/>
    </dgm:pt>
    <dgm:pt modelId="{BDAC1B68-A80B-4CD1-85AD-A821A7DA8981}" type="pres">
      <dgm:prSet presAssocID="{F264B7E8-93AC-4F60-984A-9E5DA0FC131D}" presName="rootText" presStyleLbl="node3" presStyleIdx="9" presStyleCnt="16">
        <dgm:presLayoutVars>
          <dgm:chPref val="3"/>
        </dgm:presLayoutVars>
      </dgm:prSet>
      <dgm:spPr/>
    </dgm:pt>
    <dgm:pt modelId="{2E2EFECC-11B7-4DC5-ACFA-2D418F3F62C3}" type="pres">
      <dgm:prSet presAssocID="{F264B7E8-93AC-4F60-984A-9E5DA0FC131D}" presName="rootConnector" presStyleLbl="node3" presStyleIdx="9" presStyleCnt="16"/>
      <dgm:spPr/>
    </dgm:pt>
    <dgm:pt modelId="{2EFCA820-7EFC-4598-938E-FDB6AB78B6D2}" type="pres">
      <dgm:prSet presAssocID="{F264B7E8-93AC-4F60-984A-9E5DA0FC131D}" presName="hierChild4" presStyleCnt="0"/>
      <dgm:spPr/>
    </dgm:pt>
    <dgm:pt modelId="{5F5B6E0B-371C-4CA8-993E-2F9FBD5C26D1}" type="pres">
      <dgm:prSet presAssocID="{F264B7E8-93AC-4F60-984A-9E5DA0FC131D}" presName="hierChild5" presStyleCnt="0"/>
      <dgm:spPr/>
    </dgm:pt>
    <dgm:pt modelId="{A26F7F75-748C-4A2A-90BE-64134A3C3261}" type="pres">
      <dgm:prSet presAssocID="{AA688DD6-8400-492E-BBE1-6BF67E548BE5}" presName="hierChild5" presStyleCnt="0"/>
      <dgm:spPr/>
    </dgm:pt>
    <dgm:pt modelId="{E7AA977D-5574-4054-81DA-F183E0B48BB9}" type="pres">
      <dgm:prSet presAssocID="{417164CA-5B9A-4F51-AE91-3AB3C60BBC88}" presName="Name37" presStyleLbl="parChTrans1D2" presStyleIdx="2" presStyleCnt="3"/>
      <dgm:spPr/>
    </dgm:pt>
    <dgm:pt modelId="{E6F0F36F-2E5E-4D44-8C0F-95FB1AD8AA74}" type="pres">
      <dgm:prSet presAssocID="{156AF722-8B31-4878-895C-6809986AFADB}" presName="hierRoot2" presStyleCnt="0">
        <dgm:presLayoutVars>
          <dgm:hierBranch val="init"/>
        </dgm:presLayoutVars>
      </dgm:prSet>
      <dgm:spPr/>
    </dgm:pt>
    <dgm:pt modelId="{A8BBCC85-94D7-4B55-AF46-C5997EBEE956}" type="pres">
      <dgm:prSet presAssocID="{156AF722-8B31-4878-895C-6809986AFADB}" presName="rootComposite" presStyleCnt="0"/>
      <dgm:spPr/>
    </dgm:pt>
    <dgm:pt modelId="{C244BF81-21AD-4A1E-BDD6-10D84603FD85}" type="pres">
      <dgm:prSet presAssocID="{156AF722-8B31-4878-895C-6809986AFADB}" presName="rootText" presStyleLbl="node2" presStyleIdx="2" presStyleCnt="3" custScaleX="688924">
        <dgm:presLayoutVars>
          <dgm:chPref val="3"/>
        </dgm:presLayoutVars>
      </dgm:prSet>
      <dgm:spPr/>
    </dgm:pt>
    <dgm:pt modelId="{BBEE5A6F-6DE6-4F0A-AD66-778C9EA2803A}" type="pres">
      <dgm:prSet presAssocID="{156AF722-8B31-4878-895C-6809986AFADB}" presName="rootConnector" presStyleLbl="node2" presStyleIdx="2" presStyleCnt="3"/>
      <dgm:spPr/>
    </dgm:pt>
    <dgm:pt modelId="{0BAF505B-25F8-415E-8D17-44DC18381098}" type="pres">
      <dgm:prSet presAssocID="{156AF722-8B31-4878-895C-6809986AFADB}" presName="hierChild4" presStyleCnt="0"/>
      <dgm:spPr/>
    </dgm:pt>
    <dgm:pt modelId="{85624F49-3975-4835-B3B6-051C4CB71E95}" type="pres">
      <dgm:prSet presAssocID="{31EE77C7-25AB-4961-93E8-65EEB6C7E924}" presName="Name37" presStyleLbl="parChTrans1D3" presStyleIdx="10" presStyleCnt="16"/>
      <dgm:spPr/>
    </dgm:pt>
    <dgm:pt modelId="{DC9ABFE6-06C7-41CA-A070-9E373810F452}" type="pres">
      <dgm:prSet presAssocID="{99E2D65C-8720-46D5-99C1-D9BC74F3DFD9}" presName="hierRoot2" presStyleCnt="0">
        <dgm:presLayoutVars>
          <dgm:hierBranch val="init"/>
        </dgm:presLayoutVars>
      </dgm:prSet>
      <dgm:spPr/>
    </dgm:pt>
    <dgm:pt modelId="{3C35BDAE-D215-4B99-94DE-24A61CE829B0}" type="pres">
      <dgm:prSet presAssocID="{99E2D65C-8720-46D5-99C1-D9BC74F3DFD9}" presName="rootComposite" presStyleCnt="0"/>
      <dgm:spPr/>
    </dgm:pt>
    <dgm:pt modelId="{DF15C550-3E80-4C57-92A3-4D03F0DBAF71}" type="pres">
      <dgm:prSet presAssocID="{99E2D65C-8720-46D5-99C1-D9BC74F3DFD9}" presName="rootText" presStyleLbl="node3" presStyleIdx="10" presStyleCnt="16">
        <dgm:presLayoutVars>
          <dgm:chPref val="3"/>
        </dgm:presLayoutVars>
      </dgm:prSet>
      <dgm:spPr/>
    </dgm:pt>
    <dgm:pt modelId="{30C89E72-4A99-406A-8A39-88368F012BBB}" type="pres">
      <dgm:prSet presAssocID="{99E2D65C-8720-46D5-99C1-D9BC74F3DFD9}" presName="rootConnector" presStyleLbl="node3" presStyleIdx="10" presStyleCnt="16"/>
      <dgm:spPr/>
    </dgm:pt>
    <dgm:pt modelId="{3625CBAB-8CAC-498B-9F23-4446A5650D7D}" type="pres">
      <dgm:prSet presAssocID="{99E2D65C-8720-46D5-99C1-D9BC74F3DFD9}" presName="hierChild4" presStyleCnt="0"/>
      <dgm:spPr/>
    </dgm:pt>
    <dgm:pt modelId="{6F1A24C6-6439-424B-AE02-261F61F4609A}" type="pres">
      <dgm:prSet presAssocID="{99E2D65C-8720-46D5-99C1-D9BC74F3DFD9}" presName="hierChild5" presStyleCnt="0"/>
      <dgm:spPr/>
    </dgm:pt>
    <dgm:pt modelId="{DF3FD108-DFAE-4F49-AC04-4533C5D3EE2D}" type="pres">
      <dgm:prSet presAssocID="{A8597DF7-6377-472C-8B21-63A4939153F2}" presName="Name37" presStyleLbl="parChTrans1D3" presStyleIdx="11" presStyleCnt="16"/>
      <dgm:spPr/>
    </dgm:pt>
    <dgm:pt modelId="{04D15753-DCFF-4B54-9DB5-079BAACC0EB1}" type="pres">
      <dgm:prSet presAssocID="{99648BC2-4C3F-4CA1-B228-0474A19CD131}" presName="hierRoot2" presStyleCnt="0">
        <dgm:presLayoutVars>
          <dgm:hierBranch val="init"/>
        </dgm:presLayoutVars>
      </dgm:prSet>
      <dgm:spPr/>
    </dgm:pt>
    <dgm:pt modelId="{BA962CF2-16D7-4B27-9C41-540AA3BF8EF5}" type="pres">
      <dgm:prSet presAssocID="{99648BC2-4C3F-4CA1-B228-0474A19CD131}" presName="rootComposite" presStyleCnt="0"/>
      <dgm:spPr/>
    </dgm:pt>
    <dgm:pt modelId="{EA080328-0AEB-4F5F-8B66-6D5A0F19B8A0}" type="pres">
      <dgm:prSet presAssocID="{99648BC2-4C3F-4CA1-B228-0474A19CD131}" presName="rootText" presStyleLbl="node3" presStyleIdx="11" presStyleCnt="16">
        <dgm:presLayoutVars>
          <dgm:chPref val="3"/>
        </dgm:presLayoutVars>
      </dgm:prSet>
      <dgm:spPr/>
    </dgm:pt>
    <dgm:pt modelId="{455AF66A-0929-4BA5-9BCA-FA53C4C93AA4}" type="pres">
      <dgm:prSet presAssocID="{99648BC2-4C3F-4CA1-B228-0474A19CD131}" presName="rootConnector" presStyleLbl="node3" presStyleIdx="11" presStyleCnt="16"/>
      <dgm:spPr/>
    </dgm:pt>
    <dgm:pt modelId="{6B74DB7E-3F4F-4136-9D01-1A7F0D7467E4}" type="pres">
      <dgm:prSet presAssocID="{99648BC2-4C3F-4CA1-B228-0474A19CD131}" presName="hierChild4" presStyleCnt="0"/>
      <dgm:spPr/>
    </dgm:pt>
    <dgm:pt modelId="{784C8112-1717-48C7-893A-E01A295A3955}" type="pres">
      <dgm:prSet presAssocID="{00EC02DD-DC2C-444E-8F69-DF0DA9DA091D}" presName="Name37" presStyleLbl="parChTrans1D4" presStyleIdx="0" presStyleCnt="8"/>
      <dgm:spPr/>
    </dgm:pt>
    <dgm:pt modelId="{E85B64EC-DAFF-4264-A1C8-1366530395D2}" type="pres">
      <dgm:prSet presAssocID="{E4BDE8A1-66FB-401A-949E-EFA7E4C06D5E}" presName="hierRoot2" presStyleCnt="0">
        <dgm:presLayoutVars>
          <dgm:hierBranch val="init"/>
        </dgm:presLayoutVars>
      </dgm:prSet>
      <dgm:spPr/>
    </dgm:pt>
    <dgm:pt modelId="{7755F839-48DC-462E-AFB5-A00153248B5D}" type="pres">
      <dgm:prSet presAssocID="{E4BDE8A1-66FB-401A-949E-EFA7E4C06D5E}" presName="rootComposite" presStyleCnt="0"/>
      <dgm:spPr/>
    </dgm:pt>
    <dgm:pt modelId="{01EE46C1-8951-4301-9D30-E2BD514D25CE}" type="pres">
      <dgm:prSet presAssocID="{E4BDE8A1-66FB-401A-949E-EFA7E4C06D5E}" presName="rootText" presStyleLbl="node4" presStyleIdx="0" presStyleCnt="8" custLinFactNeighborX="-4158">
        <dgm:presLayoutVars>
          <dgm:chPref val="3"/>
        </dgm:presLayoutVars>
      </dgm:prSet>
      <dgm:spPr/>
    </dgm:pt>
    <dgm:pt modelId="{9EDFE008-FEE3-4CD5-A505-25D1CC786F8E}" type="pres">
      <dgm:prSet presAssocID="{E4BDE8A1-66FB-401A-949E-EFA7E4C06D5E}" presName="rootConnector" presStyleLbl="node4" presStyleIdx="0" presStyleCnt="8"/>
      <dgm:spPr/>
    </dgm:pt>
    <dgm:pt modelId="{DE8CC73A-90D4-439B-B2B0-9BE68E763A2B}" type="pres">
      <dgm:prSet presAssocID="{E4BDE8A1-66FB-401A-949E-EFA7E4C06D5E}" presName="hierChild4" presStyleCnt="0"/>
      <dgm:spPr/>
    </dgm:pt>
    <dgm:pt modelId="{BB12553B-8F47-4A45-B7C4-CD6FFDB8DDE6}" type="pres">
      <dgm:prSet presAssocID="{E4BDE8A1-66FB-401A-949E-EFA7E4C06D5E}" presName="hierChild5" presStyleCnt="0"/>
      <dgm:spPr/>
    </dgm:pt>
    <dgm:pt modelId="{788A07F1-F1DF-4B01-84F8-F961765F0A46}" type="pres">
      <dgm:prSet presAssocID="{E1168D1B-3F6B-4EC9-AD0B-92C2392DD886}" presName="Name37" presStyleLbl="parChTrans1D4" presStyleIdx="1" presStyleCnt="8"/>
      <dgm:spPr/>
    </dgm:pt>
    <dgm:pt modelId="{11E49319-7310-437C-810A-AC1C64B7C112}" type="pres">
      <dgm:prSet presAssocID="{4085B3A0-CCEC-4353-89EC-25819BA6CD74}" presName="hierRoot2" presStyleCnt="0">
        <dgm:presLayoutVars>
          <dgm:hierBranch val="init"/>
        </dgm:presLayoutVars>
      </dgm:prSet>
      <dgm:spPr/>
    </dgm:pt>
    <dgm:pt modelId="{F64C5741-5EB4-48AC-A89B-AB6F6FB3A4DE}" type="pres">
      <dgm:prSet presAssocID="{4085B3A0-CCEC-4353-89EC-25819BA6CD74}" presName="rootComposite" presStyleCnt="0"/>
      <dgm:spPr/>
    </dgm:pt>
    <dgm:pt modelId="{52DAD36D-D178-49FA-9E31-050F3EFB4C2F}" type="pres">
      <dgm:prSet presAssocID="{4085B3A0-CCEC-4353-89EC-25819BA6CD74}" presName="rootText" presStyleLbl="node4" presStyleIdx="1" presStyleCnt="8" custLinFactNeighborX="-4158">
        <dgm:presLayoutVars>
          <dgm:chPref val="3"/>
        </dgm:presLayoutVars>
      </dgm:prSet>
      <dgm:spPr/>
    </dgm:pt>
    <dgm:pt modelId="{AEA05AC8-E415-4F4B-8FE4-67D68D3B290F}" type="pres">
      <dgm:prSet presAssocID="{4085B3A0-CCEC-4353-89EC-25819BA6CD74}" presName="rootConnector" presStyleLbl="node4" presStyleIdx="1" presStyleCnt="8"/>
      <dgm:spPr/>
    </dgm:pt>
    <dgm:pt modelId="{65B5C5BD-B144-41DD-89D1-3A64D32FC7E5}" type="pres">
      <dgm:prSet presAssocID="{4085B3A0-CCEC-4353-89EC-25819BA6CD74}" presName="hierChild4" presStyleCnt="0"/>
      <dgm:spPr/>
    </dgm:pt>
    <dgm:pt modelId="{690DFFC5-D076-4EB2-A01F-659E18D2603B}" type="pres">
      <dgm:prSet presAssocID="{4085B3A0-CCEC-4353-89EC-25819BA6CD74}" presName="hierChild5" presStyleCnt="0"/>
      <dgm:spPr/>
    </dgm:pt>
    <dgm:pt modelId="{C6174D45-DF9C-45F8-BD61-039F884489F2}" type="pres">
      <dgm:prSet presAssocID="{5CBB1252-33B5-4E82-9C3C-6AF9E21F2FA2}" presName="Name37" presStyleLbl="parChTrans1D4" presStyleIdx="2" presStyleCnt="8"/>
      <dgm:spPr/>
    </dgm:pt>
    <dgm:pt modelId="{73EC9642-CB98-488B-BCE6-43292DE9B472}" type="pres">
      <dgm:prSet presAssocID="{271592FA-1F99-4A0C-AF1F-9BDFCD357736}" presName="hierRoot2" presStyleCnt="0">
        <dgm:presLayoutVars>
          <dgm:hierBranch val="init"/>
        </dgm:presLayoutVars>
      </dgm:prSet>
      <dgm:spPr/>
    </dgm:pt>
    <dgm:pt modelId="{7A756129-3A13-4D9E-B10A-FBFA9EC8F41D}" type="pres">
      <dgm:prSet presAssocID="{271592FA-1F99-4A0C-AF1F-9BDFCD357736}" presName="rootComposite" presStyleCnt="0"/>
      <dgm:spPr/>
    </dgm:pt>
    <dgm:pt modelId="{A4123719-DCB2-4C2D-B538-6FFBCDABBDBA}" type="pres">
      <dgm:prSet presAssocID="{271592FA-1F99-4A0C-AF1F-9BDFCD357736}" presName="rootText" presStyleLbl="node4" presStyleIdx="2" presStyleCnt="8" custLinFactNeighborX="-4158">
        <dgm:presLayoutVars>
          <dgm:chPref val="3"/>
        </dgm:presLayoutVars>
      </dgm:prSet>
      <dgm:spPr/>
    </dgm:pt>
    <dgm:pt modelId="{49A9DF49-8E5E-4FCC-B855-0775F5E002D9}" type="pres">
      <dgm:prSet presAssocID="{271592FA-1F99-4A0C-AF1F-9BDFCD357736}" presName="rootConnector" presStyleLbl="node4" presStyleIdx="2" presStyleCnt="8"/>
      <dgm:spPr/>
    </dgm:pt>
    <dgm:pt modelId="{417F2F16-C995-422C-BB49-8B07921A4FAF}" type="pres">
      <dgm:prSet presAssocID="{271592FA-1F99-4A0C-AF1F-9BDFCD357736}" presName="hierChild4" presStyleCnt="0"/>
      <dgm:spPr/>
    </dgm:pt>
    <dgm:pt modelId="{F6F88E65-EACF-4CD3-980F-0076A039F44B}" type="pres">
      <dgm:prSet presAssocID="{271592FA-1F99-4A0C-AF1F-9BDFCD357736}" presName="hierChild5" presStyleCnt="0"/>
      <dgm:spPr/>
    </dgm:pt>
    <dgm:pt modelId="{63DD5F7F-3C4A-4758-A3F2-96A8C6291E77}" type="pres">
      <dgm:prSet presAssocID="{CD411399-C771-4914-9101-253E9B532688}" presName="Name37" presStyleLbl="parChTrans1D4" presStyleIdx="3" presStyleCnt="8"/>
      <dgm:spPr/>
    </dgm:pt>
    <dgm:pt modelId="{4D7CF180-AD09-4C1A-A00C-E45DC89E093D}" type="pres">
      <dgm:prSet presAssocID="{4C65256C-BCB4-43DA-974D-CC1D5F7CE9B4}" presName="hierRoot2" presStyleCnt="0">
        <dgm:presLayoutVars>
          <dgm:hierBranch val="init"/>
        </dgm:presLayoutVars>
      </dgm:prSet>
      <dgm:spPr/>
    </dgm:pt>
    <dgm:pt modelId="{1FB22720-CD86-45E9-84E6-721E1380CA94}" type="pres">
      <dgm:prSet presAssocID="{4C65256C-BCB4-43DA-974D-CC1D5F7CE9B4}" presName="rootComposite" presStyleCnt="0"/>
      <dgm:spPr/>
    </dgm:pt>
    <dgm:pt modelId="{EDDBE4E0-AE48-4929-831D-09A42AC3F0A1}" type="pres">
      <dgm:prSet presAssocID="{4C65256C-BCB4-43DA-974D-CC1D5F7CE9B4}" presName="rootText" presStyleLbl="node4" presStyleIdx="3" presStyleCnt="8" custLinFactNeighborX="-4158">
        <dgm:presLayoutVars>
          <dgm:chPref val="3"/>
        </dgm:presLayoutVars>
      </dgm:prSet>
      <dgm:spPr/>
    </dgm:pt>
    <dgm:pt modelId="{321FF6C9-0C87-40AD-8FEA-5AD3E25CF072}" type="pres">
      <dgm:prSet presAssocID="{4C65256C-BCB4-43DA-974D-CC1D5F7CE9B4}" presName="rootConnector" presStyleLbl="node4" presStyleIdx="3" presStyleCnt="8"/>
      <dgm:spPr/>
    </dgm:pt>
    <dgm:pt modelId="{5E0FF03E-BEFB-43D5-8E2B-AEB811B3599E}" type="pres">
      <dgm:prSet presAssocID="{4C65256C-BCB4-43DA-974D-CC1D5F7CE9B4}" presName="hierChild4" presStyleCnt="0"/>
      <dgm:spPr/>
    </dgm:pt>
    <dgm:pt modelId="{B837FA47-42CF-45D2-B850-84284E274973}" type="pres">
      <dgm:prSet presAssocID="{4C65256C-BCB4-43DA-974D-CC1D5F7CE9B4}" presName="hierChild5" presStyleCnt="0"/>
      <dgm:spPr/>
    </dgm:pt>
    <dgm:pt modelId="{8D417487-9D21-4B53-8424-B230A71CFDA0}" type="pres">
      <dgm:prSet presAssocID="{B773A24B-C862-49C0-AAEF-164750C73AF0}" presName="Name37" presStyleLbl="parChTrans1D4" presStyleIdx="4" presStyleCnt="8"/>
      <dgm:spPr/>
    </dgm:pt>
    <dgm:pt modelId="{DB3DB5EA-E798-4E7E-B902-751CB96C73D9}" type="pres">
      <dgm:prSet presAssocID="{5E6A97BD-16AF-49EB-9A03-12962EA827FD}" presName="hierRoot2" presStyleCnt="0">
        <dgm:presLayoutVars>
          <dgm:hierBranch val="init"/>
        </dgm:presLayoutVars>
      </dgm:prSet>
      <dgm:spPr/>
    </dgm:pt>
    <dgm:pt modelId="{1527CC0E-4915-42FA-BF15-39C19CF846B2}" type="pres">
      <dgm:prSet presAssocID="{5E6A97BD-16AF-49EB-9A03-12962EA827FD}" presName="rootComposite" presStyleCnt="0"/>
      <dgm:spPr/>
    </dgm:pt>
    <dgm:pt modelId="{3DF949D3-8D43-4289-9477-16A1E6284B42}" type="pres">
      <dgm:prSet presAssocID="{5E6A97BD-16AF-49EB-9A03-12962EA827FD}" presName="rootText" presStyleLbl="node4" presStyleIdx="4" presStyleCnt="8" custLinFactNeighborX="-4158" custLinFactNeighborY="-1663">
        <dgm:presLayoutVars>
          <dgm:chPref val="3"/>
        </dgm:presLayoutVars>
      </dgm:prSet>
      <dgm:spPr/>
    </dgm:pt>
    <dgm:pt modelId="{C0FEFB5E-4E11-4B58-8373-F55BC6333AC9}" type="pres">
      <dgm:prSet presAssocID="{5E6A97BD-16AF-49EB-9A03-12962EA827FD}" presName="rootConnector" presStyleLbl="node4" presStyleIdx="4" presStyleCnt="8"/>
      <dgm:spPr/>
    </dgm:pt>
    <dgm:pt modelId="{46F4E537-ADEF-41C9-A1D1-2CC3973E8D9A}" type="pres">
      <dgm:prSet presAssocID="{5E6A97BD-16AF-49EB-9A03-12962EA827FD}" presName="hierChild4" presStyleCnt="0"/>
      <dgm:spPr/>
    </dgm:pt>
    <dgm:pt modelId="{3400A9FB-06C0-4230-B084-235DA58F7A5F}" type="pres">
      <dgm:prSet presAssocID="{5E6A97BD-16AF-49EB-9A03-12962EA827FD}" presName="hierChild5" presStyleCnt="0"/>
      <dgm:spPr/>
    </dgm:pt>
    <dgm:pt modelId="{F2E9AEC7-C873-4EA6-8D84-37AB76C53BBA}" type="pres">
      <dgm:prSet presAssocID="{8222E2FD-0BC8-4303-930C-C0273C046765}" presName="Name37" presStyleLbl="parChTrans1D4" presStyleIdx="5" presStyleCnt="8"/>
      <dgm:spPr/>
    </dgm:pt>
    <dgm:pt modelId="{F5ADE11B-63DB-4AB4-8EE9-4AE342882E69}" type="pres">
      <dgm:prSet presAssocID="{0D021F4C-F622-4742-88B4-410A86B93AE9}" presName="hierRoot2" presStyleCnt="0">
        <dgm:presLayoutVars>
          <dgm:hierBranch val="init"/>
        </dgm:presLayoutVars>
      </dgm:prSet>
      <dgm:spPr/>
    </dgm:pt>
    <dgm:pt modelId="{531AA2E8-466E-4243-B2A4-8EAE34A6811C}" type="pres">
      <dgm:prSet presAssocID="{0D021F4C-F622-4742-88B4-410A86B93AE9}" presName="rootComposite" presStyleCnt="0"/>
      <dgm:spPr/>
    </dgm:pt>
    <dgm:pt modelId="{42C79536-4263-48B3-90F3-BF718413EB20}" type="pres">
      <dgm:prSet presAssocID="{0D021F4C-F622-4742-88B4-410A86B93AE9}" presName="rootText" presStyleLbl="node4" presStyleIdx="5" presStyleCnt="8" custLinFactNeighborX="-4158" custLinFactNeighborY="-5828">
        <dgm:presLayoutVars>
          <dgm:chPref val="3"/>
        </dgm:presLayoutVars>
      </dgm:prSet>
      <dgm:spPr/>
    </dgm:pt>
    <dgm:pt modelId="{B9A344D4-BAEC-4436-91B1-40FC94134A3D}" type="pres">
      <dgm:prSet presAssocID="{0D021F4C-F622-4742-88B4-410A86B93AE9}" presName="rootConnector" presStyleLbl="node4" presStyleIdx="5" presStyleCnt="8"/>
      <dgm:spPr/>
    </dgm:pt>
    <dgm:pt modelId="{1C023AFD-D581-4BF9-A9C2-63839C313980}" type="pres">
      <dgm:prSet presAssocID="{0D021F4C-F622-4742-88B4-410A86B93AE9}" presName="hierChild4" presStyleCnt="0"/>
      <dgm:spPr/>
    </dgm:pt>
    <dgm:pt modelId="{0E4A8FEE-6450-4DF6-AAD0-E493C03CD9F5}" type="pres">
      <dgm:prSet presAssocID="{0D021F4C-F622-4742-88B4-410A86B93AE9}" presName="hierChild5" presStyleCnt="0"/>
      <dgm:spPr/>
    </dgm:pt>
    <dgm:pt modelId="{EF9447E6-A863-4E22-9C97-DBC72FFD2B0B}" type="pres">
      <dgm:prSet presAssocID="{99648BC2-4C3F-4CA1-B228-0474A19CD131}" presName="hierChild5" presStyleCnt="0"/>
      <dgm:spPr/>
    </dgm:pt>
    <dgm:pt modelId="{A8DA39EE-4FD9-43C3-99F0-376686E6B445}" type="pres">
      <dgm:prSet presAssocID="{0C431A4D-3451-4CC0-9BD0-8317044237CA}" presName="Name37" presStyleLbl="parChTrans1D3" presStyleIdx="12" presStyleCnt="16"/>
      <dgm:spPr/>
    </dgm:pt>
    <dgm:pt modelId="{0943B256-0047-498E-9A87-8C7FDE803E69}" type="pres">
      <dgm:prSet presAssocID="{9723B75C-F5A5-47CF-B848-064460C2DA14}" presName="hierRoot2" presStyleCnt="0">
        <dgm:presLayoutVars>
          <dgm:hierBranch val="init"/>
        </dgm:presLayoutVars>
      </dgm:prSet>
      <dgm:spPr/>
    </dgm:pt>
    <dgm:pt modelId="{39A35A97-98B7-45EB-8C41-7BAE15900DDD}" type="pres">
      <dgm:prSet presAssocID="{9723B75C-F5A5-47CF-B848-064460C2DA14}" presName="rootComposite" presStyleCnt="0"/>
      <dgm:spPr/>
    </dgm:pt>
    <dgm:pt modelId="{7D859939-14B6-4736-AFC9-45202C7963E3}" type="pres">
      <dgm:prSet presAssocID="{9723B75C-F5A5-47CF-B848-064460C2DA14}" presName="rootText" presStyleLbl="node3" presStyleIdx="12" presStyleCnt="16">
        <dgm:presLayoutVars>
          <dgm:chPref val="3"/>
        </dgm:presLayoutVars>
      </dgm:prSet>
      <dgm:spPr/>
    </dgm:pt>
    <dgm:pt modelId="{EC28D2A6-B304-4A55-A6BD-BD47EB4BDB90}" type="pres">
      <dgm:prSet presAssocID="{9723B75C-F5A5-47CF-B848-064460C2DA14}" presName="rootConnector" presStyleLbl="node3" presStyleIdx="12" presStyleCnt="16"/>
      <dgm:spPr/>
    </dgm:pt>
    <dgm:pt modelId="{711B9B1C-526E-49DB-B429-B0A526EA0287}" type="pres">
      <dgm:prSet presAssocID="{9723B75C-F5A5-47CF-B848-064460C2DA14}" presName="hierChild4" presStyleCnt="0"/>
      <dgm:spPr/>
    </dgm:pt>
    <dgm:pt modelId="{8DC3CDBD-BEA4-4429-B980-EB69E840DA6C}" type="pres">
      <dgm:prSet presAssocID="{9723B75C-F5A5-47CF-B848-064460C2DA14}" presName="hierChild5" presStyleCnt="0"/>
      <dgm:spPr/>
    </dgm:pt>
    <dgm:pt modelId="{57EF299F-461C-4798-B504-72416132330E}" type="pres">
      <dgm:prSet presAssocID="{26C5092A-AF91-4B9B-B36F-863A55CB138F}" presName="Name37" presStyleLbl="parChTrans1D3" presStyleIdx="13" presStyleCnt="16"/>
      <dgm:spPr/>
    </dgm:pt>
    <dgm:pt modelId="{49276530-D1B7-4E3B-929B-E879CABC70E1}" type="pres">
      <dgm:prSet presAssocID="{53236C8C-2ADF-43A6-9E19-47A2D9FE854C}" presName="hierRoot2" presStyleCnt="0">
        <dgm:presLayoutVars>
          <dgm:hierBranch val="init"/>
        </dgm:presLayoutVars>
      </dgm:prSet>
      <dgm:spPr/>
    </dgm:pt>
    <dgm:pt modelId="{19E177F6-9F38-494F-A297-3B5BA528258B}" type="pres">
      <dgm:prSet presAssocID="{53236C8C-2ADF-43A6-9E19-47A2D9FE854C}" presName="rootComposite" presStyleCnt="0"/>
      <dgm:spPr/>
    </dgm:pt>
    <dgm:pt modelId="{386E4598-6BEE-4A6A-A11B-1A2781CA8C6E}" type="pres">
      <dgm:prSet presAssocID="{53236C8C-2ADF-43A6-9E19-47A2D9FE854C}" presName="rootText" presStyleLbl="node3" presStyleIdx="13" presStyleCnt="16">
        <dgm:presLayoutVars>
          <dgm:chPref val="3"/>
        </dgm:presLayoutVars>
      </dgm:prSet>
      <dgm:spPr/>
    </dgm:pt>
    <dgm:pt modelId="{DBC58607-55F1-4E7F-95F8-9C08D1BA5A3D}" type="pres">
      <dgm:prSet presAssocID="{53236C8C-2ADF-43A6-9E19-47A2D9FE854C}" presName="rootConnector" presStyleLbl="node3" presStyleIdx="13" presStyleCnt="16"/>
      <dgm:spPr/>
    </dgm:pt>
    <dgm:pt modelId="{D01C53CA-1770-4C17-B1BA-1E58828960AC}" type="pres">
      <dgm:prSet presAssocID="{53236C8C-2ADF-43A6-9E19-47A2D9FE854C}" presName="hierChild4" presStyleCnt="0"/>
      <dgm:spPr/>
    </dgm:pt>
    <dgm:pt modelId="{CE03055E-EAC7-4ABA-9A8A-5BA3BFF5EE64}" type="pres">
      <dgm:prSet presAssocID="{53236C8C-2ADF-43A6-9E19-47A2D9FE854C}" presName="hierChild5" presStyleCnt="0"/>
      <dgm:spPr/>
    </dgm:pt>
    <dgm:pt modelId="{B31BB9AE-725F-4D1E-9D62-7B62C75AB66B}" type="pres">
      <dgm:prSet presAssocID="{98324AB9-9356-4805-9CF1-51C97A778BF3}" presName="Name37" presStyleLbl="parChTrans1D3" presStyleIdx="14" presStyleCnt="16"/>
      <dgm:spPr/>
    </dgm:pt>
    <dgm:pt modelId="{2BBD6801-EA09-4A49-A802-7253F8325D6A}" type="pres">
      <dgm:prSet presAssocID="{C738D6F5-B03D-43CF-B337-0014FE55FB34}" presName="hierRoot2" presStyleCnt="0">
        <dgm:presLayoutVars>
          <dgm:hierBranch val="init"/>
        </dgm:presLayoutVars>
      </dgm:prSet>
      <dgm:spPr/>
    </dgm:pt>
    <dgm:pt modelId="{DF29808E-465C-41D5-8751-E21406AA1DF9}" type="pres">
      <dgm:prSet presAssocID="{C738D6F5-B03D-43CF-B337-0014FE55FB34}" presName="rootComposite" presStyleCnt="0"/>
      <dgm:spPr/>
    </dgm:pt>
    <dgm:pt modelId="{F9D84F65-2F90-474A-BF9F-B3140D483B03}" type="pres">
      <dgm:prSet presAssocID="{C738D6F5-B03D-43CF-B337-0014FE55FB34}" presName="rootText" presStyleLbl="node3" presStyleIdx="14" presStyleCnt="16">
        <dgm:presLayoutVars>
          <dgm:chPref val="3"/>
        </dgm:presLayoutVars>
      </dgm:prSet>
      <dgm:spPr/>
    </dgm:pt>
    <dgm:pt modelId="{71E73D03-5026-49B5-B972-38BF37450E71}" type="pres">
      <dgm:prSet presAssocID="{C738D6F5-B03D-43CF-B337-0014FE55FB34}" presName="rootConnector" presStyleLbl="node3" presStyleIdx="14" presStyleCnt="16"/>
      <dgm:spPr/>
    </dgm:pt>
    <dgm:pt modelId="{93EEFCEB-DD8A-450B-ACFD-8CCEAB74D52C}" type="pres">
      <dgm:prSet presAssocID="{C738D6F5-B03D-43CF-B337-0014FE55FB34}" presName="hierChild4" presStyleCnt="0"/>
      <dgm:spPr/>
    </dgm:pt>
    <dgm:pt modelId="{AA4A4A66-843B-47FD-B272-49BD1A49A5EE}" type="pres">
      <dgm:prSet presAssocID="{DA67BE68-A741-4CA3-9E26-9A197EA9BBC3}" presName="Name37" presStyleLbl="parChTrans1D4" presStyleIdx="6" presStyleCnt="8"/>
      <dgm:spPr/>
    </dgm:pt>
    <dgm:pt modelId="{92F0011B-A9DA-4B6F-B738-03F3696B79D5}" type="pres">
      <dgm:prSet presAssocID="{FAA301EA-246A-48A3-AE88-787DDA1141E2}" presName="hierRoot2" presStyleCnt="0">
        <dgm:presLayoutVars>
          <dgm:hierBranch val="init"/>
        </dgm:presLayoutVars>
      </dgm:prSet>
      <dgm:spPr/>
    </dgm:pt>
    <dgm:pt modelId="{8A23640F-7912-4331-A317-FC3BB03D303C}" type="pres">
      <dgm:prSet presAssocID="{FAA301EA-246A-48A3-AE88-787DDA1141E2}" presName="rootComposite" presStyleCnt="0"/>
      <dgm:spPr/>
    </dgm:pt>
    <dgm:pt modelId="{6BC88BD1-F861-4714-93BE-4EF8024A721B}" type="pres">
      <dgm:prSet presAssocID="{FAA301EA-246A-48A3-AE88-787DDA1141E2}" presName="rootText" presStyleLbl="node4" presStyleIdx="6" presStyleCnt="8" custLinFactNeighborX="-4158">
        <dgm:presLayoutVars>
          <dgm:chPref val="3"/>
        </dgm:presLayoutVars>
      </dgm:prSet>
      <dgm:spPr/>
    </dgm:pt>
    <dgm:pt modelId="{D8438B2F-24F0-43DF-8C41-D013E07BEE26}" type="pres">
      <dgm:prSet presAssocID="{FAA301EA-246A-48A3-AE88-787DDA1141E2}" presName="rootConnector" presStyleLbl="node4" presStyleIdx="6" presStyleCnt="8"/>
      <dgm:spPr/>
    </dgm:pt>
    <dgm:pt modelId="{C05D49A3-7E7B-4B9D-8C01-1C1F92FB21D7}" type="pres">
      <dgm:prSet presAssocID="{FAA301EA-246A-48A3-AE88-787DDA1141E2}" presName="hierChild4" presStyleCnt="0"/>
      <dgm:spPr/>
    </dgm:pt>
    <dgm:pt modelId="{54642625-F358-4151-99A6-EAA5BAE1AA6D}" type="pres">
      <dgm:prSet presAssocID="{FAA301EA-246A-48A3-AE88-787DDA1141E2}" presName="hierChild5" presStyleCnt="0"/>
      <dgm:spPr/>
    </dgm:pt>
    <dgm:pt modelId="{1A482409-1FB6-43F9-A052-50EC873417D0}" type="pres">
      <dgm:prSet presAssocID="{E46A2E0C-8DF0-4F81-9612-FEC969485ED3}" presName="Name37" presStyleLbl="parChTrans1D4" presStyleIdx="7" presStyleCnt="8"/>
      <dgm:spPr/>
    </dgm:pt>
    <dgm:pt modelId="{E1D11664-9948-4986-8CE3-60B4F7B553AD}" type="pres">
      <dgm:prSet presAssocID="{3F273827-26F4-481E-A46E-45C75D5E3223}" presName="hierRoot2" presStyleCnt="0">
        <dgm:presLayoutVars>
          <dgm:hierBranch val="init"/>
        </dgm:presLayoutVars>
      </dgm:prSet>
      <dgm:spPr/>
    </dgm:pt>
    <dgm:pt modelId="{CB6E43DF-2D83-4495-8818-07F5617914AB}" type="pres">
      <dgm:prSet presAssocID="{3F273827-26F4-481E-A46E-45C75D5E3223}" presName="rootComposite" presStyleCnt="0"/>
      <dgm:spPr/>
    </dgm:pt>
    <dgm:pt modelId="{5A624597-ED61-4D72-BFBB-E953925024C9}" type="pres">
      <dgm:prSet presAssocID="{3F273827-26F4-481E-A46E-45C75D5E3223}" presName="rootText" presStyleLbl="node4" presStyleIdx="7" presStyleCnt="8" custLinFactNeighborX="-1664">
        <dgm:presLayoutVars>
          <dgm:chPref val="3"/>
        </dgm:presLayoutVars>
      </dgm:prSet>
      <dgm:spPr/>
    </dgm:pt>
    <dgm:pt modelId="{51CF0678-A443-447F-B4C1-66BEF6DDC0B7}" type="pres">
      <dgm:prSet presAssocID="{3F273827-26F4-481E-A46E-45C75D5E3223}" presName="rootConnector" presStyleLbl="node4" presStyleIdx="7" presStyleCnt="8"/>
      <dgm:spPr/>
    </dgm:pt>
    <dgm:pt modelId="{57CA8763-C52A-4759-82B0-8563F1F12C2F}" type="pres">
      <dgm:prSet presAssocID="{3F273827-26F4-481E-A46E-45C75D5E3223}" presName="hierChild4" presStyleCnt="0"/>
      <dgm:spPr/>
    </dgm:pt>
    <dgm:pt modelId="{0EFBE442-3D62-4746-B11F-49B4E97EC0B5}" type="pres">
      <dgm:prSet presAssocID="{3F273827-26F4-481E-A46E-45C75D5E3223}" presName="hierChild5" presStyleCnt="0"/>
      <dgm:spPr/>
    </dgm:pt>
    <dgm:pt modelId="{4FE9C861-A718-4C45-B9A4-B54B7083BC13}" type="pres">
      <dgm:prSet presAssocID="{C738D6F5-B03D-43CF-B337-0014FE55FB34}" presName="hierChild5" presStyleCnt="0"/>
      <dgm:spPr/>
    </dgm:pt>
    <dgm:pt modelId="{5ED4D3CA-CDAA-4362-B480-CBFC69E155C2}" type="pres">
      <dgm:prSet presAssocID="{3A2BE3DE-23CE-404F-9DBE-425F44DA351B}" presName="Name37" presStyleLbl="parChTrans1D3" presStyleIdx="15" presStyleCnt="16"/>
      <dgm:spPr/>
    </dgm:pt>
    <dgm:pt modelId="{51EAF02B-4A3D-409D-B326-F07281A03C3D}" type="pres">
      <dgm:prSet presAssocID="{234D3DBB-1AB0-4BCD-964A-A7857608FAA8}" presName="hierRoot2" presStyleCnt="0">
        <dgm:presLayoutVars>
          <dgm:hierBranch val="init"/>
        </dgm:presLayoutVars>
      </dgm:prSet>
      <dgm:spPr/>
    </dgm:pt>
    <dgm:pt modelId="{E413D6D3-6D71-45C8-92AA-EBF3FC0F35DF}" type="pres">
      <dgm:prSet presAssocID="{234D3DBB-1AB0-4BCD-964A-A7857608FAA8}" presName="rootComposite" presStyleCnt="0"/>
      <dgm:spPr/>
    </dgm:pt>
    <dgm:pt modelId="{0D441C68-8D49-45BB-AC8D-9D0CFEF01ED9}" type="pres">
      <dgm:prSet presAssocID="{234D3DBB-1AB0-4BCD-964A-A7857608FAA8}" presName="rootText" presStyleLbl="node3" presStyleIdx="15" presStyleCnt="16">
        <dgm:presLayoutVars>
          <dgm:chPref val="3"/>
        </dgm:presLayoutVars>
      </dgm:prSet>
      <dgm:spPr/>
    </dgm:pt>
    <dgm:pt modelId="{C82D34A2-9E05-4841-B5B4-08DAEA9D5522}" type="pres">
      <dgm:prSet presAssocID="{234D3DBB-1AB0-4BCD-964A-A7857608FAA8}" presName="rootConnector" presStyleLbl="node3" presStyleIdx="15" presStyleCnt="16"/>
      <dgm:spPr/>
    </dgm:pt>
    <dgm:pt modelId="{AEAF99F6-AF90-40DC-9A71-028E7F1EE8DB}" type="pres">
      <dgm:prSet presAssocID="{234D3DBB-1AB0-4BCD-964A-A7857608FAA8}" presName="hierChild4" presStyleCnt="0"/>
      <dgm:spPr/>
    </dgm:pt>
    <dgm:pt modelId="{203E1773-0C32-4C1C-988E-24173FAFB201}" type="pres">
      <dgm:prSet presAssocID="{234D3DBB-1AB0-4BCD-964A-A7857608FAA8}" presName="hierChild5" presStyleCnt="0"/>
      <dgm:spPr/>
    </dgm:pt>
    <dgm:pt modelId="{57741DDE-2134-4C2D-A99A-A1D1E8FD27F8}" type="pres">
      <dgm:prSet presAssocID="{156AF722-8B31-4878-895C-6809986AFADB}" presName="hierChild5" presStyleCnt="0"/>
      <dgm:spPr/>
    </dgm:pt>
    <dgm:pt modelId="{1CDC1C77-790A-4B60-886B-592DA29AB9C4}" type="pres">
      <dgm:prSet presAssocID="{6FB21435-EEC7-4BF2-AE5F-FF84E1216389}" presName="hierChild3" presStyleCnt="0"/>
      <dgm:spPr/>
    </dgm:pt>
  </dgm:ptLst>
  <dgm:cxnLst>
    <dgm:cxn modelId="{E3BF1101-ED47-4734-B2AA-AD75335B0C00}" type="presOf" srcId="{CFFCEE4E-8A1F-4B3F-BB1B-75EF6125E83A}" destId="{FFBE23A5-2BDA-4507-8F5C-D7457DD9905A}" srcOrd="0" destOrd="0" presId="urn:microsoft.com/office/officeart/2005/8/layout/orgChart1"/>
    <dgm:cxn modelId="{2EBFDB03-62A9-4628-B5C5-7B8DC3B3550A}" type="presOf" srcId="{4C65256C-BCB4-43DA-974D-CC1D5F7CE9B4}" destId="{321FF6C9-0C87-40AD-8FEA-5AD3E25CF072}" srcOrd="1" destOrd="0" presId="urn:microsoft.com/office/officeart/2005/8/layout/orgChart1"/>
    <dgm:cxn modelId="{02FF4B0B-9AD8-4211-AC29-9F45EE33F323}" type="presOf" srcId="{F264B7E8-93AC-4F60-984A-9E5DA0FC131D}" destId="{BDAC1B68-A80B-4CD1-85AD-A821A7DA8981}" srcOrd="0" destOrd="0" presId="urn:microsoft.com/office/officeart/2005/8/layout/orgChart1"/>
    <dgm:cxn modelId="{C13F5C0D-357B-4192-8023-BF5CE466436A}" type="presOf" srcId="{4E05A285-ECB3-4D28-BC1A-60A68018EBBC}" destId="{204AD1FE-8E49-42ED-96B1-3CB20279BB3E}" srcOrd="1" destOrd="0" presId="urn:microsoft.com/office/officeart/2005/8/layout/orgChart1"/>
    <dgm:cxn modelId="{D7EAC50F-EE5F-4A87-B1A0-B30599D7643F}" type="presOf" srcId="{156AF722-8B31-4878-895C-6809986AFADB}" destId="{BBEE5A6F-6DE6-4F0A-AD66-778C9EA2803A}" srcOrd="1" destOrd="0" presId="urn:microsoft.com/office/officeart/2005/8/layout/orgChart1"/>
    <dgm:cxn modelId="{72546713-1A37-4563-871A-BC7BA55CA995}" type="presOf" srcId="{98324AB9-9356-4805-9CF1-51C97A778BF3}" destId="{B31BB9AE-725F-4D1E-9D62-7B62C75AB66B}" srcOrd="0" destOrd="0" presId="urn:microsoft.com/office/officeart/2005/8/layout/orgChart1"/>
    <dgm:cxn modelId="{C2A29214-CD29-4941-B761-44C8BF1F0BD6}" type="presOf" srcId="{F264B7E8-93AC-4F60-984A-9E5DA0FC131D}" destId="{2E2EFECC-11B7-4DC5-ACFA-2D418F3F62C3}" srcOrd="1" destOrd="0" presId="urn:microsoft.com/office/officeart/2005/8/layout/orgChart1"/>
    <dgm:cxn modelId="{D85BBD14-3EE3-44FB-BF31-AECDFD20701B}" type="presOf" srcId="{CA2B78C6-8FC1-497F-B316-2A87AA086F1F}" destId="{77FE5CB8-E35E-4EA9-B9A8-D40E6EB26D9B}" srcOrd="0" destOrd="0" presId="urn:microsoft.com/office/officeart/2005/8/layout/orgChart1"/>
    <dgm:cxn modelId="{A580DB14-3382-41E1-9453-454DCC340306}" srcId="{AA688DD6-8400-492E-BBE1-6BF67E548BE5}" destId="{4E05A285-ECB3-4D28-BC1A-60A68018EBBC}" srcOrd="1" destOrd="0" parTransId="{2C7D8DA3-1999-4D9A-959B-19FD7CD199E6}" sibTransId="{D40B0E94-4AC9-428C-BE73-188A1C462745}"/>
    <dgm:cxn modelId="{CDB3B317-EF3A-4D00-AD05-2B00BD487739}" type="presOf" srcId="{C738D6F5-B03D-43CF-B337-0014FE55FB34}" destId="{F9D84F65-2F90-474A-BF9F-B3140D483B03}" srcOrd="0" destOrd="0" presId="urn:microsoft.com/office/officeart/2005/8/layout/orgChart1"/>
    <dgm:cxn modelId="{2887BF1D-B606-4230-A5D5-63A07A994735}" type="presOf" srcId="{271592FA-1F99-4A0C-AF1F-9BDFCD357736}" destId="{A4123719-DCB2-4C2D-B538-6FFBCDABBDBA}" srcOrd="0" destOrd="0" presId="urn:microsoft.com/office/officeart/2005/8/layout/orgChart1"/>
    <dgm:cxn modelId="{57755D20-747E-434E-9CBA-E62893E22763}" type="presOf" srcId="{6FB21435-EEC7-4BF2-AE5F-FF84E1216389}" destId="{78961ABB-53F0-474C-AD25-EA748111A710}" srcOrd="1" destOrd="0" presId="urn:microsoft.com/office/officeart/2005/8/layout/orgChart1"/>
    <dgm:cxn modelId="{A4F1DE20-1045-4B39-883F-2B7615EBA8A7}" type="presOf" srcId="{99648BC2-4C3F-4CA1-B228-0474A19CD131}" destId="{EA080328-0AEB-4F5F-8B66-6D5A0F19B8A0}" srcOrd="0" destOrd="0" presId="urn:microsoft.com/office/officeart/2005/8/layout/orgChart1"/>
    <dgm:cxn modelId="{38E77927-9A75-4034-B492-B53C36987CDC}" srcId="{99648BC2-4C3F-4CA1-B228-0474A19CD131}" destId="{E4BDE8A1-66FB-401A-949E-EFA7E4C06D5E}" srcOrd="0" destOrd="0" parTransId="{00EC02DD-DC2C-444E-8F69-DF0DA9DA091D}" sibTransId="{8EE5CBD7-C636-46A2-B6C7-8FD8D4208532}"/>
    <dgm:cxn modelId="{6E807228-4489-4D68-9D3A-F5F0F64A6535}" srcId="{A74F962B-C90F-453E-9CA0-393974D0ABC8}" destId="{40CEA4B2-BC4C-4891-99BF-B34A6805BB78}" srcOrd="0" destOrd="0" parTransId="{33214894-6993-4433-B3C9-8317BF1B3012}" sibTransId="{8C04FFDB-E35F-43F0-A23A-2E79CA9A2E35}"/>
    <dgm:cxn modelId="{C9111A2D-0BD1-4F97-9132-B4FCFC825D7F}" type="presOf" srcId="{0D021F4C-F622-4742-88B4-410A86B93AE9}" destId="{42C79536-4263-48B3-90F3-BF718413EB20}" srcOrd="0" destOrd="0" presId="urn:microsoft.com/office/officeart/2005/8/layout/orgChart1"/>
    <dgm:cxn modelId="{35454E39-2DD5-42A1-BCD4-B4E79333A33E}" type="presOf" srcId="{CD411399-C771-4914-9101-253E9B532688}" destId="{63DD5F7F-3C4A-4758-A3F2-96A8C6291E77}" srcOrd="0" destOrd="0" presId="urn:microsoft.com/office/officeart/2005/8/layout/orgChart1"/>
    <dgm:cxn modelId="{76099E3B-5D28-4472-B74B-8BF66A64851C}" srcId="{AA688DD6-8400-492E-BBE1-6BF67E548BE5}" destId="{EB54141D-8C4A-4548-AE5D-038E93BF0C3D}" srcOrd="3" destOrd="0" parTransId="{86855C31-C3A8-4127-A4C1-D56DE69E74FF}" sibTransId="{73CFD31C-A83F-43CD-BA95-A195BC1E969C}"/>
    <dgm:cxn modelId="{D518313C-7835-45F1-9B0B-FA1B4C51A90A}" type="presOf" srcId="{99648BC2-4C3F-4CA1-B228-0474A19CD131}" destId="{455AF66A-0929-4BA5-9BCA-FA53C4C93AA4}" srcOrd="1" destOrd="0" presId="urn:microsoft.com/office/officeart/2005/8/layout/orgChart1"/>
    <dgm:cxn modelId="{2A6D153E-B717-436F-9235-4530331AB4DF}" srcId="{6FB21435-EEC7-4BF2-AE5F-FF84E1216389}" destId="{AA688DD6-8400-492E-BBE1-6BF67E548BE5}" srcOrd="1" destOrd="0" parTransId="{FBF772CB-0362-480F-B340-F021183AFF4A}" sibTransId="{084C07D9-A274-4545-A995-3594321F89EB}"/>
    <dgm:cxn modelId="{7D008B3E-00A5-4C19-9D60-010393B79CF7}" srcId="{AA688DD6-8400-492E-BBE1-6BF67E548BE5}" destId="{CFFCEE4E-8A1F-4B3F-BB1B-75EF6125E83A}" srcOrd="2" destOrd="0" parTransId="{A7897F3C-51C7-4D95-A32C-63FAAB174954}" sibTransId="{4F9A548B-1875-4A20-A398-BA600BCE20C6}"/>
    <dgm:cxn modelId="{1852B83E-18E7-45F3-BD72-8DAAF2CDD342}" srcId="{AA688DD6-8400-492E-BBE1-6BF67E548BE5}" destId="{AC2D1438-157B-4D22-B77E-5C1E3EBF6116}" srcOrd="4" destOrd="0" parTransId="{77E399D7-BDCC-47E8-B986-BEA9399EDF0F}" sibTransId="{B64B4850-D89D-49E9-B742-E0F7F83348D9}"/>
    <dgm:cxn modelId="{3D360D3F-0D22-4D7A-B9ED-C27835679598}" type="presOf" srcId="{AC2D1438-157B-4D22-B77E-5C1E3EBF6116}" destId="{EE442F52-9AB8-48AF-80F6-DF27053F499C}" srcOrd="1" destOrd="0" presId="urn:microsoft.com/office/officeart/2005/8/layout/orgChart1"/>
    <dgm:cxn modelId="{61EE1040-9943-474C-BEF2-44C85C50C661}" srcId="{99648BC2-4C3F-4CA1-B228-0474A19CD131}" destId="{5E6A97BD-16AF-49EB-9A03-12962EA827FD}" srcOrd="4" destOrd="0" parTransId="{B773A24B-C862-49C0-AAEF-164750C73AF0}" sibTransId="{6C086B4D-B826-44A6-934B-153EAABC51A9}"/>
    <dgm:cxn modelId="{3FF6535B-566E-4424-9E1F-1A3AE7AD6823}" type="presOf" srcId="{FAA301EA-246A-48A3-AE88-787DDA1141E2}" destId="{D8438B2F-24F0-43DF-8C41-D013E07BEE26}" srcOrd="1" destOrd="0" presId="urn:microsoft.com/office/officeart/2005/8/layout/orgChart1"/>
    <dgm:cxn modelId="{47D4C841-D846-40F3-A0A4-764197E4E6AA}" type="presOf" srcId="{A8597DF7-6377-472C-8B21-63A4939153F2}" destId="{DF3FD108-DFAE-4F49-AC04-4533C5D3EE2D}" srcOrd="0" destOrd="0" presId="urn:microsoft.com/office/officeart/2005/8/layout/orgChart1"/>
    <dgm:cxn modelId="{01C16D42-E747-4F08-9AF8-003E9427FBB6}" type="presOf" srcId="{292DFBA3-DED7-41E5-B078-4EE9A406CE13}" destId="{A7AE7A17-4FA2-4C9B-893C-8DF689D02AF7}" srcOrd="0" destOrd="0" presId="urn:microsoft.com/office/officeart/2005/8/layout/orgChart1"/>
    <dgm:cxn modelId="{AFCA3A66-46B9-497D-BA4F-855756336C2A}" srcId="{156AF722-8B31-4878-895C-6809986AFADB}" destId="{99648BC2-4C3F-4CA1-B228-0474A19CD131}" srcOrd="1" destOrd="0" parTransId="{A8597DF7-6377-472C-8B21-63A4939153F2}" sibTransId="{159C1D6A-A5F9-468F-8327-278F03AD2328}"/>
    <dgm:cxn modelId="{0528F766-3048-4BB9-A67E-08AA51112E4E}" type="presOf" srcId="{417164CA-5B9A-4F51-AE91-3AB3C60BBC88}" destId="{E7AA977D-5574-4054-81DA-F183E0B48BB9}" srcOrd="0" destOrd="0" presId="urn:microsoft.com/office/officeart/2005/8/layout/orgChart1"/>
    <dgm:cxn modelId="{24D44D47-F695-42EF-BE10-6292409C7B58}" type="presOf" srcId="{4085B3A0-CCEC-4353-89EC-25819BA6CD74}" destId="{AEA05AC8-E415-4F4B-8FE4-67D68D3B290F}" srcOrd="1" destOrd="0" presId="urn:microsoft.com/office/officeart/2005/8/layout/orgChart1"/>
    <dgm:cxn modelId="{CD6ED167-50F6-4E4C-95EB-6B6E5FF1FDCC}" type="presOf" srcId="{EB54141D-8C4A-4548-AE5D-038E93BF0C3D}" destId="{104B924E-8037-48F1-90BB-011DC7AACCEC}" srcOrd="0" destOrd="0" presId="urn:microsoft.com/office/officeart/2005/8/layout/orgChart1"/>
    <dgm:cxn modelId="{E3F7D048-B957-477A-9117-96E08B2250C3}" type="presOf" srcId="{156AF722-8B31-4878-895C-6809986AFADB}" destId="{C244BF81-21AD-4A1E-BDD6-10D84603FD85}" srcOrd="0" destOrd="0" presId="urn:microsoft.com/office/officeart/2005/8/layout/orgChart1"/>
    <dgm:cxn modelId="{97C54749-AECE-4006-9502-1D8BE3BB5E19}" srcId="{A74F962B-C90F-453E-9CA0-393974D0ABC8}" destId="{8DD529C0-875F-4B92-84AB-05C7A29DFDAE}" srcOrd="1" destOrd="0" parTransId="{BB71ACDD-19D3-4B9B-A3B2-565FB8D1A1C2}" sibTransId="{8AB6B11B-6223-4C5E-A59E-C92448699B4A}"/>
    <dgm:cxn modelId="{DA747649-41CA-4F16-821F-E7696D704B87}" srcId="{156AF722-8B31-4878-895C-6809986AFADB}" destId="{C738D6F5-B03D-43CF-B337-0014FE55FB34}" srcOrd="4" destOrd="0" parTransId="{98324AB9-9356-4805-9CF1-51C97A778BF3}" sibTransId="{56974EA5-B450-48E7-9705-694C98820447}"/>
    <dgm:cxn modelId="{999A9B6A-2A24-4C7E-81F4-4F7E5799C3F0}" type="presOf" srcId="{A74F962B-C90F-453E-9CA0-393974D0ABC8}" destId="{2C789CE9-CAFA-4458-A2F8-81C27C146244}" srcOrd="1" destOrd="0" presId="urn:microsoft.com/office/officeart/2005/8/layout/orgChart1"/>
    <dgm:cxn modelId="{86310C4B-8BD4-4ECF-889C-8A99B1F45225}" srcId="{156AF722-8B31-4878-895C-6809986AFADB}" destId="{53236C8C-2ADF-43A6-9E19-47A2D9FE854C}" srcOrd="3" destOrd="0" parTransId="{26C5092A-AF91-4B9B-B36F-863A55CB138F}" sibTransId="{BFE9A2C8-FDCF-4D18-981F-8DEC7899F6FE}"/>
    <dgm:cxn modelId="{9032004C-2F0F-4E8E-BC07-EA0D29DA0D76}" type="presOf" srcId="{F47BBFF9-5569-4755-BCFC-636C2907990A}" destId="{D2C1491D-A789-44F8-886E-8B79DC585803}" srcOrd="0" destOrd="0" presId="urn:microsoft.com/office/officeart/2005/8/layout/orgChart1"/>
    <dgm:cxn modelId="{39C0236F-0EB0-48B7-B948-CB1721048848}" type="presOf" srcId="{FAA301EA-246A-48A3-AE88-787DDA1141E2}" destId="{6BC88BD1-F861-4714-93BE-4EF8024A721B}" srcOrd="0" destOrd="0" presId="urn:microsoft.com/office/officeart/2005/8/layout/orgChart1"/>
    <dgm:cxn modelId="{DA89746F-9984-4D19-883C-6C214ED7101B}" type="presOf" srcId="{DA67BE68-A741-4CA3-9E26-9A197EA9BBC3}" destId="{AA4A4A66-843B-47FD-B272-49BD1A49A5EE}" srcOrd="0" destOrd="0" presId="urn:microsoft.com/office/officeart/2005/8/layout/orgChart1"/>
    <dgm:cxn modelId="{23C84170-C1D8-43BB-91A0-007993F4CB45}" type="presOf" srcId="{CFFCEE4E-8A1F-4B3F-BB1B-75EF6125E83A}" destId="{2A0F17C0-BB73-4E9B-B4BE-D020BCC9E59A}" srcOrd="1" destOrd="0" presId="urn:microsoft.com/office/officeart/2005/8/layout/orgChart1"/>
    <dgm:cxn modelId="{A8A64151-2FA5-465B-8982-53340339EC98}" srcId="{6FB21435-EEC7-4BF2-AE5F-FF84E1216389}" destId="{A74F962B-C90F-453E-9CA0-393974D0ABC8}" srcOrd="0" destOrd="0" parTransId="{CA2B78C6-8FC1-497F-B316-2A87AA086F1F}" sibTransId="{9A4EAAE4-40EC-464F-99E7-6644DC36AD8A}"/>
    <dgm:cxn modelId="{C17CB353-4AD4-48AE-AE5E-609208ACC341}" type="presOf" srcId="{0D021F4C-F622-4742-88B4-410A86B93AE9}" destId="{B9A344D4-BAEC-4436-91B1-40FC94134A3D}" srcOrd="1" destOrd="0" presId="urn:microsoft.com/office/officeart/2005/8/layout/orgChart1"/>
    <dgm:cxn modelId="{F49A3755-D43D-468F-8693-60EC8FB26E17}" type="presOf" srcId="{0C431A4D-3451-4CC0-9BD0-8317044237CA}" destId="{A8DA39EE-4FD9-43C3-99F0-376686E6B445}" srcOrd="0" destOrd="0" presId="urn:microsoft.com/office/officeart/2005/8/layout/orgChart1"/>
    <dgm:cxn modelId="{E4039D75-AC2A-4B27-824B-3434A6A27774}" srcId="{156AF722-8B31-4878-895C-6809986AFADB}" destId="{9723B75C-F5A5-47CF-B848-064460C2DA14}" srcOrd="2" destOrd="0" parTransId="{0C431A4D-3451-4CC0-9BD0-8317044237CA}" sibTransId="{BFC9C7AE-1794-466E-8E0E-5BC7058475AE}"/>
    <dgm:cxn modelId="{61A79056-4836-41D6-9C44-25F60350F9ED}" type="presOf" srcId="{26C5092A-AF91-4B9B-B36F-863A55CB138F}" destId="{57EF299F-461C-4798-B504-72416132330E}" srcOrd="0" destOrd="0" presId="urn:microsoft.com/office/officeart/2005/8/layout/orgChart1"/>
    <dgm:cxn modelId="{0C9CFA56-8F8C-4E94-98FB-9FCF14B1DA7F}" type="presOf" srcId="{99E2D65C-8720-46D5-99C1-D9BC74F3DFD9}" destId="{DF15C550-3E80-4C57-92A3-4D03F0DBAF71}" srcOrd="0" destOrd="0" presId="urn:microsoft.com/office/officeart/2005/8/layout/orgChart1"/>
    <dgm:cxn modelId="{B6FE3779-E7BC-448B-95F2-F54124E0D868}" type="presOf" srcId="{FF8BE246-6CBC-4E33-8EBB-0AB2863959EC}" destId="{3520C985-B594-4E77-9249-B0A2888C5429}" srcOrd="1" destOrd="0" presId="urn:microsoft.com/office/officeart/2005/8/layout/orgChart1"/>
    <dgm:cxn modelId="{7B323B7A-1F3D-4E05-AF61-B18B8E92928E}" type="presOf" srcId="{EB54141D-8C4A-4548-AE5D-038E93BF0C3D}" destId="{A8E7AB29-FB8C-40D6-AE0A-A42E103F048C}" srcOrd="1" destOrd="0" presId="urn:microsoft.com/office/officeart/2005/8/layout/orgChart1"/>
    <dgm:cxn modelId="{569C715A-737A-48AB-AE70-04A9A05E9CEC}" srcId="{99648BC2-4C3F-4CA1-B228-0474A19CD131}" destId="{4C65256C-BCB4-43DA-974D-CC1D5F7CE9B4}" srcOrd="3" destOrd="0" parTransId="{CD411399-C771-4914-9101-253E9B532688}" sibTransId="{A0D7173B-DF93-4DD5-8DBE-7954E8155D00}"/>
    <dgm:cxn modelId="{E6BD657F-CAA9-4A30-B53B-6441C3874D54}" type="presOf" srcId="{00EC02DD-DC2C-444E-8F69-DF0DA9DA091D}" destId="{784C8112-1717-48C7-893A-E01A295A3955}" srcOrd="0" destOrd="0" presId="urn:microsoft.com/office/officeart/2005/8/layout/orgChart1"/>
    <dgm:cxn modelId="{2540BF7F-052B-4A9C-90AA-912A75056EA4}" type="presOf" srcId="{292DFBA3-DED7-41E5-B078-4EE9A406CE13}" destId="{00B606DD-0B71-4FCA-AA94-2B81054639B9}" srcOrd="1" destOrd="0" presId="urn:microsoft.com/office/officeart/2005/8/layout/orgChart1"/>
    <dgm:cxn modelId="{9B783E85-0675-497C-B905-B0B8CF5154D9}" type="presOf" srcId="{5CBB1252-33B5-4E82-9C3C-6AF9E21F2FA2}" destId="{C6174D45-DF9C-45F8-BD61-039F884489F2}" srcOrd="0" destOrd="0" presId="urn:microsoft.com/office/officeart/2005/8/layout/orgChart1"/>
    <dgm:cxn modelId="{2C0E8885-6A0D-4BE4-A1E4-3A3FFAC57ED1}" type="presOf" srcId="{1B0F1593-1EC8-4F72-904A-A32F21CC2239}" destId="{21220F13-7B26-4050-ADBA-C0975C40E707}" srcOrd="0" destOrd="0" presId="urn:microsoft.com/office/officeart/2005/8/layout/orgChart1"/>
    <dgm:cxn modelId="{1F8A6A86-672A-436C-943D-ED74C1256640}" type="presOf" srcId="{C738D6F5-B03D-43CF-B337-0014FE55FB34}" destId="{71E73D03-5026-49B5-B972-38BF37450E71}" srcOrd="1" destOrd="0" presId="urn:microsoft.com/office/officeart/2005/8/layout/orgChart1"/>
    <dgm:cxn modelId="{0FDBED88-FBF1-4CD4-A8EB-4C0F5EDBF23C}" type="presOf" srcId="{3F273827-26F4-481E-A46E-45C75D5E3223}" destId="{51CF0678-A443-447F-B4C1-66BEF6DDC0B7}" srcOrd="1" destOrd="0" presId="urn:microsoft.com/office/officeart/2005/8/layout/orgChart1"/>
    <dgm:cxn modelId="{4266BD95-5A9E-4D0E-ABD2-5B1BAEDFE640}" type="presOf" srcId="{FBF772CB-0362-480F-B340-F021183AFF4A}" destId="{173B2ABD-624E-469D-92B2-1D6E9551B890}" srcOrd="0" destOrd="0" presId="urn:microsoft.com/office/officeart/2005/8/layout/orgChart1"/>
    <dgm:cxn modelId="{02A92F96-4CF1-4D3D-9E53-857AAB81B602}" type="presOf" srcId="{3A2BE3DE-23CE-404F-9DBE-425F44DA351B}" destId="{5ED4D3CA-CDAA-4362-B480-CBFC69E155C2}" srcOrd="0" destOrd="0" presId="urn:microsoft.com/office/officeart/2005/8/layout/orgChart1"/>
    <dgm:cxn modelId="{0E5C1B99-196F-4940-8863-15D190E80824}" type="presOf" srcId="{53236C8C-2ADF-43A6-9E19-47A2D9FE854C}" destId="{DBC58607-55F1-4E7F-95F8-9C08D1BA5A3D}" srcOrd="1" destOrd="0" presId="urn:microsoft.com/office/officeart/2005/8/layout/orgChart1"/>
    <dgm:cxn modelId="{92DE389A-51A0-4458-8F12-ABD15B0EA6AA}" srcId="{6FB21435-EEC7-4BF2-AE5F-FF84E1216389}" destId="{156AF722-8B31-4878-895C-6809986AFADB}" srcOrd="2" destOrd="0" parTransId="{417164CA-5B9A-4F51-AE91-3AB3C60BBC88}" sibTransId="{17368226-4DBA-42A0-8B49-FF3CE3AD1C85}"/>
    <dgm:cxn modelId="{40CB789E-CA5E-47D6-9E11-2D60DF6C8283}" type="presOf" srcId="{9723B75C-F5A5-47CF-B848-064460C2DA14}" destId="{EC28D2A6-B304-4A55-A6BD-BD47EB4BDB90}" srcOrd="1" destOrd="0" presId="urn:microsoft.com/office/officeart/2005/8/layout/orgChart1"/>
    <dgm:cxn modelId="{B71B0DA0-8D22-4E05-9327-0C8FB6C93AAF}" type="presOf" srcId="{53236C8C-2ADF-43A6-9E19-47A2D9FE854C}" destId="{386E4598-6BEE-4A6A-A11B-1A2781CA8C6E}" srcOrd="0" destOrd="0" presId="urn:microsoft.com/office/officeart/2005/8/layout/orgChart1"/>
    <dgm:cxn modelId="{E9B493A0-402B-41BC-B054-06FE20F87047}" srcId="{99648BC2-4C3F-4CA1-B228-0474A19CD131}" destId="{4085B3A0-CCEC-4353-89EC-25819BA6CD74}" srcOrd="1" destOrd="0" parTransId="{E1168D1B-3F6B-4EC9-AD0B-92C2392DD886}" sibTransId="{CB004C85-D1CB-4279-8868-338219998348}"/>
    <dgm:cxn modelId="{5177C1A0-2E5E-4E17-95BA-5B7D9A3F0490}" type="presOf" srcId="{40CEA4B2-BC4C-4891-99BF-B34A6805BB78}" destId="{98E1FB77-FAE2-400E-B1E4-7C65876241BD}" srcOrd="1" destOrd="0" presId="urn:microsoft.com/office/officeart/2005/8/layout/orgChart1"/>
    <dgm:cxn modelId="{9606EFA1-7EED-478F-9104-B5911408E9AE}" srcId="{156AF722-8B31-4878-895C-6809986AFADB}" destId="{234D3DBB-1AB0-4BCD-964A-A7857608FAA8}" srcOrd="5" destOrd="0" parTransId="{3A2BE3DE-23CE-404F-9DBE-425F44DA351B}" sibTransId="{976EA431-A9E6-477B-B34E-6ACD9D91CD50}"/>
    <dgm:cxn modelId="{13AEF3A3-EA27-4D9F-BA6F-E498E3AD2766}" srcId="{A74F962B-C90F-453E-9CA0-393974D0ABC8}" destId="{F47BBFF9-5569-4755-BCFC-636C2907990A}" srcOrd="3" destOrd="0" parTransId="{7C339EEE-5EE4-4510-864D-EBD0F7F2A166}" sibTransId="{E92F7729-EC97-4074-BE2B-EAD1DFB7AAA5}"/>
    <dgm:cxn modelId="{056FF5A6-0EC9-47D9-8BBA-3A7B48FDD883}" type="presOf" srcId="{5E6A97BD-16AF-49EB-9A03-12962EA827FD}" destId="{3DF949D3-8D43-4289-9477-16A1E6284B42}" srcOrd="0" destOrd="0" presId="urn:microsoft.com/office/officeart/2005/8/layout/orgChart1"/>
    <dgm:cxn modelId="{79CE80A7-9AAA-410B-BF54-DB44BD86C837}" type="presOf" srcId="{2C7D8DA3-1999-4D9A-959B-19FD7CD199E6}" destId="{E9FBB993-1E49-43E1-B895-606EF5A5517F}" srcOrd="0" destOrd="0" presId="urn:microsoft.com/office/officeart/2005/8/layout/orgChart1"/>
    <dgm:cxn modelId="{42F2DEA7-2788-400C-8629-3DB62F70AA73}" srcId="{AA688DD6-8400-492E-BBE1-6BF67E548BE5}" destId="{F264B7E8-93AC-4F60-984A-9E5DA0FC131D}" srcOrd="5" destOrd="0" parTransId="{72D1E94A-D693-4449-AC3A-C67D1F540396}" sibTransId="{6682596B-BE4E-4CCD-9A19-C56FC57AE4C8}"/>
    <dgm:cxn modelId="{D63848AA-9FF0-40D6-A0C6-9A8A77DF2D9E}" srcId="{99648BC2-4C3F-4CA1-B228-0474A19CD131}" destId="{271592FA-1F99-4A0C-AF1F-9BDFCD357736}" srcOrd="2" destOrd="0" parTransId="{5CBB1252-33B5-4E82-9C3C-6AF9E21F2FA2}" sibTransId="{5242D159-5F8F-4710-BC29-B710ECF68B44}"/>
    <dgm:cxn modelId="{1452D2AC-E248-4C2F-BE55-347977B4865E}" type="presOf" srcId="{234D3DBB-1AB0-4BCD-964A-A7857608FAA8}" destId="{C82D34A2-9E05-4841-B5B4-08DAEA9D5522}" srcOrd="1" destOrd="0" presId="urn:microsoft.com/office/officeart/2005/8/layout/orgChart1"/>
    <dgm:cxn modelId="{D17562AD-AA08-4815-98DD-34C72F8456F6}" type="presOf" srcId="{271592FA-1F99-4A0C-AF1F-9BDFCD357736}" destId="{49A9DF49-8E5E-4FCC-B855-0775F5E002D9}" srcOrd="1" destOrd="0" presId="urn:microsoft.com/office/officeart/2005/8/layout/orgChart1"/>
    <dgm:cxn modelId="{C684D4AE-84C8-49A4-ADDB-D05DE0FAEB6C}" srcId="{99648BC2-4C3F-4CA1-B228-0474A19CD131}" destId="{0D021F4C-F622-4742-88B4-410A86B93AE9}" srcOrd="5" destOrd="0" parTransId="{8222E2FD-0BC8-4303-930C-C0273C046765}" sibTransId="{D6232231-EB9C-4613-9428-5AAEC6C2C6F3}"/>
    <dgm:cxn modelId="{5215EDAE-EAF1-4B22-9454-C9B6D716AE02}" type="presOf" srcId="{A74F962B-C90F-453E-9CA0-393974D0ABC8}" destId="{5955725E-D30A-48CD-9094-140F24F74DBF}" srcOrd="0" destOrd="0" presId="urn:microsoft.com/office/officeart/2005/8/layout/orgChart1"/>
    <dgm:cxn modelId="{52BEDBB2-5074-46CC-B2BF-55E980497D94}" type="presOf" srcId="{8DD529C0-875F-4B92-84AB-05C7A29DFDAE}" destId="{38B21D5E-4320-42E8-909A-1622319182F0}" srcOrd="0" destOrd="0" presId="urn:microsoft.com/office/officeart/2005/8/layout/orgChart1"/>
    <dgm:cxn modelId="{B2D293B3-4280-43F6-869F-F1326DD69EFC}" srcId="{A74F962B-C90F-453E-9CA0-393974D0ABC8}" destId="{292DFBA3-DED7-41E5-B078-4EE9A406CE13}" srcOrd="2" destOrd="0" parTransId="{4010AF23-F214-44C2-8B9A-742954BF2C9C}" sibTransId="{78E379A2-1EC4-4C7B-91A8-49F46ACDFAE3}"/>
    <dgm:cxn modelId="{256076B4-7DA9-4CDA-80DE-9D2F1A163C63}" type="presOf" srcId="{4E05A285-ECB3-4D28-BC1A-60A68018EBBC}" destId="{CAB805D9-6C3F-49CB-A4F1-785052FF922A}" srcOrd="0" destOrd="0" presId="urn:microsoft.com/office/officeart/2005/8/layout/orgChart1"/>
    <dgm:cxn modelId="{83516EB5-9B16-4106-9AA5-1D62D72037E6}" type="presOf" srcId="{72D1E94A-D693-4449-AC3A-C67D1F540396}" destId="{C46D5A8B-FDF4-41A1-83E6-031A3FDE7FFA}" srcOrd="0" destOrd="0" presId="urn:microsoft.com/office/officeart/2005/8/layout/orgChart1"/>
    <dgm:cxn modelId="{FB2ABEB7-0359-4AC8-9F6D-B88CA4648406}" type="presOf" srcId="{99E2D65C-8720-46D5-99C1-D9BC74F3DFD9}" destId="{30C89E72-4A99-406A-8A39-88368F012BBB}" srcOrd="1" destOrd="0" presId="urn:microsoft.com/office/officeart/2005/8/layout/orgChart1"/>
    <dgm:cxn modelId="{B191C5B7-F260-4638-80A5-66202F297C6A}" type="presOf" srcId="{BB71ACDD-19D3-4B9B-A3B2-565FB8D1A1C2}" destId="{7EE53816-D50B-408E-AA7F-0B2E80F9014A}" srcOrd="0" destOrd="0" presId="urn:microsoft.com/office/officeart/2005/8/layout/orgChart1"/>
    <dgm:cxn modelId="{3BF282B8-E8C3-43EF-ABA9-61212C967F78}" type="presOf" srcId="{4C65256C-BCB4-43DA-974D-CC1D5F7CE9B4}" destId="{EDDBE4E0-AE48-4929-831D-09A42AC3F0A1}" srcOrd="0" destOrd="0" presId="urn:microsoft.com/office/officeart/2005/8/layout/orgChart1"/>
    <dgm:cxn modelId="{249AC1BD-2630-47DE-8B16-3A2EC775659B}" type="presOf" srcId="{234D3DBB-1AB0-4BCD-964A-A7857608FAA8}" destId="{0D441C68-8D49-45BB-AC8D-9D0CFEF01ED9}" srcOrd="0" destOrd="0" presId="urn:microsoft.com/office/officeart/2005/8/layout/orgChart1"/>
    <dgm:cxn modelId="{BEE232C3-E980-4E28-B288-834F6107C79E}" type="presOf" srcId="{E1168D1B-3F6B-4EC9-AD0B-92C2392DD886}" destId="{788A07F1-F1DF-4B01-84F8-F961765F0A46}" srcOrd="0" destOrd="0" presId="urn:microsoft.com/office/officeart/2005/8/layout/orgChart1"/>
    <dgm:cxn modelId="{95E4FEC7-36F6-45D5-B5FB-2F6B30D83318}" type="presOf" srcId="{AC2D1438-157B-4D22-B77E-5C1E3EBF6116}" destId="{B32EEDB3-1483-4849-B96D-577EE9BFE400}" srcOrd="0" destOrd="0" presId="urn:microsoft.com/office/officeart/2005/8/layout/orgChart1"/>
    <dgm:cxn modelId="{F4CA65CD-0972-48A6-A418-C6426C8484DD}" type="presOf" srcId="{AA688DD6-8400-492E-BBE1-6BF67E548BE5}" destId="{6C1FCBE9-22A9-429A-A265-DAFCB08E18BA}" srcOrd="1" destOrd="0" presId="urn:microsoft.com/office/officeart/2005/8/layout/orgChart1"/>
    <dgm:cxn modelId="{C6484BCD-051D-458E-9C7C-B899D6F7EA39}" type="presOf" srcId="{F47BBFF9-5569-4755-BCFC-636C2907990A}" destId="{90D4A0FB-B652-4BBA-B0BA-8A0B8C412D41}" srcOrd="1" destOrd="0" presId="urn:microsoft.com/office/officeart/2005/8/layout/orgChart1"/>
    <dgm:cxn modelId="{D5327ECE-1E91-4059-BE2E-5588CFC376BF}" type="presOf" srcId="{4085B3A0-CCEC-4353-89EC-25819BA6CD74}" destId="{52DAD36D-D178-49FA-9E31-050F3EFB4C2F}" srcOrd="0" destOrd="0" presId="urn:microsoft.com/office/officeart/2005/8/layout/orgChart1"/>
    <dgm:cxn modelId="{B7C3C7CF-8F16-406F-92FA-1EF28B863E67}" type="presOf" srcId="{8222E2FD-0BC8-4303-930C-C0273C046765}" destId="{F2E9AEC7-C873-4EA6-8D84-37AB76C53BBA}" srcOrd="0" destOrd="0" presId="urn:microsoft.com/office/officeart/2005/8/layout/orgChart1"/>
    <dgm:cxn modelId="{F4229BD2-3F62-4687-8BDE-D550FE674354}" type="presOf" srcId="{8DD529C0-875F-4B92-84AB-05C7A29DFDAE}" destId="{A066E0CD-C52B-4025-8C19-A8CAE38F88AD}" srcOrd="1" destOrd="0" presId="urn:microsoft.com/office/officeart/2005/8/layout/orgChart1"/>
    <dgm:cxn modelId="{F11B03D4-13B6-49C8-B447-D73C610D268C}" type="presOf" srcId="{C0D71638-732F-4720-B51D-CA9A83C5508E}" destId="{239E89AB-331F-49F3-81B0-143D1001DE7A}" srcOrd="0" destOrd="0" presId="urn:microsoft.com/office/officeart/2005/8/layout/orgChart1"/>
    <dgm:cxn modelId="{5B681FD4-6FDE-42E3-807D-287400A09844}" type="presOf" srcId="{86855C31-C3A8-4127-A4C1-D56DE69E74FF}" destId="{2633EF64-88FF-4C8F-A336-798600E14955}" srcOrd="0" destOrd="0" presId="urn:microsoft.com/office/officeart/2005/8/layout/orgChart1"/>
    <dgm:cxn modelId="{D24322D8-3C47-47FB-87FB-F834E57B3762}" type="presOf" srcId="{5E6A97BD-16AF-49EB-9A03-12962EA827FD}" destId="{C0FEFB5E-4E11-4B58-8373-F55BC6333AC9}" srcOrd="1" destOrd="0" presId="urn:microsoft.com/office/officeart/2005/8/layout/orgChart1"/>
    <dgm:cxn modelId="{5551E1D8-3E08-4828-89E6-48599C0FF304}" type="presOf" srcId="{9723B75C-F5A5-47CF-B848-064460C2DA14}" destId="{7D859939-14B6-4736-AFC9-45202C7963E3}" srcOrd="0" destOrd="0" presId="urn:microsoft.com/office/officeart/2005/8/layout/orgChart1"/>
    <dgm:cxn modelId="{3E1D03DB-2540-4147-B9EF-7E9309BCE007}" srcId="{1B0F1593-1EC8-4F72-904A-A32F21CC2239}" destId="{6FB21435-EEC7-4BF2-AE5F-FF84E1216389}" srcOrd="0" destOrd="0" parTransId="{935AB93C-4629-4E2B-AFBA-357F59A5BA41}" sibTransId="{22F83D4B-0C26-4A75-8146-7D39374A4CB8}"/>
    <dgm:cxn modelId="{47EE5DDB-BEC3-4BB6-B607-916FA2632076}" srcId="{C738D6F5-B03D-43CF-B337-0014FE55FB34}" destId="{FAA301EA-246A-48A3-AE88-787DDA1141E2}" srcOrd="0" destOrd="0" parTransId="{DA67BE68-A741-4CA3-9E26-9A197EA9BBC3}" sibTransId="{68E0BD5B-1035-4A05-9AAC-80BA12EAB30B}"/>
    <dgm:cxn modelId="{BB5E4ADE-FDAD-4691-90D2-0AB688EE54CA}" srcId="{C738D6F5-B03D-43CF-B337-0014FE55FB34}" destId="{3F273827-26F4-481E-A46E-45C75D5E3223}" srcOrd="1" destOrd="0" parTransId="{E46A2E0C-8DF0-4F81-9612-FEC969485ED3}" sibTransId="{213AEB2E-BA9C-4119-9B11-7C03C1FB600A}"/>
    <dgm:cxn modelId="{0CB2AFDE-F64A-4CF8-9A0E-7003F27BDAAE}" type="presOf" srcId="{4010AF23-F214-44C2-8B9A-742954BF2C9C}" destId="{49836D92-2F70-47BB-8E42-FAEDE97BE24D}" srcOrd="0" destOrd="0" presId="urn:microsoft.com/office/officeart/2005/8/layout/orgChart1"/>
    <dgm:cxn modelId="{07F9C8DF-0AC2-486B-8FC9-25501F6ACDA8}" type="presOf" srcId="{AA688DD6-8400-492E-BBE1-6BF67E548BE5}" destId="{9BC8617C-A63D-461A-9E2D-CF29D89A7031}" srcOrd="0" destOrd="0" presId="urn:microsoft.com/office/officeart/2005/8/layout/orgChart1"/>
    <dgm:cxn modelId="{9661EDE0-804C-4107-84F6-26377D81DB25}" srcId="{AA688DD6-8400-492E-BBE1-6BF67E548BE5}" destId="{FF8BE246-6CBC-4E33-8EBB-0AB2863959EC}" srcOrd="0" destOrd="0" parTransId="{C0D71638-732F-4720-B51D-CA9A83C5508E}" sibTransId="{E847289F-874F-4392-BF43-484DB8EA1593}"/>
    <dgm:cxn modelId="{D61E5DE1-140F-4A87-9F75-2DF73EE25227}" type="presOf" srcId="{77E399D7-BDCC-47E8-B986-BEA9399EDF0F}" destId="{8ECB6C25-D5F3-434D-9933-FB971A7A8496}" srcOrd="0" destOrd="0" presId="urn:microsoft.com/office/officeart/2005/8/layout/orgChart1"/>
    <dgm:cxn modelId="{BBE827E3-1684-459B-942C-9E829CF4B67C}" type="presOf" srcId="{FF8BE246-6CBC-4E33-8EBB-0AB2863959EC}" destId="{DAFBB486-2666-4D64-8ED8-18DDBC47F66F}" srcOrd="0" destOrd="0" presId="urn:microsoft.com/office/officeart/2005/8/layout/orgChart1"/>
    <dgm:cxn modelId="{C87526E6-80EA-4881-AC3B-28887E466ACC}" type="presOf" srcId="{40CEA4B2-BC4C-4891-99BF-B34A6805BB78}" destId="{3DC752FB-5659-488F-B28F-C597AA87B285}" srcOrd="0" destOrd="0" presId="urn:microsoft.com/office/officeart/2005/8/layout/orgChart1"/>
    <dgm:cxn modelId="{F35087EB-EE45-4756-B91C-7439724BDAC7}" type="presOf" srcId="{E46A2E0C-8DF0-4F81-9612-FEC969485ED3}" destId="{1A482409-1FB6-43F9-A052-50EC873417D0}" srcOrd="0" destOrd="0" presId="urn:microsoft.com/office/officeart/2005/8/layout/orgChart1"/>
    <dgm:cxn modelId="{FD4E88EC-CA93-4412-9803-2EA5E24B2616}" type="presOf" srcId="{31EE77C7-25AB-4961-93E8-65EEB6C7E924}" destId="{85624F49-3975-4835-B3B6-051C4CB71E95}" srcOrd="0" destOrd="0" presId="urn:microsoft.com/office/officeart/2005/8/layout/orgChart1"/>
    <dgm:cxn modelId="{0112C2EC-6A1A-4BE2-BF10-978DCAED6B54}" type="presOf" srcId="{3F273827-26F4-481E-A46E-45C75D5E3223}" destId="{5A624597-ED61-4D72-BFBB-E953925024C9}" srcOrd="0" destOrd="0" presId="urn:microsoft.com/office/officeart/2005/8/layout/orgChart1"/>
    <dgm:cxn modelId="{00F78DEE-7F93-4E7F-AC00-2127BD2B5219}" srcId="{156AF722-8B31-4878-895C-6809986AFADB}" destId="{99E2D65C-8720-46D5-99C1-D9BC74F3DFD9}" srcOrd="0" destOrd="0" parTransId="{31EE77C7-25AB-4961-93E8-65EEB6C7E924}" sibTransId="{41017376-C6EA-4264-9207-93D201E7CBF3}"/>
    <dgm:cxn modelId="{B2E6BEF6-CB25-45BC-81E3-BF12B476B4F5}" type="presOf" srcId="{33214894-6993-4433-B3C9-8317BF1B3012}" destId="{B86734BF-3761-43D2-8DDC-A6F7A32620AD}" srcOrd="0" destOrd="0" presId="urn:microsoft.com/office/officeart/2005/8/layout/orgChart1"/>
    <dgm:cxn modelId="{6C96E2F7-09AC-4FB2-ADFC-F0296F5692B7}" type="presOf" srcId="{6FB21435-EEC7-4BF2-AE5F-FF84E1216389}" destId="{EB801630-73A4-4239-8441-5550477BE983}" srcOrd="0" destOrd="0" presId="urn:microsoft.com/office/officeart/2005/8/layout/orgChart1"/>
    <dgm:cxn modelId="{39A43EF8-1A48-4AB3-8E91-467F3DF33359}" type="presOf" srcId="{E4BDE8A1-66FB-401A-949E-EFA7E4C06D5E}" destId="{9EDFE008-FEE3-4CD5-A505-25D1CC786F8E}" srcOrd="1" destOrd="0" presId="urn:microsoft.com/office/officeart/2005/8/layout/orgChart1"/>
    <dgm:cxn modelId="{82EC62F8-4A13-46EA-86F7-3F86DE12BB3C}" type="presOf" srcId="{E4BDE8A1-66FB-401A-949E-EFA7E4C06D5E}" destId="{01EE46C1-8951-4301-9D30-E2BD514D25CE}" srcOrd="0" destOrd="0" presId="urn:microsoft.com/office/officeart/2005/8/layout/orgChart1"/>
    <dgm:cxn modelId="{FE99EDF9-AFC2-4FC5-A867-B7ABD9A7AA4E}" type="presOf" srcId="{B773A24B-C862-49C0-AAEF-164750C73AF0}" destId="{8D417487-9D21-4B53-8424-B230A71CFDA0}" srcOrd="0" destOrd="0" presId="urn:microsoft.com/office/officeart/2005/8/layout/orgChart1"/>
    <dgm:cxn modelId="{C33F62FE-944D-4B82-B1FC-2612D0A1C7BC}" type="presOf" srcId="{7C339EEE-5EE4-4510-864D-EBD0F7F2A166}" destId="{B62310F8-9831-4ED5-86DA-9776C2E16CCA}" srcOrd="0" destOrd="0" presId="urn:microsoft.com/office/officeart/2005/8/layout/orgChart1"/>
    <dgm:cxn modelId="{355BABFE-F490-4C23-9C31-89F1DE4CAE49}" type="presOf" srcId="{A7897F3C-51C7-4D95-A32C-63FAAB174954}" destId="{A8A6B1FF-324A-45D6-938A-F596B5DDC233}" srcOrd="0" destOrd="0" presId="urn:microsoft.com/office/officeart/2005/8/layout/orgChart1"/>
    <dgm:cxn modelId="{061F5502-B9E3-4C82-8EDE-4D7A0D96BA71}" type="presParOf" srcId="{21220F13-7B26-4050-ADBA-C0975C40E707}" destId="{64741876-8C1D-49F4-BED1-4B37CD2D84EF}" srcOrd="0" destOrd="0" presId="urn:microsoft.com/office/officeart/2005/8/layout/orgChart1"/>
    <dgm:cxn modelId="{8CB8670B-6C2B-493B-9521-E048C4ED4777}" type="presParOf" srcId="{64741876-8C1D-49F4-BED1-4B37CD2D84EF}" destId="{7993B73B-FD7F-4F8E-8394-5FBD4CC66BFA}" srcOrd="0" destOrd="0" presId="urn:microsoft.com/office/officeart/2005/8/layout/orgChart1"/>
    <dgm:cxn modelId="{36D1DA6F-986E-40D2-ADBB-B7F415250A65}" type="presParOf" srcId="{7993B73B-FD7F-4F8E-8394-5FBD4CC66BFA}" destId="{EB801630-73A4-4239-8441-5550477BE983}" srcOrd="0" destOrd="0" presId="urn:microsoft.com/office/officeart/2005/8/layout/orgChart1"/>
    <dgm:cxn modelId="{3244DFC8-5999-4DBF-8E38-062E2FEDAA63}" type="presParOf" srcId="{7993B73B-FD7F-4F8E-8394-5FBD4CC66BFA}" destId="{78961ABB-53F0-474C-AD25-EA748111A710}" srcOrd="1" destOrd="0" presId="urn:microsoft.com/office/officeart/2005/8/layout/orgChart1"/>
    <dgm:cxn modelId="{B6DA8490-5ED6-4052-B3DF-6BBB0242F6AF}" type="presParOf" srcId="{64741876-8C1D-49F4-BED1-4B37CD2D84EF}" destId="{EE9D3E7E-B0EB-4CB4-941D-A6FF3C1E2A37}" srcOrd="1" destOrd="0" presId="urn:microsoft.com/office/officeart/2005/8/layout/orgChart1"/>
    <dgm:cxn modelId="{493D25E1-B582-4AC6-8BF6-FB6CFE550EA6}" type="presParOf" srcId="{EE9D3E7E-B0EB-4CB4-941D-A6FF3C1E2A37}" destId="{77FE5CB8-E35E-4EA9-B9A8-D40E6EB26D9B}" srcOrd="0" destOrd="0" presId="urn:microsoft.com/office/officeart/2005/8/layout/orgChart1"/>
    <dgm:cxn modelId="{3ECD85AE-6BC3-4584-BBE4-7E2E94A327E5}" type="presParOf" srcId="{EE9D3E7E-B0EB-4CB4-941D-A6FF3C1E2A37}" destId="{C167F7E8-2995-45F1-91C2-242605114ECE}" srcOrd="1" destOrd="0" presId="urn:microsoft.com/office/officeart/2005/8/layout/orgChart1"/>
    <dgm:cxn modelId="{48D58733-2348-4613-937C-333CEB564454}" type="presParOf" srcId="{C167F7E8-2995-45F1-91C2-242605114ECE}" destId="{30608B33-6BF7-4D43-8EE5-11ABB62EC6C9}" srcOrd="0" destOrd="0" presId="urn:microsoft.com/office/officeart/2005/8/layout/orgChart1"/>
    <dgm:cxn modelId="{276C27E6-51B0-499E-B69A-6FD1A4D76184}" type="presParOf" srcId="{30608B33-6BF7-4D43-8EE5-11ABB62EC6C9}" destId="{5955725E-D30A-48CD-9094-140F24F74DBF}" srcOrd="0" destOrd="0" presId="urn:microsoft.com/office/officeart/2005/8/layout/orgChart1"/>
    <dgm:cxn modelId="{25380B8C-A14E-45D4-BCA2-ADCABD7C8D95}" type="presParOf" srcId="{30608B33-6BF7-4D43-8EE5-11ABB62EC6C9}" destId="{2C789CE9-CAFA-4458-A2F8-81C27C146244}" srcOrd="1" destOrd="0" presId="urn:microsoft.com/office/officeart/2005/8/layout/orgChart1"/>
    <dgm:cxn modelId="{AC3ECEF0-9C61-4F79-882C-9D43C4DF20A8}" type="presParOf" srcId="{C167F7E8-2995-45F1-91C2-242605114ECE}" destId="{99DEA43B-247A-45C9-9650-5D081124D3F9}" srcOrd="1" destOrd="0" presId="urn:microsoft.com/office/officeart/2005/8/layout/orgChart1"/>
    <dgm:cxn modelId="{51C1AEC0-7799-4A71-AAB8-EB43EB7E4A1C}" type="presParOf" srcId="{99DEA43B-247A-45C9-9650-5D081124D3F9}" destId="{B86734BF-3761-43D2-8DDC-A6F7A32620AD}" srcOrd="0" destOrd="0" presId="urn:microsoft.com/office/officeart/2005/8/layout/orgChart1"/>
    <dgm:cxn modelId="{E0EE08C8-79F8-4F4F-96CF-30C7DE4A20DA}" type="presParOf" srcId="{99DEA43B-247A-45C9-9650-5D081124D3F9}" destId="{8DEBCF30-B8F3-4DAA-B0D4-509046CFEFFE}" srcOrd="1" destOrd="0" presId="urn:microsoft.com/office/officeart/2005/8/layout/orgChart1"/>
    <dgm:cxn modelId="{052B8196-A540-4B20-930F-012CE37028CA}" type="presParOf" srcId="{8DEBCF30-B8F3-4DAA-B0D4-509046CFEFFE}" destId="{7BF6A077-3EA7-4A65-A0F9-B56FC42DFD79}" srcOrd="0" destOrd="0" presId="urn:microsoft.com/office/officeart/2005/8/layout/orgChart1"/>
    <dgm:cxn modelId="{638810AC-0BD3-441B-A12F-219ACE5E8BDA}" type="presParOf" srcId="{7BF6A077-3EA7-4A65-A0F9-B56FC42DFD79}" destId="{3DC752FB-5659-488F-B28F-C597AA87B285}" srcOrd="0" destOrd="0" presId="urn:microsoft.com/office/officeart/2005/8/layout/orgChart1"/>
    <dgm:cxn modelId="{38371700-F1DA-4B64-9BB8-3242963C8B28}" type="presParOf" srcId="{7BF6A077-3EA7-4A65-A0F9-B56FC42DFD79}" destId="{98E1FB77-FAE2-400E-B1E4-7C65876241BD}" srcOrd="1" destOrd="0" presId="urn:microsoft.com/office/officeart/2005/8/layout/orgChart1"/>
    <dgm:cxn modelId="{D8E9D329-BE8A-49D8-B4B9-547AB102C314}" type="presParOf" srcId="{8DEBCF30-B8F3-4DAA-B0D4-509046CFEFFE}" destId="{3E5469E9-70BC-4A2A-A07B-6DA9F7DAF9B6}" srcOrd="1" destOrd="0" presId="urn:microsoft.com/office/officeart/2005/8/layout/orgChart1"/>
    <dgm:cxn modelId="{D8C9D9B0-82F1-4DC3-BB35-B62163AFA326}" type="presParOf" srcId="{8DEBCF30-B8F3-4DAA-B0D4-509046CFEFFE}" destId="{7B714391-AAB7-4BBB-B97A-E4EF1D9F4444}" srcOrd="2" destOrd="0" presId="urn:microsoft.com/office/officeart/2005/8/layout/orgChart1"/>
    <dgm:cxn modelId="{3D434FA9-BC93-44F7-973B-EB4ACA032644}" type="presParOf" srcId="{99DEA43B-247A-45C9-9650-5D081124D3F9}" destId="{7EE53816-D50B-408E-AA7F-0B2E80F9014A}" srcOrd="2" destOrd="0" presId="urn:microsoft.com/office/officeart/2005/8/layout/orgChart1"/>
    <dgm:cxn modelId="{F62E3027-685F-4714-AD19-2EEFE17BB335}" type="presParOf" srcId="{99DEA43B-247A-45C9-9650-5D081124D3F9}" destId="{21E16154-683F-444D-9E03-EC52F47BE9E3}" srcOrd="3" destOrd="0" presId="urn:microsoft.com/office/officeart/2005/8/layout/orgChart1"/>
    <dgm:cxn modelId="{26415328-4C67-48ED-BC7B-C17B10BC9CB2}" type="presParOf" srcId="{21E16154-683F-444D-9E03-EC52F47BE9E3}" destId="{CC03D52C-43BA-4357-A97F-B49FBAE4BAAA}" srcOrd="0" destOrd="0" presId="urn:microsoft.com/office/officeart/2005/8/layout/orgChart1"/>
    <dgm:cxn modelId="{34224B9D-6913-4AFB-9A3E-858BB9148A1F}" type="presParOf" srcId="{CC03D52C-43BA-4357-A97F-B49FBAE4BAAA}" destId="{38B21D5E-4320-42E8-909A-1622319182F0}" srcOrd="0" destOrd="0" presId="urn:microsoft.com/office/officeart/2005/8/layout/orgChart1"/>
    <dgm:cxn modelId="{301B5764-35A7-47B2-8AC9-FBA5BA2E89AF}" type="presParOf" srcId="{CC03D52C-43BA-4357-A97F-B49FBAE4BAAA}" destId="{A066E0CD-C52B-4025-8C19-A8CAE38F88AD}" srcOrd="1" destOrd="0" presId="urn:microsoft.com/office/officeart/2005/8/layout/orgChart1"/>
    <dgm:cxn modelId="{4668F141-F4FA-4DEA-A750-C1C3D468C598}" type="presParOf" srcId="{21E16154-683F-444D-9E03-EC52F47BE9E3}" destId="{8F50A008-6540-4579-81F3-2C9691627CB8}" srcOrd="1" destOrd="0" presId="urn:microsoft.com/office/officeart/2005/8/layout/orgChart1"/>
    <dgm:cxn modelId="{45877CD0-C0C2-4BE0-8C79-5B4FD29BECB6}" type="presParOf" srcId="{21E16154-683F-444D-9E03-EC52F47BE9E3}" destId="{65FB50F6-2DA4-42FA-B925-EBB1720D8799}" srcOrd="2" destOrd="0" presId="urn:microsoft.com/office/officeart/2005/8/layout/orgChart1"/>
    <dgm:cxn modelId="{5ADED052-63AB-4561-8478-F21F03289557}" type="presParOf" srcId="{99DEA43B-247A-45C9-9650-5D081124D3F9}" destId="{49836D92-2F70-47BB-8E42-FAEDE97BE24D}" srcOrd="4" destOrd="0" presId="urn:microsoft.com/office/officeart/2005/8/layout/orgChart1"/>
    <dgm:cxn modelId="{5926C47E-4AA7-4D48-8930-8BCBB47A12D5}" type="presParOf" srcId="{99DEA43B-247A-45C9-9650-5D081124D3F9}" destId="{089A8F61-7048-4FB2-8038-0A177B8F621A}" srcOrd="5" destOrd="0" presId="urn:microsoft.com/office/officeart/2005/8/layout/orgChart1"/>
    <dgm:cxn modelId="{972AEC22-0969-4F75-B801-48D4FBDB191F}" type="presParOf" srcId="{089A8F61-7048-4FB2-8038-0A177B8F621A}" destId="{27DD2F87-1353-4C77-8BB2-60B7D324270E}" srcOrd="0" destOrd="0" presId="urn:microsoft.com/office/officeart/2005/8/layout/orgChart1"/>
    <dgm:cxn modelId="{369BDA4E-F891-4B77-ACFA-7303918158AB}" type="presParOf" srcId="{27DD2F87-1353-4C77-8BB2-60B7D324270E}" destId="{A7AE7A17-4FA2-4C9B-893C-8DF689D02AF7}" srcOrd="0" destOrd="0" presId="urn:microsoft.com/office/officeart/2005/8/layout/orgChart1"/>
    <dgm:cxn modelId="{F3C4AC1A-82F4-4571-9A72-34D973672B05}" type="presParOf" srcId="{27DD2F87-1353-4C77-8BB2-60B7D324270E}" destId="{00B606DD-0B71-4FCA-AA94-2B81054639B9}" srcOrd="1" destOrd="0" presId="urn:microsoft.com/office/officeart/2005/8/layout/orgChart1"/>
    <dgm:cxn modelId="{60C5F13B-151F-4410-AE64-4D0F6DCE667C}" type="presParOf" srcId="{089A8F61-7048-4FB2-8038-0A177B8F621A}" destId="{1CEFF269-D319-4417-AF5D-AE6DD797A348}" srcOrd="1" destOrd="0" presId="urn:microsoft.com/office/officeart/2005/8/layout/orgChart1"/>
    <dgm:cxn modelId="{37FBBDD9-CE55-4FC7-9D11-A2947D085256}" type="presParOf" srcId="{089A8F61-7048-4FB2-8038-0A177B8F621A}" destId="{4E6F5518-0B24-4C9E-8690-127B1E60E4C4}" srcOrd="2" destOrd="0" presId="urn:microsoft.com/office/officeart/2005/8/layout/orgChart1"/>
    <dgm:cxn modelId="{AF5C4A58-481F-4600-A9FC-E1AB9367301C}" type="presParOf" srcId="{99DEA43B-247A-45C9-9650-5D081124D3F9}" destId="{B62310F8-9831-4ED5-86DA-9776C2E16CCA}" srcOrd="6" destOrd="0" presId="urn:microsoft.com/office/officeart/2005/8/layout/orgChart1"/>
    <dgm:cxn modelId="{D838ACB4-08B0-49B2-BA7D-A46E541A0ABC}" type="presParOf" srcId="{99DEA43B-247A-45C9-9650-5D081124D3F9}" destId="{257C2D88-84FB-4616-8B40-495CD644E78B}" srcOrd="7" destOrd="0" presId="urn:microsoft.com/office/officeart/2005/8/layout/orgChart1"/>
    <dgm:cxn modelId="{A462D5D6-47E0-40A7-85E9-AE01359BCC3F}" type="presParOf" srcId="{257C2D88-84FB-4616-8B40-495CD644E78B}" destId="{D1AC93A2-D24D-469C-BE2D-A40F026D786C}" srcOrd="0" destOrd="0" presId="urn:microsoft.com/office/officeart/2005/8/layout/orgChart1"/>
    <dgm:cxn modelId="{022BDD9D-CF61-43F0-B995-CFAA08503B5D}" type="presParOf" srcId="{D1AC93A2-D24D-469C-BE2D-A40F026D786C}" destId="{D2C1491D-A789-44F8-886E-8B79DC585803}" srcOrd="0" destOrd="0" presId="urn:microsoft.com/office/officeart/2005/8/layout/orgChart1"/>
    <dgm:cxn modelId="{D22E93AB-47AB-4F66-A002-3DC7BFE1791F}" type="presParOf" srcId="{D1AC93A2-D24D-469C-BE2D-A40F026D786C}" destId="{90D4A0FB-B652-4BBA-B0BA-8A0B8C412D41}" srcOrd="1" destOrd="0" presId="urn:microsoft.com/office/officeart/2005/8/layout/orgChart1"/>
    <dgm:cxn modelId="{0015A9A2-D395-412E-B62A-A76250A5C346}" type="presParOf" srcId="{257C2D88-84FB-4616-8B40-495CD644E78B}" destId="{2FA242D7-2D37-47AC-A27F-9D1512188131}" srcOrd="1" destOrd="0" presId="urn:microsoft.com/office/officeart/2005/8/layout/orgChart1"/>
    <dgm:cxn modelId="{5B629A03-936B-4CA3-8BB8-B89B7A469421}" type="presParOf" srcId="{257C2D88-84FB-4616-8B40-495CD644E78B}" destId="{0C38F76A-1509-447A-9FB7-492A90F4AFE4}" srcOrd="2" destOrd="0" presId="urn:microsoft.com/office/officeart/2005/8/layout/orgChart1"/>
    <dgm:cxn modelId="{CB952E99-A788-425F-B924-F535B075BC39}" type="presParOf" srcId="{C167F7E8-2995-45F1-91C2-242605114ECE}" destId="{F03C2B6D-8769-46EB-B463-FF3DB3A6E2B3}" srcOrd="2" destOrd="0" presId="urn:microsoft.com/office/officeart/2005/8/layout/orgChart1"/>
    <dgm:cxn modelId="{CD20F00C-DAEC-495C-B3AC-730B3ACA3177}" type="presParOf" srcId="{EE9D3E7E-B0EB-4CB4-941D-A6FF3C1E2A37}" destId="{173B2ABD-624E-469D-92B2-1D6E9551B890}" srcOrd="2" destOrd="0" presId="urn:microsoft.com/office/officeart/2005/8/layout/orgChart1"/>
    <dgm:cxn modelId="{C6EC2D42-B6CC-4AAC-BCED-DE96D3ED584D}" type="presParOf" srcId="{EE9D3E7E-B0EB-4CB4-941D-A6FF3C1E2A37}" destId="{BA95865E-AA32-4507-BA45-CBBB252E553B}" srcOrd="3" destOrd="0" presId="urn:microsoft.com/office/officeart/2005/8/layout/orgChart1"/>
    <dgm:cxn modelId="{15606BD0-BB22-49CF-A74E-55EEE3C5CB42}" type="presParOf" srcId="{BA95865E-AA32-4507-BA45-CBBB252E553B}" destId="{8FA2EE0B-6F7B-474C-816C-A16875698C9D}" srcOrd="0" destOrd="0" presId="urn:microsoft.com/office/officeart/2005/8/layout/orgChart1"/>
    <dgm:cxn modelId="{50C1EE01-9B12-4849-8109-92B43FBDE712}" type="presParOf" srcId="{8FA2EE0B-6F7B-474C-816C-A16875698C9D}" destId="{9BC8617C-A63D-461A-9E2D-CF29D89A7031}" srcOrd="0" destOrd="0" presId="urn:microsoft.com/office/officeart/2005/8/layout/orgChart1"/>
    <dgm:cxn modelId="{B57A3E08-31AB-40C4-9DF5-0F27A5377406}" type="presParOf" srcId="{8FA2EE0B-6F7B-474C-816C-A16875698C9D}" destId="{6C1FCBE9-22A9-429A-A265-DAFCB08E18BA}" srcOrd="1" destOrd="0" presId="urn:microsoft.com/office/officeart/2005/8/layout/orgChart1"/>
    <dgm:cxn modelId="{8CC147E6-6F28-4AAA-900D-45A76195FF3B}" type="presParOf" srcId="{BA95865E-AA32-4507-BA45-CBBB252E553B}" destId="{84472B8B-13D4-476D-997C-C3C057586A56}" srcOrd="1" destOrd="0" presId="urn:microsoft.com/office/officeart/2005/8/layout/orgChart1"/>
    <dgm:cxn modelId="{4FE2B6A8-72D5-4EC6-A18D-E9C0E069A3EC}" type="presParOf" srcId="{84472B8B-13D4-476D-997C-C3C057586A56}" destId="{239E89AB-331F-49F3-81B0-143D1001DE7A}" srcOrd="0" destOrd="0" presId="urn:microsoft.com/office/officeart/2005/8/layout/orgChart1"/>
    <dgm:cxn modelId="{E3B66A8F-FD1D-4EDD-B8B8-AD4A361DAECA}" type="presParOf" srcId="{84472B8B-13D4-476D-997C-C3C057586A56}" destId="{1EBB4B7E-578C-461A-978E-C17F9147441F}" srcOrd="1" destOrd="0" presId="urn:microsoft.com/office/officeart/2005/8/layout/orgChart1"/>
    <dgm:cxn modelId="{9D44F0CF-68B4-4DEA-B05F-07087E477E29}" type="presParOf" srcId="{1EBB4B7E-578C-461A-978E-C17F9147441F}" destId="{0ACBBF27-2C64-4A70-A408-A2024CA32038}" srcOrd="0" destOrd="0" presId="urn:microsoft.com/office/officeart/2005/8/layout/orgChart1"/>
    <dgm:cxn modelId="{D3F67715-D767-4F31-94BD-CF504B888F92}" type="presParOf" srcId="{0ACBBF27-2C64-4A70-A408-A2024CA32038}" destId="{DAFBB486-2666-4D64-8ED8-18DDBC47F66F}" srcOrd="0" destOrd="0" presId="urn:microsoft.com/office/officeart/2005/8/layout/orgChart1"/>
    <dgm:cxn modelId="{24E878A7-DFD4-41CE-878C-9FEF3B59F581}" type="presParOf" srcId="{0ACBBF27-2C64-4A70-A408-A2024CA32038}" destId="{3520C985-B594-4E77-9249-B0A2888C5429}" srcOrd="1" destOrd="0" presId="urn:microsoft.com/office/officeart/2005/8/layout/orgChart1"/>
    <dgm:cxn modelId="{99CA05CF-7279-4727-938D-7425C26E087F}" type="presParOf" srcId="{1EBB4B7E-578C-461A-978E-C17F9147441F}" destId="{088FD4E2-93B1-4D8B-80A0-AC8EEE4A0F2A}" srcOrd="1" destOrd="0" presId="urn:microsoft.com/office/officeart/2005/8/layout/orgChart1"/>
    <dgm:cxn modelId="{5E469F5E-FE32-4D07-BA37-0CCF05F5E5C4}" type="presParOf" srcId="{1EBB4B7E-578C-461A-978E-C17F9147441F}" destId="{37FCB225-2E20-46EF-8C06-D73B2E64288A}" srcOrd="2" destOrd="0" presId="urn:microsoft.com/office/officeart/2005/8/layout/orgChart1"/>
    <dgm:cxn modelId="{B06897BE-DC97-4AAA-82C8-7B5A62209BF2}" type="presParOf" srcId="{84472B8B-13D4-476D-997C-C3C057586A56}" destId="{E9FBB993-1E49-43E1-B895-606EF5A5517F}" srcOrd="2" destOrd="0" presId="urn:microsoft.com/office/officeart/2005/8/layout/orgChart1"/>
    <dgm:cxn modelId="{32EB7525-6BFA-44B4-8999-B420A483209B}" type="presParOf" srcId="{84472B8B-13D4-476D-997C-C3C057586A56}" destId="{1694BF88-5CF8-4ED8-91EF-56E763828788}" srcOrd="3" destOrd="0" presId="urn:microsoft.com/office/officeart/2005/8/layout/orgChart1"/>
    <dgm:cxn modelId="{BC82B27E-2CF0-4F02-AFDE-D719C8DFE62A}" type="presParOf" srcId="{1694BF88-5CF8-4ED8-91EF-56E763828788}" destId="{A516E557-0D29-42E1-9F61-ADD1D1CDE962}" srcOrd="0" destOrd="0" presId="urn:microsoft.com/office/officeart/2005/8/layout/orgChart1"/>
    <dgm:cxn modelId="{A02CA238-53A8-40A9-A5F9-138DFE3B9B19}" type="presParOf" srcId="{A516E557-0D29-42E1-9F61-ADD1D1CDE962}" destId="{CAB805D9-6C3F-49CB-A4F1-785052FF922A}" srcOrd="0" destOrd="0" presId="urn:microsoft.com/office/officeart/2005/8/layout/orgChart1"/>
    <dgm:cxn modelId="{9D1B3B67-A4BE-4878-9C3B-2A5BA35737DB}" type="presParOf" srcId="{A516E557-0D29-42E1-9F61-ADD1D1CDE962}" destId="{204AD1FE-8E49-42ED-96B1-3CB20279BB3E}" srcOrd="1" destOrd="0" presId="urn:microsoft.com/office/officeart/2005/8/layout/orgChart1"/>
    <dgm:cxn modelId="{2C3DB76C-5742-415A-ACC6-E660DACF6AE0}" type="presParOf" srcId="{1694BF88-5CF8-4ED8-91EF-56E763828788}" destId="{947F67AE-EDA0-4DE2-92EC-9A56A5E20A59}" srcOrd="1" destOrd="0" presId="urn:microsoft.com/office/officeart/2005/8/layout/orgChart1"/>
    <dgm:cxn modelId="{0286471D-C5F5-4F78-A31A-5CDBF2A43C95}" type="presParOf" srcId="{1694BF88-5CF8-4ED8-91EF-56E763828788}" destId="{BE5F37B9-43B2-40CC-8128-F682C78D17C5}" srcOrd="2" destOrd="0" presId="urn:microsoft.com/office/officeart/2005/8/layout/orgChart1"/>
    <dgm:cxn modelId="{FB0BC530-7D76-439B-B476-AFDB7B1C60FE}" type="presParOf" srcId="{84472B8B-13D4-476D-997C-C3C057586A56}" destId="{A8A6B1FF-324A-45D6-938A-F596B5DDC233}" srcOrd="4" destOrd="0" presId="urn:microsoft.com/office/officeart/2005/8/layout/orgChart1"/>
    <dgm:cxn modelId="{6662AEBC-358C-4413-80AA-0AD02F3BBB08}" type="presParOf" srcId="{84472B8B-13D4-476D-997C-C3C057586A56}" destId="{6FC9D2DC-4FA3-4522-B971-2E6E54F0A2CE}" srcOrd="5" destOrd="0" presId="urn:microsoft.com/office/officeart/2005/8/layout/orgChart1"/>
    <dgm:cxn modelId="{41212FA6-55B3-44DA-ACCD-0DB47CC122DB}" type="presParOf" srcId="{6FC9D2DC-4FA3-4522-B971-2E6E54F0A2CE}" destId="{B7FD5F90-126B-4805-91B2-54E6D0B972AF}" srcOrd="0" destOrd="0" presId="urn:microsoft.com/office/officeart/2005/8/layout/orgChart1"/>
    <dgm:cxn modelId="{9B418B37-7110-49C7-8D2A-554D25705ECD}" type="presParOf" srcId="{B7FD5F90-126B-4805-91B2-54E6D0B972AF}" destId="{FFBE23A5-2BDA-4507-8F5C-D7457DD9905A}" srcOrd="0" destOrd="0" presId="urn:microsoft.com/office/officeart/2005/8/layout/orgChart1"/>
    <dgm:cxn modelId="{33ED77F1-6B69-4E7E-9429-31C0BBBF95A9}" type="presParOf" srcId="{B7FD5F90-126B-4805-91B2-54E6D0B972AF}" destId="{2A0F17C0-BB73-4E9B-B4BE-D020BCC9E59A}" srcOrd="1" destOrd="0" presId="urn:microsoft.com/office/officeart/2005/8/layout/orgChart1"/>
    <dgm:cxn modelId="{B101BB4E-BEBC-44C8-A79D-0AB40ED22D40}" type="presParOf" srcId="{6FC9D2DC-4FA3-4522-B971-2E6E54F0A2CE}" destId="{1A0C3AF2-E372-4155-8649-EB2CCB1A9FE6}" srcOrd="1" destOrd="0" presId="urn:microsoft.com/office/officeart/2005/8/layout/orgChart1"/>
    <dgm:cxn modelId="{46CD80D0-D7F9-4E2D-8B8E-163EBBFC13DF}" type="presParOf" srcId="{6FC9D2DC-4FA3-4522-B971-2E6E54F0A2CE}" destId="{2BF51F89-3148-4F76-AE55-3068BF31EAA4}" srcOrd="2" destOrd="0" presId="urn:microsoft.com/office/officeart/2005/8/layout/orgChart1"/>
    <dgm:cxn modelId="{DC90F0F5-3048-4B71-B4C5-B04D7C20514A}" type="presParOf" srcId="{84472B8B-13D4-476D-997C-C3C057586A56}" destId="{2633EF64-88FF-4C8F-A336-798600E14955}" srcOrd="6" destOrd="0" presId="urn:microsoft.com/office/officeart/2005/8/layout/orgChart1"/>
    <dgm:cxn modelId="{71E0787B-1357-4903-8AA2-6EF4290086D4}" type="presParOf" srcId="{84472B8B-13D4-476D-997C-C3C057586A56}" destId="{3D3A6111-BCC7-43D8-9314-BAEA61101117}" srcOrd="7" destOrd="0" presId="urn:microsoft.com/office/officeart/2005/8/layout/orgChart1"/>
    <dgm:cxn modelId="{EB6EABB8-35FC-4ADE-87DB-CE61AEC80D72}" type="presParOf" srcId="{3D3A6111-BCC7-43D8-9314-BAEA61101117}" destId="{1418720E-EB7F-4F4B-933F-B1605C0C9333}" srcOrd="0" destOrd="0" presId="urn:microsoft.com/office/officeart/2005/8/layout/orgChart1"/>
    <dgm:cxn modelId="{F20F607D-F980-4BC3-A74E-83C4A6EAE199}" type="presParOf" srcId="{1418720E-EB7F-4F4B-933F-B1605C0C9333}" destId="{104B924E-8037-48F1-90BB-011DC7AACCEC}" srcOrd="0" destOrd="0" presId="urn:microsoft.com/office/officeart/2005/8/layout/orgChart1"/>
    <dgm:cxn modelId="{561A819D-FD5B-4326-9A38-3AE221CD932A}" type="presParOf" srcId="{1418720E-EB7F-4F4B-933F-B1605C0C9333}" destId="{A8E7AB29-FB8C-40D6-AE0A-A42E103F048C}" srcOrd="1" destOrd="0" presId="urn:microsoft.com/office/officeart/2005/8/layout/orgChart1"/>
    <dgm:cxn modelId="{2C670DD2-EBC0-414E-B740-45CD4C3CDC43}" type="presParOf" srcId="{3D3A6111-BCC7-43D8-9314-BAEA61101117}" destId="{5B3B7DD6-5995-4B73-85DF-D6EAB7962336}" srcOrd="1" destOrd="0" presId="urn:microsoft.com/office/officeart/2005/8/layout/orgChart1"/>
    <dgm:cxn modelId="{7CBD2F7E-80FF-4C64-986D-E2CBB62A661A}" type="presParOf" srcId="{3D3A6111-BCC7-43D8-9314-BAEA61101117}" destId="{3C4B031A-2987-40B5-98A2-7811C8B314D2}" srcOrd="2" destOrd="0" presId="urn:microsoft.com/office/officeart/2005/8/layout/orgChart1"/>
    <dgm:cxn modelId="{E1E4DD62-00CA-46E3-B01A-2CE876EFFD36}" type="presParOf" srcId="{84472B8B-13D4-476D-997C-C3C057586A56}" destId="{8ECB6C25-D5F3-434D-9933-FB971A7A8496}" srcOrd="8" destOrd="0" presId="urn:microsoft.com/office/officeart/2005/8/layout/orgChart1"/>
    <dgm:cxn modelId="{F08CB812-3E93-4FC6-BF50-88DF7BFCE589}" type="presParOf" srcId="{84472B8B-13D4-476D-997C-C3C057586A56}" destId="{AF669CEC-F883-43E1-B8F5-18DFC4FF6D43}" srcOrd="9" destOrd="0" presId="urn:microsoft.com/office/officeart/2005/8/layout/orgChart1"/>
    <dgm:cxn modelId="{D9117001-7464-4D3B-ACCB-325BF61CCE83}" type="presParOf" srcId="{AF669CEC-F883-43E1-B8F5-18DFC4FF6D43}" destId="{A88244F4-AC3E-45AC-ACE3-F56201500CE5}" srcOrd="0" destOrd="0" presId="urn:microsoft.com/office/officeart/2005/8/layout/orgChart1"/>
    <dgm:cxn modelId="{7A1E9387-A122-46DB-BDF5-7E93118689CB}" type="presParOf" srcId="{A88244F4-AC3E-45AC-ACE3-F56201500CE5}" destId="{B32EEDB3-1483-4849-B96D-577EE9BFE400}" srcOrd="0" destOrd="0" presId="urn:microsoft.com/office/officeart/2005/8/layout/orgChart1"/>
    <dgm:cxn modelId="{2EAFA977-D7C3-47AE-9134-F821D5531DFB}" type="presParOf" srcId="{A88244F4-AC3E-45AC-ACE3-F56201500CE5}" destId="{EE442F52-9AB8-48AF-80F6-DF27053F499C}" srcOrd="1" destOrd="0" presId="urn:microsoft.com/office/officeart/2005/8/layout/orgChart1"/>
    <dgm:cxn modelId="{0E6795C0-CB9B-4938-985F-8FDDA9C9AA50}" type="presParOf" srcId="{AF669CEC-F883-43E1-B8F5-18DFC4FF6D43}" destId="{5A55CE83-E218-405D-B40D-75191582638F}" srcOrd="1" destOrd="0" presId="urn:microsoft.com/office/officeart/2005/8/layout/orgChart1"/>
    <dgm:cxn modelId="{F8F6DAC6-5CEE-4AF3-A372-A6FEB6EDA559}" type="presParOf" srcId="{AF669CEC-F883-43E1-B8F5-18DFC4FF6D43}" destId="{2C1CE518-37C4-4FB4-922D-09B74A6D8CF4}" srcOrd="2" destOrd="0" presId="urn:microsoft.com/office/officeart/2005/8/layout/orgChart1"/>
    <dgm:cxn modelId="{6918F982-CA0E-4569-B070-A9F6A15A0C92}" type="presParOf" srcId="{84472B8B-13D4-476D-997C-C3C057586A56}" destId="{C46D5A8B-FDF4-41A1-83E6-031A3FDE7FFA}" srcOrd="10" destOrd="0" presId="urn:microsoft.com/office/officeart/2005/8/layout/orgChart1"/>
    <dgm:cxn modelId="{07D7878F-157F-43EA-BF96-A3B2F86DF862}" type="presParOf" srcId="{84472B8B-13D4-476D-997C-C3C057586A56}" destId="{A10E770F-8BA3-4B35-A1F0-A94E5700A670}" srcOrd="11" destOrd="0" presId="urn:microsoft.com/office/officeart/2005/8/layout/orgChart1"/>
    <dgm:cxn modelId="{07D19BA3-422E-420A-827A-6DE6166D98BD}" type="presParOf" srcId="{A10E770F-8BA3-4B35-A1F0-A94E5700A670}" destId="{E4C767BB-1BF3-4BD8-9C2A-F4707DC3155D}" srcOrd="0" destOrd="0" presId="urn:microsoft.com/office/officeart/2005/8/layout/orgChart1"/>
    <dgm:cxn modelId="{F856B56E-6A23-446A-BAA6-5586B4F5589B}" type="presParOf" srcId="{E4C767BB-1BF3-4BD8-9C2A-F4707DC3155D}" destId="{BDAC1B68-A80B-4CD1-85AD-A821A7DA8981}" srcOrd="0" destOrd="0" presId="urn:microsoft.com/office/officeart/2005/8/layout/orgChart1"/>
    <dgm:cxn modelId="{416C5404-093D-4317-95A4-57388D50E883}" type="presParOf" srcId="{E4C767BB-1BF3-4BD8-9C2A-F4707DC3155D}" destId="{2E2EFECC-11B7-4DC5-ACFA-2D418F3F62C3}" srcOrd="1" destOrd="0" presId="urn:microsoft.com/office/officeart/2005/8/layout/orgChart1"/>
    <dgm:cxn modelId="{D4186B13-1A4A-4196-80FB-7956C4FC2294}" type="presParOf" srcId="{A10E770F-8BA3-4B35-A1F0-A94E5700A670}" destId="{2EFCA820-7EFC-4598-938E-FDB6AB78B6D2}" srcOrd="1" destOrd="0" presId="urn:microsoft.com/office/officeart/2005/8/layout/orgChart1"/>
    <dgm:cxn modelId="{43CED8BC-CF10-49DE-BB01-D45BD94B5519}" type="presParOf" srcId="{A10E770F-8BA3-4B35-A1F0-A94E5700A670}" destId="{5F5B6E0B-371C-4CA8-993E-2F9FBD5C26D1}" srcOrd="2" destOrd="0" presId="urn:microsoft.com/office/officeart/2005/8/layout/orgChart1"/>
    <dgm:cxn modelId="{790531BC-0002-4FB9-AE34-23D40F509D80}" type="presParOf" srcId="{BA95865E-AA32-4507-BA45-CBBB252E553B}" destId="{A26F7F75-748C-4A2A-90BE-64134A3C3261}" srcOrd="2" destOrd="0" presId="urn:microsoft.com/office/officeart/2005/8/layout/orgChart1"/>
    <dgm:cxn modelId="{A3AB9343-B1C2-42D2-8D78-ACE706327AC8}" type="presParOf" srcId="{EE9D3E7E-B0EB-4CB4-941D-A6FF3C1E2A37}" destId="{E7AA977D-5574-4054-81DA-F183E0B48BB9}" srcOrd="4" destOrd="0" presId="urn:microsoft.com/office/officeart/2005/8/layout/orgChart1"/>
    <dgm:cxn modelId="{40C39F88-264B-4D09-8C3C-21601CE6F24D}" type="presParOf" srcId="{EE9D3E7E-B0EB-4CB4-941D-A6FF3C1E2A37}" destId="{E6F0F36F-2E5E-4D44-8C0F-95FB1AD8AA74}" srcOrd="5" destOrd="0" presId="urn:microsoft.com/office/officeart/2005/8/layout/orgChart1"/>
    <dgm:cxn modelId="{57FCACC2-F08F-4336-B770-561DBC653B22}" type="presParOf" srcId="{E6F0F36F-2E5E-4D44-8C0F-95FB1AD8AA74}" destId="{A8BBCC85-94D7-4B55-AF46-C5997EBEE956}" srcOrd="0" destOrd="0" presId="urn:microsoft.com/office/officeart/2005/8/layout/orgChart1"/>
    <dgm:cxn modelId="{5DF7346A-86D7-4A31-8209-BD5488CA2BBC}" type="presParOf" srcId="{A8BBCC85-94D7-4B55-AF46-C5997EBEE956}" destId="{C244BF81-21AD-4A1E-BDD6-10D84603FD85}" srcOrd="0" destOrd="0" presId="urn:microsoft.com/office/officeart/2005/8/layout/orgChart1"/>
    <dgm:cxn modelId="{A55B7C0A-91B0-490C-9BE2-B7489B54E395}" type="presParOf" srcId="{A8BBCC85-94D7-4B55-AF46-C5997EBEE956}" destId="{BBEE5A6F-6DE6-4F0A-AD66-778C9EA2803A}" srcOrd="1" destOrd="0" presId="urn:microsoft.com/office/officeart/2005/8/layout/orgChart1"/>
    <dgm:cxn modelId="{0BAD4E63-240C-416F-8E83-2C86D714D98B}" type="presParOf" srcId="{E6F0F36F-2E5E-4D44-8C0F-95FB1AD8AA74}" destId="{0BAF505B-25F8-415E-8D17-44DC18381098}" srcOrd="1" destOrd="0" presId="urn:microsoft.com/office/officeart/2005/8/layout/orgChart1"/>
    <dgm:cxn modelId="{14AE2DDE-62FE-47AF-BC5B-C1FC55503CA9}" type="presParOf" srcId="{0BAF505B-25F8-415E-8D17-44DC18381098}" destId="{85624F49-3975-4835-B3B6-051C4CB71E95}" srcOrd="0" destOrd="0" presId="urn:microsoft.com/office/officeart/2005/8/layout/orgChart1"/>
    <dgm:cxn modelId="{3B253F52-25B1-4DA6-A86C-4D660E8B87B6}" type="presParOf" srcId="{0BAF505B-25F8-415E-8D17-44DC18381098}" destId="{DC9ABFE6-06C7-41CA-A070-9E373810F452}" srcOrd="1" destOrd="0" presId="urn:microsoft.com/office/officeart/2005/8/layout/orgChart1"/>
    <dgm:cxn modelId="{7F4E49F9-9FA5-4232-895B-544C684C7E79}" type="presParOf" srcId="{DC9ABFE6-06C7-41CA-A070-9E373810F452}" destId="{3C35BDAE-D215-4B99-94DE-24A61CE829B0}" srcOrd="0" destOrd="0" presId="urn:microsoft.com/office/officeart/2005/8/layout/orgChart1"/>
    <dgm:cxn modelId="{B1875C7F-4CCD-4C18-B02F-0762188E25F9}" type="presParOf" srcId="{3C35BDAE-D215-4B99-94DE-24A61CE829B0}" destId="{DF15C550-3E80-4C57-92A3-4D03F0DBAF71}" srcOrd="0" destOrd="0" presId="urn:microsoft.com/office/officeart/2005/8/layout/orgChart1"/>
    <dgm:cxn modelId="{701A66A5-9318-444E-9226-72FD3B1E43D6}" type="presParOf" srcId="{3C35BDAE-D215-4B99-94DE-24A61CE829B0}" destId="{30C89E72-4A99-406A-8A39-88368F012BBB}" srcOrd="1" destOrd="0" presId="urn:microsoft.com/office/officeart/2005/8/layout/orgChart1"/>
    <dgm:cxn modelId="{418F03C6-6150-4E8C-94C5-6C8E1A52A51A}" type="presParOf" srcId="{DC9ABFE6-06C7-41CA-A070-9E373810F452}" destId="{3625CBAB-8CAC-498B-9F23-4446A5650D7D}" srcOrd="1" destOrd="0" presId="urn:microsoft.com/office/officeart/2005/8/layout/orgChart1"/>
    <dgm:cxn modelId="{879A194A-F006-4895-8E07-9B1982BA4C4F}" type="presParOf" srcId="{DC9ABFE6-06C7-41CA-A070-9E373810F452}" destId="{6F1A24C6-6439-424B-AE02-261F61F4609A}" srcOrd="2" destOrd="0" presId="urn:microsoft.com/office/officeart/2005/8/layout/orgChart1"/>
    <dgm:cxn modelId="{9DEEE97D-4EE6-4492-86B8-D9B35D0CF444}" type="presParOf" srcId="{0BAF505B-25F8-415E-8D17-44DC18381098}" destId="{DF3FD108-DFAE-4F49-AC04-4533C5D3EE2D}" srcOrd="2" destOrd="0" presId="urn:microsoft.com/office/officeart/2005/8/layout/orgChart1"/>
    <dgm:cxn modelId="{F7A0AB81-980C-4B42-A104-E3DB42122DFE}" type="presParOf" srcId="{0BAF505B-25F8-415E-8D17-44DC18381098}" destId="{04D15753-DCFF-4B54-9DB5-079BAACC0EB1}" srcOrd="3" destOrd="0" presId="urn:microsoft.com/office/officeart/2005/8/layout/orgChart1"/>
    <dgm:cxn modelId="{3F180AE8-DC40-42D1-9E61-E061B58B1968}" type="presParOf" srcId="{04D15753-DCFF-4B54-9DB5-079BAACC0EB1}" destId="{BA962CF2-16D7-4B27-9C41-540AA3BF8EF5}" srcOrd="0" destOrd="0" presId="urn:microsoft.com/office/officeart/2005/8/layout/orgChart1"/>
    <dgm:cxn modelId="{E79AFAE4-5EED-4D92-8540-F977D43F7B79}" type="presParOf" srcId="{BA962CF2-16D7-4B27-9C41-540AA3BF8EF5}" destId="{EA080328-0AEB-4F5F-8B66-6D5A0F19B8A0}" srcOrd="0" destOrd="0" presId="urn:microsoft.com/office/officeart/2005/8/layout/orgChart1"/>
    <dgm:cxn modelId="{496A6D01-1B3F-4460-A3A3-745B59B8D637}" type="presParOf" srcId="{BA962CF2-16D7-4B27-9C41-540AA3BF8EF5}" destId="{455AF66A-0929-4BA5-9BCA-FA53C4C93AA4}" srcOrd="1" destOrd="0" presId="urn:microsoft.com/office/officeart/2005/8/layout/orgChart1"/>
    <dgm:cxn modelId="{0421BAE6-A957-4D6B-8366-9460F1031DEB}" type="presParOf" srcId="{04D15753-DCFF-4B54-9DB5-079BAACC0EB1}" destId="{6B74DB7E-3F4F-4136-9D01-1A7F0D7467E4}" srcOrd="1" destOrd="0" presId="urn:microsoft.com/office/officeart/2005/8/layout/orgChart1"/>
    <dgm:cxn modelId="{14ADC65F-C69C-4ABB-8F18-9C7D6804A94A}" type="presParOf" srcId="{6B74DB7E-3F4F-4136-9D01-1A7F0D7467E4}" destId="{784C8112-1717-48C7-893A-E01A295A3955}" srcOrd="0" destOrd="0" presId="urn:microsoft.com/office/officeart/2005/8/layout/orgChart1"/>
    <dgm:cxn modelId="{47F11D4B-296B-4FB4-98FE-FCC30EE32F25}" type="presParOf" srcId="{6B74DB7E-3F4F-4136-9D01-1A7F0D7467E4}" destId="{E85B64EC-DAFF-4264-A1C8-1366530395D2}" srcOrd="1" destOrd="0" presId="urn:microsoft.com/office/officeart/2005/8/layout/orgChart1"/>
    <dgm:cxn modelId="{AE84EAAC-1E52-4A1F-9D31-14CCB64C69C1}" type="presParOf" srcId="{E85B64EC-DAFF-4264-A1C8-1366530395D2}" destId="{7755F839-48DC-462E-AFB5-A00153248B5D}" srcOrd="0" destOrd="0" presId="urn:microsoft.com/office/officeart/2005/8/layout/orgChart1"/>
    <dgm:cxn modelId="{CD378137-680C-4FF7-9798-3368E2521C09}" type="presParOf" srcId="{7755F839-48DC-462E-AFB5-A00153248B5D}" destId="{01EE46C1-8951-4301-9D30-E2BD514D25CE}" srcOrd="0" destOrd="0" presId="urn:microsoft.com/office/officeart/2005/8/layout/orgChart1"/>
    <dgm:cxn modelId="{04CE9FEC-AB6E-4208-8C6F-152EF47B3264}" type="presParOf" srcId="{7755F839-48DC-462E-AFB5-A00153248B5D}" destId="{9EDFE008-FEE3-4CD5-A505-25D1CC786F8E}" srcOrd="1" destOrd="0" presId="urn:microsoft.com/office/officeart/2005/8/layout/orgChart1"/>
    <dgm:cxn modelId="{D0009FEF-DF22-49EB-83D5-043C21A4B1B1}" type="presParOf" srcId="{E85B64EC-DAFF-4264-A1C8-1366530395D2}" destId="{DE8CC73A-90D4-439B-B2B0-9BE68E763A2B}" srcOrd="1" destOrd="0" presId="urn:microsoft.com/office/officeart/2005/8/layout/orgChart1"/>
    <dgm:cxn modelId="{9049DD6F-36F7-493A-9C04-1222887FAE09}" type="presParOf" srcId="{E85B64EC-DAFF-4264-A1C8-1366530395D2}" destId="{BB12553B-8F47-4A45-B7C4-CD6FFDB8DDE6}" srcOrd="2" destOrd="0" presId="urn:microsoft.com/office/officeart/2005/8/layout/orgChart1"/>
    <dgm:cxn modelId="{A5DBD463-0E68-47AE-9B77-211E16589CC3}" type="presParOf" srcId="{6B74DB7E-3F4F-4136-9D01-1A7F0D7467E4}" destId="{788A07F1-F1DF-4B01-84F8-F961765F0A46}" srcOrd="2" destOrd="0" presId="urn:microsoft.com/office/officeart/2005/8/layout/orgChart1"/>
    <dgm:cxn modelId="{B1C19075-3558-4E6A-9A87-E9A9F2078944}" type="presParOf" srcId="{6B74DB7E-3F4F-4136-9D01-1A7F0D7467E4}" destId="{11E49319-7310-437C-810A-AC1C64B7C112}" srcOrd="3" destOrd="0" presId="urn:microsoft.com/office/officeart/2005/8/layout/orgChart1"/>
    <dgm:cxn modelId="{1E42F541-CF96-4AA2-8A9F-E37163B3ACCA}" type="presParOf" srcId="{11E49319-7310-437C-810A-AC1C64B7C112}" destId="{F64C5741-5EB4-48AC-A89B-AB6F6FB3A4DE}" srcOrd="0" destOrd="0" presId="urn:microsoft.com/office/officeart/2005/8/layout/orgChart1"/>
    <dgm:cxn modelId="{7EF894FD-AEC0-4170-8185-55444BED63E5}" type="presParOf" srcId="{F64C5741-5EB4-48AC-A89B-AB6F6FB3A4DE}" destId="{52DAD36D-D178-49FA-9E31-050F3EFB4C2F}" srcOrd="0" destOrd="0" presId="urn:microsoft.com/office/officeart/2005/8/layout/orgChart1"/>
    <dgm:cxn modelId="{440281D4-9622-4509-9E64-43A665782599}" type="presParOf" srcId="{F64C5741-5EB4-48AC-A89B-AB6F6FB3A4DE}" destId="{AEA05AC8-E415-4F4B-8FE4-67D68D3B290F}" srcOrd="1" destOrd="0" presId="urn:microsoft.com/office/officeart/2005/8/layout/orgChart1"/>
    <dgm:cxn modelId="{157D7F7F-2CC1-498F-8D46-51FE99660393}" type="presParOf" srcId="{11E49319-7310-437C-810A-AC1C64B7C112}" destId="{65B5C5BD-B144-41DD-89D1-3A64D32FC7E5}" srcOrd="1" destOrd="0" presId="urn:microsoft.com/office/officeart/2005/8/layout/orgChart1"/>
    <dgm:cxn modelId="{C0C04506-57D7-41BA-BC6B-BCAC1E241A64}" type="presParOf" srcId="{11E49319-7310-437C-810A-AC1C64B7C112}" destId="{690DFFC5-D076-4EB2-A01F-659E18D2603B}" srcOrd="2" destOrd="0" presId="urn:microsoft.com/office/officeart/2005/8/layout/orgChart1"/>
    <dgm:cxn modelId="{F2C4456E-7CFA-4394-8E48-A5EE6FC44B24}" type="presParOf" srcId="{6B74DB7E-3F4F-4136-9D01-1A7F0D7467E4}" destId="{C6174D45-DF9C-45F8-BD61-039F884489F2}" srcOrd="4" destOrd="0" presId="urn:microsoft.com/office/officeart/2005/8/layout/orgChart1"/>
    <dgm:cxn modelId="{B280989E-5E12-4453-B454-2B3676A5158D}" type="presParOf" srcId="{6B74DB7E-3F4F-4136-9D01-1A7F0D7467E4}" destId="{73EC9642-CB98-488B-BCE6-43292DE9B472}" srcOrd="5" destOrd="0" presId="urn:microsoft.com/office/officeart/2005/8/layout/orgChart1"/>
    <dgm:cxn modelId="{ECB4F83E-BE10-4D1F-BF2C-A4CE72F3C0AA}" type="presParOf" srcId="{73EC9642-CB98-488B-BCE6-43292DE9B472}" destId="{7A756129-3A13-4D9E-B10A-FBFA9EC8F41D}" srcOrd="0" destOrd="0" presId="urn:microsoft.com/office/officeart/2005/8/layout/orgChart1"/>
    <dgm:cxn modelId="{E4D4E213-314E-427C-AD9B-3B73650E1DE1}" type="presParOf" srcId="{7A756129-3A13-4D9E-B10A-FBFA9EC8F41D}" destId="{A4123719-DCB2-4C2D-B538-6FFBCDABBDBA}" srcOrd="0" destOrd="0" presId="urn:microsoft.com/office/officeart/2005/8/layout/orgChart1"/>
    <dgm:cxn modelId="{7D72D989-2A6D-4EC6-A175-DB38E41542AF}" type="presParOf" srcId="{7A756129-3A13-4D9E-B10A-FBFA9EC8F41D}" destId="{49A9DF49-8E5E-4FCC-B855-0775F5E002D9}" srcOrd="1" destOrd="0" presId="urn:microsoft.com/office/officeart/2005/8/layout/orgChart1"/>
    <dgm:cxn modelId="{BAC7D4E4-A9C8-4E3B-ACC4-DEFFD3E36A42}" type="presParOf" srcId="{73EC9642-CB98-488B-BCE6-43292DE9B472}" destId="{417F2F16-C995-422C-BB49-8B07921A4FAF}" srcOrd="1" destOrd="0" presId="urn:microsoft.com/office/officeart/2005/8/layout/orgChart1"/>
    <dgm:cxn modelId="{FA0C2172-A149-42F6-85D1-6D0E2BE7A5A0}" type="presParOf" srcId="{73EC9642-CB98-488B-BCE6-43292DE9B472}" destId="{F6F88E65-EACF-4CD3-980F-0076A039F44B}" srcOrd="2" destOrd="0" presId="urn:microsoft.com/office/officeart/2005/8/layout/orgChart1"/>
    <dgm:cxn modelId="{640FCD76-C226-49ED-9398-8E9B18D4E19C}" type="presParOf" srcId="{6B74DB7E-3F4F-4136-9D01-1A7F0D7467E4}" destId="{63DD5F7F-3C4A-4758-A3F2-96A8C6291E77}" srcOrd="6" destOrd="0" presId="urn:microsoft.com/office/officeart/2005/8/layout/orgChart1"/>
    <dgm:cxn modelId="{254F148A-176A-4347-A8A3-438878BDCD47}" type="presParOf" srcId="{6B74DB7E-3F4F-4136-9D01-1A7F0D7467E4}" destId="{4D7CF180-AD09-4C1A-A00C-E45DC89E093D}" srcOrd="7" destOrd="0" presId="urn:microsoft.com/office/officeart/2005/8/layout/orgChart1"/>
    <dgm:cxn modelId="{FEC9E998-687D-4B8B-A7C8-B78E40E4C02C}" type="presParOf" srcId="{4D7CF180-AD09-4C1A-A00C-E45DC89E093D}" destId="{1FB22720-CD86-45E9-84E6-721E1380CA94}" srcOrd="0" destOrd="0" presId="urn:microsoft.com/office/officeart/2005/8/layout/orgChart1"/>
    <dgm:cxn modelId="{1F77E734-80FA-471A-929C-EED19761D8D7}" type="presParOf" srcId="{1FB22720-CD86-45E9-84E6-721E1380CA94}" destId="{EDDBE4E0-AE48-4929-831D-09A42AC3F0A1}" srcOrd="0" destOrd="0" presId="urn:microsoft.com/office/officeart/2005/8/layout/orgChart1"/>
    <dgm:cxn modelId="{FD2A21B6-34FF-4665-8BF3-B5EC69D7691E}" type="presParOf" srcId="{1FB22720-CD86-45E9-84E6-721E1380CA94}" destId="{321FF6C9-0C87-40AD-8FEA-5AD3E25CF072}" srcOrd="1" destOrd="0" presId="urn:microsoft.com/office/officeart/2005/8/layout/orgChart1"/>
    <dgm:cxn modelId="{6C39AE04-FF10-4996-8847-5A660F2D6660}" type="presParOf" srcId="{4D7CF180-AD09-4C1A-A00C-E45DC89E093D}" destId="{5E0FF03E-BEFB-43D5-8E2B-AEB811B3599E}" srcOrd="1" destOrd="0" presId="urn:microsoft.com/office/officeart/2005/8/layout/orgChart1"/>
    <dgm:cxn modelId="{7AACC923-BB62-4683-9AB5-0C55195FA398}" type="presParOf" srcId="{4D7CF180-AD09-4C1A-A00C-E45DC89E093D}" destId="{B837FA47-42CF-45D2-B850-84284E274973}" srcOrd="2" destOrd="0" presId="urn:microsoft.com/office/officeart/2005/8/layout/orgChart1"/>
    <dgm:cxn modelId="{72BE34DE-F5FA-4641-88AF-2ED9DEA5EF82}" type="presParOf" srcId="{6B74DB7E-3F4F-4136-9D01-1A7F0D7467E4}" destId="{8D417487-9D21-4B53-8424-B230A71CFDA0}" srcOrd="8" destOrd="0" presId="urn:microsoft.com/office/officeart/2005/8/layout/orgChart1"/>
    <dgm:cxn modelId="{C2B8FFD5-5FCF-4EA5-88C1-280707424450}" type="presParOf" srcId="{6B74DB7E-3F4F-4136-9D01-1A7F0D7467E4}" destId="{DB3DB5EA-E798-4E7E-B902-751CB96C73D9}" srcOrd="9" destOrd="0" presId="urn:microsoft.com/office/officeart/2005/8/layout/orgChart1"/>
    <dgm:cxn modelId="{5B1A3CD3-B42D-448B-B14F-E0E92E1FB357}" type="presParOf" srcId="{DB3DB5EA-E798-4E7E-B902-751CB96C73D9}" destId="{1527CC0E-4915-42FA-BF15-39C19CF846B2}" srcOrd="0" destOrd="0" presId="urn:microsoft.com/office/officeart/2005/8/layout/orgChart1"/>
    <dgm:cxn modelId="{4A4D9FBC-248F-42AB-80A0-F775B9622732}" type="presParOf" srcId="{1527CC0E-4915-42FA-BF15-39C19CF846B2}" destId="{3DF949D3-8D43-4289-9477-16A1E6284B42}" srcOrd="0" destOrd="0" presId="urn:microsoft.com/office/officeart/2005/8/layout/orgChart1"/>
    <dgm:cxn modelId="{39465062-4964-4AB0-8E8B-E96C0865B286}" type="presParOf" srcId="{1527CC0E-4915-42FA-BF15-39C19CF846B2}" destId="{C0FEFB5E-4E11-4B58-8373-F55BC6333AC9}" srcOrd="1" destOrd="0" presId="urn:microsoft.com/office/officeart/2005/8/layout/orgChart1"/>
    <dgm:cxn modelId="{2F6D0745-9C34-4C17-B6D7-AC3A85294CC8}" type="presParOf" srcId="{DB3DB5EA-E798-4E7E-B902-751CB96C73D9}" destId="{46F4E537-ADEF-41C9-A1D1-2CC3973E8D9A}" srcOrd="1" destOrd="0" presId="urn:microsoft.com/office/officeart/2005/8/layout/orgChart1"/>
    <dgm:cxn modelId="{26E00A3B-1BEF-4915-9ACE-84BC7458BA71}" type="presParOf" srcId="{DB3DB5EA-E798-4E7E-B902-751CB96C73D9}" destId="{3400A9FB-06C0-4230-B084-235DA58F7A5F}" srcOrd="2" destOrd="0" presId="urn:microsoft.com/office/officeart/2005/8/layout/orgChart1"/>
    <dgm:cxn modelId="{67CAF796-0B0F-4E1F-8D5B-20A101EF567D}" type="presParOf" srcId="{6B74DB7E-3F4F-4136-9D01-1A7F0D7467E4}" destId="{F2E9AEC7-C873-4EA6-8D84-37AB76C53BBA}" srcOrd="10" destOrd="0" presId="urn:microsoft.com/office/officeart/2005/8/layout/orgChart1"/>
    <dgm:cxn modelId="{CDAD981E-C2CE-48A0-8170-8600119CBF5F}" type="presParOf" srcId="{6B74DB7E-3F4F-4136-9D01-1A7F0D7467E4}" destId="{F5ADE11B-63DB-4AB4-8EE9-4AE342882E69}" srcOrd="11" destOrd="0" presId="urn:microsoft.com/office/officeart/2005/8/layout/orgChart1"/>
    <dgm:cxn modelId="{1BCBB46B-9BF9-4185-A298-0168C6B17DBC}" type="presParOf" srcId="{F5ADE11B-63DB-4AB4-8EE9-4AE342882E69}" destId="{531AA2E8-466E-4243-B2A4-8EAE34A6811C}" srcOrd="0" destOrd="0" presId="urn:microsoft.com/office/officeart/2005/8/layout/orgChart1"/>
    <dgm:cxn modelId="{7F72E5FB-25D6-42C6-B3A6-3672BCAAC2CE}" type="presParOf" srcId="{531AA2E8-466E-4243-B2A4-8EAE34A6811C}" destId="{42C79536-4263-48B3-90F3-BF718413EB20}" srcOrd="0" destOrd="0" presId="urn:microsoft.com/office/officeart/2005/8/layout/orgChart1"/>
    <dgm:cxn modelId="{881A6D32-9EB7-4798-9F31-87A3B36D9A0E}" type="presParOf" srcId="{531AA2E8-466E-4243-B2A4-8EAE34A6811C}" destId="{B9A344D4-BAEC-4436-91B1-40FC94134A3D}" srcOrd="1" destOrd="0" presId="urn:microsoft.com/office/officeart/2005/8/layout/orgChart1"/>
    <dgm:cxn modelId="{01B1910B-8DCB-4B13-9D74-413C4090C420}" type="presParOf" srcId="{F5ADE11B-63DB-4AB4-8EE9-4AE342882E69}" destId="{1C023AFD-D581-4BF9-A9C2-63839C313980}" srcOrd="1" destOrd="0" presId="urn:microsoft.com/office/officeart/2005/8/layout/orgChart1"/>
    <dgm:cxn modelId="{28EED15C-7697-4EC5-B94B-DAA892F0E565}" type="presParOf" srcId="{F5ADE11B-63DB-4AB4-8EE9-4AE342882E69}" destId="{0E4A8FEE-6450-4DF6-AAD0-E493C03CD9F5}" srcOrd="2" destOrd="0" presId="urn:microsoft.com/office/officeart/2005/8/layout/orgChart1"/>
    <dgm:cxn modelId="{54CD8ECD-7711-4127-89B6-E2EC515743CA}" type="presParOf" srcId="{04D15753-DCFF-4B54-9DB5-079BAACC0EB1}" destId="{EF9447E6-A863-4E22-9C97-DBC72FFD2B0B}" srcOrd="2" destOrd="0" presId="urn:microsoft.com/office/officeart/2005/8/layout/orgChart1"/>
    <dgm:cxn modelId="{C1287470-268C-4F7D-90C4-525F85BFCA54}" type="presParOf" srcId="{0BAF505B-25F8-415E-8D17-44DC18381098}" destId="{A8DA39EE-4FD9-43C3-99F0-376686E6B445}" srcOrd="4" destOrd="0" presId="urn:microsoft.com/office/officeart/2005/8/layout/orgChart1"/>
    <dgm:cxn modelId="{9EFA7A20-AD55-4E1E-880A-810F20765425}" type="presParOf" srcId="{0BAF505B-25F8-415E-8D17-44DC18381098}" destId="{0943B256-0047-498E-9A87-8C7FDE803E69}" srcOrd="5" destOrd="0" presId="urn:microsoft.com/office/officeart/2005/8/layout/orgChart1"/>
    <dgm:cxn modelId="{2748E4B0-ABB1-4764-828A-B9B16556F065}" type="presParOf" srcId="{0943B256-0047-498E-9A87-8C7FDE803E69}" destId="{39A35A97-98B7-45EB-8C41-7BAE15900DDD}" srcOrd="0" destOrd="0" presId="urn:microsoft.com/office/officeart/2005/8/layout/orgChart1"/>
    <dgm:cxn modelId="{070B8C99-E075-450B-969B-6804C660EE57}" type="presParOf" srcId="{39A35A97-98B7-45EB-8C41-7BAE15900DDD}" destId="{7D859939-14B6-4736-AFC9-45202C7963E3}" srcOrd="0" destOrd="0" presId="urn:microsoft.com/office/officeart/2005/8/layout/orgChart1"/>
    <dgm:cxn modelId="{17463508-15CB-4B54-A38D-71AE47B4FDAD}" type="presParOf" srcId="{39A35A97-98B7-45EB-8C41-7BAE15900DDD}" destId="{EC28D2A6-B304-4A55-A6BD-BD47EB4BDB90}" srcOrd="1" destOrd="0" presId="urn:microsoft.com/office/officeart/2005/8/layout/orgChart1"/>
    <dgm:cxn modelId="{3EBC1C56-E6F6-4185-BE13-8214C011C28B}" type="presParOf" srcId="{0943B256-0047-498E-9A87-8C7FDE803E69}" destId="{711B9B1C-526E-49DB-B429-B0A526EA0287}" srcOrd="1" destOrd="0" presId="urn:microsoft.com/office/officeart/2005/8/layout/orgChart1"/>
    <dgm:cxn modelId="{15B5B777-215E-4612-9F45-0E27ED33EF54}" type="presParOf" srcId="{0943B256-0047-498E-9A87-8C7FDE803E69}" destId="{8DC3CDBD-BEA4-4429-B980-EB69E840DA6C}" srcOrd="2" destOrd="0" presId="urn:microsoft.com/office/officeart/2005/8/layout/orgChart1"/>
    <dgm:cxn modelId="{E3DCB285-9225-4A38-B07D-F13BCCB34387}" type="presParOf" srcId="{0BAF505B-25F8-415E-8D17-44DC18381098}" destId="{57EF299F-461C-4798-B504-72416132330E}" srcOrd="6" destOrd="0" presId="urn:microsoft.com/office/officeart/2005/8/layout/orgChart1"/>
    <dgm:cxn modelId="{952382C5-58AB-401B-A900-7339027F1755}" type="presParOf" srcId="{0BAF505B-25F8-415E-8D17-44DC18381098}" destId="{49276530-D1B7-4E3B-929B-E879CABC70E1}" srcOrd="7" destOrd="0" presId="urn:microsoft.com/office/officeart/2005/8/layout/orgChart1"/>
    <dgm:cxn modelId="{4CD0DAB5-7DD9-4BAE-A7CE-367CF94C3046}" type="presParOf" srcId="{49276530-D1B7-4E3B-929B-E879CABC70E1}" destId="{19E177F6-9F38-494F-A297-3B5BA528258B}" srcOrd="0" destOrd="0" presId="urn:microsoft.com/office/officeart/2005/8/layout/orgChart1"/>
    <dgm:cxn modelId="{D59E0B32-7EAB-4FE8-BDB9-6BC9CE857572}" type="presParOf" srcId="{19E177F6-9F38-494F-A297-3B5BA528258B}" destId="{386E4598-6BEE-4A6A-A11B-1A2781CA8C6E}" srcOrd="0" destOrd="0" presId="urn:microsoft.com/office/officeart/2005/8/layout/orgChart1"/>
    <dgm:cxn modelId="{5E6BC399-C034-48A8-B3D3-0B629DD73345}" type="presParOf" srcId="{19E177F6-9F38-494F-A297-3B5BA528258B}" destId="{DBC58607-55F1-4E7F-95F8-9C08D1BA5A3D}" srcOrd="1" destOrd="0" presId="urn:microsoft.com/office/officeart/2005/8/layout/orgChart1"/>
    <dgm:cxn modelId="{E09825CF-70D2-4794-9426-207545D232CF}" type="presParOf" srcId="{49276530-D1B7-4E3B-929B-E879CABC70E1}" destId="{D01C53CA-1770-4C17-B1BA-1E58828960AC}" srcOrd="1" destOrd="0" presId="urn:microsoft.com/office/officeart/2005/8/layout/orgChart1"/>
    <dgm:cxn modelId="{A5B19C60-3658-48ED-8F48-671AFD035499}" type="presParOf" srcId="{49276530-D1B7-4E3B-929B-E879CABC70E1}" destId="{CE03055E-EAC7-4ABA-9A8A-5BA3BFF5EE64}" srcOrd="2" destOrd="0" presId="urn:microsoft.com/office/officeart/2005/8/layout/orgChart1"/>
    <dgm:cxn modelId="{C5E21E45-1993-40ED-AF9F-37AC068AC1A0}" type="presParOf" srcId="{0BAF505B-25F8-415E-8D17-44DC18381098}" destId="{B31BB9AE-725F-4D1E-9D62-7B62C75AB66B}" srcOrd="8" destOrd="0" presId="urn:microsoft.com/office/officeart/2005/8/layout/orgChart1"/>
    <dgm:cxn modelId="{6EF82E16-5577-4418-9AFB-87EF37212C20}" type="presParOf" srcId="{0BAF505B-25F8-415E-8D17-44DC18381098}" destId="{2BBD6801-EA09-4A49-A802-7253F8325D6A}" srcOrd="9" destOrd="0" presId="urn:microsoft.com/office/officeart/2005/8/layout/orgChart1"/>
    <dgm:cxn modelId="{A8118F24-3AA5-432A-80BF-172A58BE7095}" type="presParOf" srcId="{2BBD6801-EA09-4A49-A802-7253F8325D6A}" destId="{DF29808E-465C-41D5-8751-E21406AA1DF9}" srcOrd="0" destOrd="0" presId="urn:microsoft.com/office/officeart/2005/8/layout/orgChart1"/>
    <dgm:cxn modelId="{78E9F594-8A02-4854-A826-BA368DC4DF81}" type="presParOf" srcId="{DF29808E-465C-41D5-8751-E21406AA1DF9}" destId="{F9D84F65-2F90-474A-BF9F-B3140D483B03}" srcOrd="0" destOrd="0" presId="urn:microsoft.com/office/officeart/2005/8/layout/orgChart1"/>
    <dgm:cxn modelId="{7AFE1346-797D-406B-B32E-E62A20A1A613}" type="presParOf" srcId="{DF29808E-465C-41D5-8751-E21406AA1DF9}" destId="{71E73D03-5026-49B5-B972-38BF37450E71}" srcOrd="1" destOrd="0" presId="urn:microsoft.com/office/officeart/2005/8/layout/orgChart1"/>
    <dgm:cxn modelId="{5889366D-87C1-40A0-88A1-478E1FC25E5B}" type="presParOf" srcId="{2BBD6801-EA09-4A49-A802-7253F8325D6A}" destId="{93EEFCEB-DD8A-450B-ACFD-8CCEAB74D52C}" srcOrd="1" destOrd="0" presId="urn:microsoft.com/office/officeart/2005/8/layout/orgChart1"/>
    <dgm:cxn modelId="{4E97204F-2087-4A02-AE0A-6CF8D5181700}" type="presParOf" srcId="{93EEFCEB-DD8A-450B-ACFD-8CCEAB74D52C}" destId="{AA4A4A66-843B-47FD-B272-49BD1A49A5EE}" srcOrd="0" destOrd="0" presId="urn:microsoft.com/office/officeart/2005/8/layout/orgChart1"/>
    <dgm:cxn modelId="{0AB06AA4-659B-4C3C-9ABE-8E01A5913A7A}" type="presParOf" srcId="{93EEFCEB-DD8A-450B-ACFD-8CCEAB74D52C}" destId="{92F0011B-A9DA-4B6F-B738-03F3696B79D5}" srcOrd="1" destOrd="0" presId="urn:microsoft.com/office/officeart/2005/8/layout/orgChart1"/>
    <dgm:cxn modelId="{476AEF40-2C21-4986-AD47-1C67F410D976}" type="presParOf" srcId="{92F0011B-A9DA-4B6F-B738-03F3696B79D5}" destId="{8A23640F-7912-4331-A317-FC3BB03D303C}" srcOrd="0" destOrd="0" presId="urn:microsoft.com/office/officeart/2005/8/layout/orgChart1"/>
    <dgm:cxn modelId="{88318C7A-B526-4F28-AD3E-ABF003EF928E}" type="presParOf" srcId="{8A23640F-7912-4331-A317-FC3BB03D303C}" destId="{6BC88BD1-F861-4714-93BE-4EF8024A721B}" srcOrd="0" destOrd="0" presId="urn:microsoft.com/office/officeart/2005/8/layout/orgChart1"/>
    <dgm:cxn modelId="{62DF7F92-DA4C-446D-8033-8EC7C23F6691}" type="presParOf" srcId="{8A23640F-7912-4331-A317-FC3BB03D303C}" destId="{D8438B2F-24F0-43DF-8C41-D013E07BEE26}" srcOrd="1" destOrd="0" presId="urn:microsoft.com/office/officeart/2005/8/layout/orgChart1"/>
    <dgm:cxn modelId="{FFC688C9-C4B8-4959-BF56-2BD24EAB203F}" type="presParOf" srcId="{92F0011B-A9DA-4B6F-B738-03F3696B79D5}" destId="{C05D49A3-7E7B-4B9D-8C01-1C1F92FB21D7}" srcOrd="1" destOrd="0" presId="urn:microsoft.com/office/officeart/2005/8/layout/orgChart1"/>
    <dgm:cxn modelId="{B93ACB8E-7EA7-4B05-A906-9F912C5F42DE}" type="presParOf" srcId="{92F0011B-A9DA-4B6F-B738-03F3696B79D5}" destId="{54642625-F358-4151-99A6-EAA5BAE1AA6D}" srcOrd="2" destOrd="0" presId="urn:microsoft.com/office/officeart/2005/8/layout/orgChart1"/>
    <dgm:cxn modelId="{2C205B02-382A-4AC2-8183-AAEB06258EAA}" type="presParOf" srcId="{93EEFCEB-DD8A-450B-ACFD-8CCEAB74D52C}" destId="{1A482409-1FB6-43F9-A052-50EC873417D0}" srcOrd="2" destOrd="0" presId="urn:microsoft.com/office/officeart/2005/8/layout/orgChart1"/>
    <dgm:cxn modelId="{9B37C817-870D-4788-9FE9-4701AB10E27C}" type="presParOf" srcId="{93EEFCEB-DD8A-450B-ACFD-8CCEAB74D52C}" destId="{E1D11664-9948-4986-8CE3-60B4F7B553AD}" srcOrd="3" destOrd="0" presId="urn:microsoft.com/office/officeart/2005/8/layout/orgChart1"/>
    <dgm:cxn modelId="{D9A4F91E-E5D1-4D8E-AE1D-987B5EFF9088}" type="presParOf" srcId="{E1D11664-9948-4986-8CE3-60B4F7B553AD}" destId="{CB6E43DF-2D83-4495-8818-07F5617914AB}" srcOrd="0" destOrd="0" presId="urn:microsoft.com/office/officeart/2005/8/layout/orgChart1"/>
    <dgm:cxn modelId="{87F0D4EC-824D-4068-A015-15AB3FABA8CA}" type="presParOf" srcId="{CB6E43DF-2D83-4495-8818-07F5617914AB}" destId="{5A624597-ED61-4D72-BFBB-E953925024C9}" srcOrd="0" destOrd="0" presId="urn:microsoft.com/office/officeart/2005/8/layout/orgChart1"/>
    <dgm:cxn modelId="{6428925E-644A-4824-8035-2EA671F33B37}" type="presParOf" srcId="{CB6E43DF-2D83-4495-8818-07F5617914AB}" destId="{51CF0678-A443-447F-B4C1-66BEF6DDC0B7}" srcOrd="1" destOrd="0" presId="urn:microsoft.com/office/officeart/2005/8/layout/orgChart1"/>
    <dgm:cxn modelId="{37259CF3-6642-4A73-B61C-4A6A2177B867}" type="presParOf" srcId="{E1D11664-9948-4986-8CE3-60B4F7B553AD}" destId="{57CA8763-C52A-4759-82B0-8563F1F12C2F}" srcOrd="1" destOrd="0" presId="urn:microsoft.com/office/officeart/2005/8/layout/orgChart1"/>
    <dgm:cxn modelId="{7A048C4B-3B58-411E-A020-9B7F7F893C10}" type="presParOf" srcId="{E1D11664-9948-4986-8CE3-60B4F7B553AD}" destId="{0EFBE442-3D62-4746-B11F-49B4E97EC0B5}" srcOrd="2" destOrd="0" presId="urn:microsoft.com/office/officeart/2005/8/layout/orgChart1"/>
    <dgm:cxn modelId="{2F1EFB89-0819-4EED-B641-2608019E899C}" type="presParOf" srcId="{2BBD6801-EA09-4A49-A802-7253F8325D6A}" destId="{4FE9C861-A718-4C45-B9A4-B54B7083BC13}" srcOrd="2" destOrd="0" presId="urn:microsoft.com/office/officeart/2005/8/layout/orgChart1"/>
    <dgm:cxn modelId="{12300549-309E-4B4C-985E-DEE57A6BEC99}" type="presParOf" srcId="{0BAF505B-25F8-415E-8D17-44DC18381098}" destId="{5ED4D3CA-CDAA-4362-B480-CBFC69E155C2}" srcOrd="10" destOrd="0" presId="urn:microsoft.com/office/officeart/2005/8/layout/orgChart1"/>
    <dgm:cxn modelId="{C05A28D8-A95F-47B9-B12E-AD59CAC66A1C}" type="presParOf" srcId="{0BAF505B-25F8-415E-8D17-44DC18381098}" destId="{51EAF02B-4A3D-409D-B326-F07281A03C3D}" srcOrd="11" destOrd="0" presId="urn:microsoft.com/office/officeart/2005/8/layout/orgChart1"/>
    <dgm:cxn modelId="{EC163942-EDE5-45F4-B11F-FE2E1257DC58}" type="presParOf" srcId="{51EAF02B-4A3D-409D-B326-F07281A03C3D}" destId="{E413D6D3-6D71-45C8-92AA-EBF3FC0F35DF}" srcOrd="0" destOrd="0" presId="urn:microsoft.com/office/officeart/2005/8/layout/orgChart1"/>
    <dgm:cxn modelId="{5F290330-1B96-4751-A671-D1D07EBD10EE}" type="presParOf" srcId="{E413D6D3-6D71-45C8-92AA-EBF3FC0F35DF}" destId="{0D441C68-8D49-45BB-AC8D-9D0CFEF01ED9}" srcOrd="0" destOrd="0" presId="urn:microsoft.com/office/officeart/2005/8/layout/orgChart1"/>
    <dgm:cxn modelId="{0220F24A-6EA7-45B6-B0E8-A75EA06800A2}" type="presParOf" srcId="{E413D6D3-6D71-45C8-92AA-EBF3FC0F35DF}" destId="{C82D34A2-9E05-4841-B5B4-08DAEA9D5522}" srcOrd="1" destOrd="0" presId="urn:microsoft.com/office/officeart/2005/8/layout/orgChart1"/>
    <dgm:cxn modelId="{C5A45F69-B77C-4AC4-90E6-C97FF49B5F49}" type="presParOf" srcId="{51EAF02B-4A3D-409D-B326-F07281A03C3D}" destId="{AEAF99F6-AF90-40DC-9A71-028E7F1EE8DB}" srcOrd="1" destOrd="0" presId="urn:microsoft.com/office/officeart/2005/8/layout/orgChart1"/>
    <dgm:cxn modelId="{8CB006CC-F20A-411B-B654-D3980918C98B}" type="presParOf" srcId="{51EAF02B-4A3D-409D-B326-F07281A03C3D}" destId="{203E1773-0C32-4C1C-988E-24173FAFB201}" srcOrd="2" destOrd="0" presId="urn:microsoft.com/office/officeart/2005/8/layout/orgChart1"/>
    <dgm:cxn modelId="{26DF5BF7-1C05-46DA-9D6A-34B63ABCF51A}" type="presParOf" srcId="{E6F0F36F-2E5E-4D44-8C0F-95FB1AD8AA74}" destId="{57741DDE-2134-4C2D-A99A-A1D1E8FD27F8}" srcOrd="2" destOrd="0" presId="urn:microsoft.com/office/officeart/2005/8/layout/orgChart1"/>
    <dgm:cxn modelId="{8ECE6383-6D97-474A-98D5-FAED492DAF85}" type="presParOf" srcId="{64741876-8C1D-49F4-BED1-4B37CD2D84EF}" destId="{1CDC1C77-790A-4B60-886B-592DA29AB9C4}" srcOrd="2" destOrd="0" presId="urn:microsoft.com/office/officeart/2005/8/layout/orgChart1"/>
  </dgm:cxnLst>
  <dgm:bg/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4D3CA-CDAA-4362-B480-CBFC69E155C2}">
      <dsp:nvSpPr>
        <dsp:cNvPr id="0" name=""/>
        <dsp:cNvSpPr/>
      </dsp:nvSpPr>
      <dsp:spPr>
        <a:xfrm>
          <a:off x="7577991" y="1271030"/>
          <a:ext cx="3167494" cy="219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46"/>
              </a:lnTo>
              <a:lnTo>
                <a:pt x="3167494" y="109946"/>
              </a:lnTo>
              <a:lnTo>
                <a:pt x="3167494" y="2198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82409-1FB6-43F9-A052-50EC873417D0}">
      <dsp:nvSpPr>
        <dsp:cNvPr id="0" name=""/>
        <dsp:cNvSpPr/>
      </dsp:nvSpPr>
      <dsp:spPr>
        <a:xfrm>
          <a:off x="9059646" y="2014475"/>
          <a:ext cx="139641" cy="122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113"/>
              </a:lnTo>
              <a:lnTo>
                <a:pt x="139641" y="1225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A4A66-843B-47FD-B272-49BD1A49A5EE}">
      <dsp:nvSpPr>
        <dsp:cNvPr id="0" name=""/>
        <dsp:cNvSpPr/>
      </dsp:nvSpPr>
      <dsp:spPr>
        <a:xfrm>
          <a:off x="9059646" y="2014475"/>
          <a:ext cx="113527" cy="48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668"/>
              </a:lnTo>
              <a:lnTo>
                <a:pt x="113527" y="48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BB9AE-725F-4D1E-9D62-7B62C75AB66B}">
      <dsp:nvSpPr>
        <dsp:cNvPr id="0" name=""/>
        <dsp:cNvSpPr/>
      </dsp:nvSpPr>
      <dsp:spPr>
        <a:xfrm>
          <a:off x="7577991" y="1271030"/>
          <a:ext cx="1900496" cy="219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46"/>
              </a:lnTo>
              <a:lnTo>
                <a:pt x="1900496" y="109946"/>
              </a:lnTo>
              <a:lnTo>
                <a:pt x="1900496" y="2198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F299F-461C-4798-B504-72416132330E}">
      <dsp:nvSpPr>
        <dsp:cNvPr id="0" name=""/>
        <dsp:cNvSpPr/>
      </dsp:nvSpPr>
      <dsp:spPr>
        <a:xfrm>
          <a:off x="7577991" y="1271030"/>
          <a:ext cx="633498" cy="219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46"/>
              </a:lnTo>
              <a:lnTo>
                <a:pt x="633498" y="109946"/>
              </a:lnTo>
              <a:lnTo>
                <a:pt x="633498" y="2198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A39EE-4FD9-43C3-99F0-376686E6B445}">
      <dsp:nvSpPr>
        <dsp:cNvPr id="0" name=""/>
        <dsp:cNvSpPr/>
      </dsp:nvSpPr>
      <dsp:spPr>
        <a:xfrm>
          <a:off x="6944493" y="1271030"/>
          <a:ext cx="633498" cy="219892"/>
        </a:xfrm>
        <a:custGeom>
          <a:avLst/>
          <a:gdLst/>
          <a:ahLst/>
          <a:cxnLst/>
          <a:rect l="0" t="0" r="0" b="0"/>
          <a:pathLst>
            <a:path>
              <a:moveTo>
                <a:pt x="633498" y="0"/>
              </a:moveTo>
              <a:lnTo>
                <a:pt x="633498" y="109946"/>
              </a:lnTo>
              <a:lnTo>
                <a:pt x="0" y="109946"/>
              </a:lnTo>
              <a:lnTo>
                <a:pt x="0" y="2198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9AEC7-C873-4EA6-8D84-37AB76C53BBA}">
      <dsp:nvSpPr>
        <dsp:cNvPr id="0" name=""/>
        <dsp:cNvSpPr/>
      </dsp:nvSpPr>
      <dsp:spPr>
        <a:xfrm>
          <a:off x="5258653" y="2014475"/>
          <a:ext cx="113527" cy="416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8380"/>
              </a:lnTo>
              <a:lnTo>
                <a:pt x="113527" y="4168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17487-9D21-4B53-8424-B230A71CFDA0}">
      <dsp:nvSpPr>
        <dsp:cNvPr id="0" name=""/>
        <dsp:cNvSpPr/>
      </dsp:nvSpPr>
      <dsp:spPr>
        <a:xfrm>
          <a:off x="5258653" y="2014475"/>
          <a:ext cx="113527" cy="3446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6741"/>
              </a:lnTo>
              <a:lnTo>
                <a:pt x="113527" y="34467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D5F7F-3C4A-4758-A3F2-96A8C6291E77}">
      <dsp:nvSpPr>
        <dsp:cNvPr id="0" name=""/>
        <dsp:cNvSpPr/>
      </dsp:nvSpPr>
      <dsp:spPr>
        <a:xfrm>
          <a:off x="5258653" y="2014475"/>
          <a:ext cx="113527" cy="2712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2003"/>
              </a:lnTo>
              <a:lnTo>
                <a:pt x="113527" y="2712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74D45-DF9C-45F8-BD61-039F884489F2}">
      <dsp:nvSpPr>
        <dsp:cNvPr id="0" name=""/>
        <dsp:cNvSpPr/>
      </dsp:nvSpPr>
      <dsp:spPr>
        <a:xfrm>
          <a:off x="5258653" y="2014475"/>
          <a:ext cx="113527" cy="196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558"/>
              </a:lnTo>
              <a:lnTo>
                <a:pt x="113527" y="196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A07F1-F1DF-4B01-84F8-F961765F0A46}">
      <dsp:nvSpPr>
        <dsp:cNvPr id="0" name=""/>
        <dsp:cNvSpPr/>
      </dsp:nvSpPr>
      <dsp:spPr>
        <a:xfrm>
          <a:off x="5258653" y="2014475"/>
          <a:ext cx="113527" cy="122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113"/>
              </a:lnTo>
              <a:lnTo>
                <a:pt x="113527" y="1225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C8112-1717-48C7-893A-E01A295A3955}">
      <dsp:nvSpPr>
        <dsp:cNvPr id="0" name=""/>
        <dsp:cNvSpPr/>
      </dsp:nvSpPr>
      <dsp:spPr>
        <a:xfrm>
          <a:off x="5258653" y="2014475"/>
          <a:ext cx="113527" cy="48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668"/>
              </a:lnTo>
              <a:lnTo>
                <a:pt x="113527" y="48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FD108-DFAE-4F49-AC04-4533C5D3EE2D}">
      <dsp:nvSpPr>
        <dsp:cNvPr id="0" name=""/>
        <dsp:cNvSpPr/>
      </dsp:nvSpPr>
      <dsp:spPr>
        <a:xfrm>
          <a:off x="5677495" y="1271030"/>
          <a:ext cx="1900496" cy="219892"/>
        </a:xfrm>
        <a:custGeom>
          <a:avLst/>
          <a:gdLst/>
          <a:ahLst/>
          <a:cxnLst/>
          <a:rect l="0" t="0" r="0" b="0"/>
          <a:pathLst>
            <a:path>
              <a:moveTo>
                <a:pt x="1900496" y="0"/>
              </a:moveTo>
              <a:lnTo>
                <a:pt x="1900496" y="109946"/>
              </a:lnTo>
              <a:lnTo>
                <a:pt x="0" y="109946"/>
              </a:lnTo>
              <a:lnTo>
                <a:pt x="0" y="2198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24F49-3975-4835-B3B6-051C4CB71E95}">
      <dsp:nvSpPr>
        <dsp:cNvPr id="0" name=""/>
        <dsp:cNvSpPr/>
      </dsp:nvSpPr>
      <dsp:spPr>
        <a:xfrm>
          <a:off x="4410497" y="1271030"/>
          <a:ext cx="3167494" cy="219892"/>
        </a:xfrm>
        <a:custGeom>
          <a:avLst/>
          <a:gdLst/>
          <a:ahLst/>
          <a:cxnLst/>
          <a:rect l="0" t="0" r="0" b="0"/>
          <a:pathLst>
            <a:path>
              <a:moveTo>
                <a:pt x="3167494" y="0"/>
              </a:moveTo>
              <a:lnTo>
                <a:pt x="3167494" y="109946"/>
              </a:lnTo>
              <a:lnTo>
                <a:pt x="0" y="109946"/>
              </a:lnTo>
              <a:lnTo>
                <a:pt x="0" y="2198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A977D-5574-4054-81DA-F183E0B48BB9}">
      <dsp:nvSpPr>
        <dsp:cNvPr id="0" name=""/>
        <dsp:cNvSpPr/>
      </dsp:nvSpPr>
      <dsp:spPr>
        <a:xfrm>
          <a:off x="5823139" y="527585"/>
          <a:ext cx="1754852" cy="219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46"/>
              </a:lnTo>
              <a:lnTo>
                <a:pt x="1754852" y="109946"/>
              </a:lnTo>
              <a:lnTo>
                <a:pt x="1754852" y="2198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D5A8B-FDF4-41A1-83E6-031A3FDE7FFA}">
      <dsp:nvSpPr>
        <dsp:cNvPr id="0" name=""/>
        <dsp:cNvSpPr/>
      </dsp:nvSpPr>
      <dsp:spPr>
        <a:xfrm>
          <a:off x="2401804" y="1271030"/>
          <a:ext cx="218142" cy="4198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8893"/>
              </a:lnTo>
              <a:lnTo>
                <a:pt x="218142" y="4198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B6C25-D5F3-434D-9933-FB971A7A8496}">
      <dsp:nvSpPr>
        <dsp:cNvPr id="0" name=""/>
        <dsp:cNvSpPr/>
      </dsp:nvSpPr>
      <dsp:spPr>
        <a:xfrm>
          <a:off x="2401804" y="1271030"/>
          <a:ext cx="218142" cy="3455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5448"/>
              </a:lnTo>
              <a:lnTo>
                <a:pt x="218142" y="34554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3EF64-88FF-4C8F-A336-798600E14955}">
      <dsp:nvSpPr>
        <dsp:cNvPr id="0" name=""/>
        <dsp:cNvSpPr/>
      </dsp:nvSpPr>
      <dsp:spPr>
        <a:xfrm>
          <a:off x="2401804" y="1271030"/>
          <a:ext cx="218142" cy="2712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2003"/>
              </a:lnTo>
              <a:lnTo>
                <a:pt x="218142" y="2712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6B1FF-324A-45D6-938A-F596B5DDC233}">
      <dsp:nvSpPr>
        <dsp:cNvPr id="0" name=""/>
        <dsp:cNvSpPr/>
      </dsp:nvSpPr>
      <dsp:spPr>
        <a:xfrm>
          <a:off x="2401804" y="1271030"/>
          <a:ext cx="218142" cy="196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558"/>
              </a:lnTo>
              <a:lnTo>
                <a:pt x="218142" y="196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BB993-1E49-43E1-B895-606EF5A5517F}">
      <dsp:nvSpPr>
        <dsp:cNvPr id="0" name=""/>
        <dsp:cNvSpPr/>
      </dsp:nvSpPr>
      <dsp:spPr>
        <a:xfrm>
          <a:off x="2401804" y="1271030"/>
          <a:ext cx="218142" cy="122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113"/>
              </a:lnTo>
              <a:lnTo>
                <a:pt x="218142" y="1225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E89AB-331F-49F3-81B0-143D1001DE7A}">
      <dsp:nvSpPr>
        <dsp:cNvPr id="0" name=""/>
        <dsp:cNvSpPr/>
      </dsp:nvSpPr>
      <dsp:spPr>
        <a:xfrm>
          <a:off x="2401804" y="1271030"/>
          <a:ext cx="218142" cy="48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668"/>
              </a:lnTo>
              <a:lnTo>
                <a:pt x="218142" y="48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B2ABD-624E-469D-92B2-1D6E9551B890}">
      <dsp:nvSpPr>
        <dsp:cNvPr id="0" name=""/>
        <dsp:cNvSpPr/>
      </dsp:nvSpPr>
      <dsp:spPr>
        <a:xfrm>
          <a:off x="2983517" y="527585"/>
          <a:ext cx="2839621" cy="219892"/>
        </a:xfrm>
        <a:custGeom>
          <a:avLst/>
          <a:gdLst/>
          <a:ahLst/>
          <a:cxnLst/>
          <a:rect l="0" t="0" r="0" b="0"/>
          <a:pathLst>
            <a:path>
              <a:moveTo>
                <a:pt x="2839621" y="0"/>
              </a:moveTo>
              <a:lnTo>
                <a:pt x="2839621" y="109946"/>
              </a:lnTo>
              <a:lnTo>
                <a:pt x="0" y="109946"/>
              </a:lnTo>
              <a:lnTo>
                <a:pt x="0" y="2198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310F8-9831-4ED5-86DA-9776C2E16CCA}">
      <dsp:nvSpPr>
        <dsp:cNvPr id="0" name=""/>
        <dsp:cNvSpPr/>
      </dsp:nvSpPr>
      <dsp:spPr>
        <a:xfrm>
          <a:off x="618914" y="1271030"/>
          <a:ext cx="236261" cy="2712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2003"/>
              </a:lnTo>
              <a:lnTo>
                <a:pt x="236261" y="2712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36D92-2F70-47BB-8E42-FAEDE97BE24D}">
      <dsp:nvSpPr>
        <dsp:cNvPr id="0" name=""/>
        <dsp:cNvSpPr/>
      </dsp:nvSpPr>
      <dsp:spPr>
        <a:xfrm>
          <a:off x="618914" y="1271030"/>
          <a:ext cx="236261" cy="196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558"/>
              </a:lnTo>
              <a:lnTo>
                <a:pt x="236261" y="196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53816-D50B-408E-AA7F-0B2E80F9014A}">
      <dsp:nvSpPr>
        <dsp:cNvPr id="0" name=""/>
        <dsp:cNvSpPr/>
      </dsp:nvSpPr>
      <dsp:spPr>
        <a:xfrm>
          <a:off x="618914" y="1271030"/>
          <a:ext cx="236261" cy="122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113"/>
              </a:lnTo>
              <a:lnTo>
                <a:pt x="236261" y="1225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734BF-3761-43D2-8DDC-A6F7A32620AD}">
      <dsp:nvSpPr>
        <dsp:cNvPr id="0" name=""/>
        <dsp:cNvSpPr/>
      </dsp:nvSpPr>
      <dsp:spPr>
        <a:xfrm>
          <a:off x="618914" y="1271030"/>
          <a:ext cx="236261" cy="48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668"/>
              </a:lnTo>
              <a:lnTo>
                <a:pt x="236261" y="481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E5CB8-E35E-4EA9-B9A8-D40E6EB26D9B}">
      <dsp:nvSpPr>
        <dsp:cNvPr id="0" name=""/>
        <dsp:cNvSpPr/>
      </dsp:nvSpPr>
      <dsp:spPr>
        <a:xfrm>
          <a:off x="1248945" y="527585"/>
          <a:ext cx="4574194" cy="219892"/>
        </a:xfrm>
        <a:custGeom>
          <a:avLst/>
          <a:gdLst/>
          <a:ahLst/>
          <a:cxnLst/>
          <a:rect l="0" t="0" r="0" b="0"/>
          <a:pathLst>
            <a:path>
              <a:moveTo>
                <a:pt x="4574194" y="0"/>
              </a:moveTo>
              <a:lnTo>
                <a:pt x="4574194" y="109946"/>
              </a:lnTo>
              <a:lnTo>
                <a:pt x="0" y="109946"/>
              </a:lnTo>
              <a:lnTo>
                <a:pt x="0" y="2198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01630-73A4-4239-8441-5550477BE983}">
      <dsp:nvSpPr>
        <dsp:cNvPr id="0" name=""/>
        <dsp:cNvSpPr/>
      </dsp:nvSpPr>
      <dsp:spPr>
        <a:xfrm>
          <a:off x="1210493" y="4032"/>
          <a:ext cx="9225293" cy="523552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Arial Rounded MT Bold" panose="020F0704030504030204" pitchFamily="34" charset="0"/>
            </a:rPr>
            <a:t>PyPanel</a:t>
          </a:r>
          <a:endParaRPr lang="en-US" sz="3200" kern="1200" dirty="0">
            <a:latin typeface="Arial Rounded MT Bold" panose="020F0704030504030204" pitchFamily="34" charset="0"/>
          </a:endParaRPr>
        </a:p>
      </dsp:txBody>
      <dsp:txXfrm>
        <a:off x="1210493" y="4032"/>
        <a:ext cx="9225293" cy="523552"/>
      </dsp:txXfrm>
    </dsp:sp>
    <dsp:sp modelId="{5955725E-D30A-48CD-9094-140F24F74DBF}">
      <dsp:nvSpPr>
        <dsp:cNvPr id="0" name=""/>
        <dsp:cNvSpPr/>
      </dsp:nvSpPr>
      <dsp:spPr>
        <a:xfrm>
          <a:off x="461407" y="747477"/>
          <a:ext cx="1575077" cy="523552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Defaults</a:t>
          </a:r>
        </a:p>
      </dsp:txBody>
      <dsp:txXfrm>
        <a:off x="461407" y="747477"/>
        <a:ext cx="1575077" cy="523552"/>
      </dsp:txXfrm>
    </dsp:sp>
    <dsp:sp modelId="{3DC752FB-5659-488F-B28F-C597AA87B285}">
      <dsp:nvSpPr>
        <dsp:cNvPr id="0" name=""/>
        <dsp:cNvSpPr/>
      </dsp:nvSpPr>
      <dsp:spPr>
        <a:xfrm>
          <a:off x="855176" y="149092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Board</a:t>
          </a:r>
        </a:p>
      </dsp:txBody>
      <dsp:txXfrm>
        <a:off x="855176" y="1490922"/>
        <a:ext cx="1047105" cy="523552"/>
      </dsp:txXfrm>
    </dsp:sp>
    <dsp:sp modelId="{38B21D5E-4320-42E8-909A-1622319182F0}">
      <dsp:nvSpPr>
        <dsp:cNvPr id="0" name=""/>
        <dsp:cNvSpPr/>
      </dsp:nvSpPr>
      <dsp:spPr>
        <a:xfrm>
          <a:off x="855176" y="2234367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Stemma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I2C</a:t>
          </a:r>
        </a:p>
      </dsp:txBody>
      <dsp:txXfrm>
        <a:off x="855176" y="2234367"/>
        <a:ext cx="1047105" cy="523552"/>
      </dsp:txXfrm>
    </dsp:sp>
    <dsp:sp modelId="{A7AE7A17-4FA2-4C9B-893C-8DF689D02AF7}">
      <dsp:nvSpPr>
        <dsp:cNvPr id="0" name=""/>
        <dsp:cNvSpPr/>
      </dsp:nvSpPr>
      <dsp:spPr>
        <a:xfrm>
          <a:off x="855176" y="297781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Time</a:t>
          </a:r>
        </a:p>
      </dsp:txBody>
      <dsp:txXfrm>
        <a:off x="855176" y="2977812"/>
        <a:ext cx="1047105" cy="523552"/>
      </dsp:txXfrm>
    </dsp:sp>
    <dsp:sp modelId="{D2C1491D-A789-44F8-886E-8B79DC585803}">
      <dsp:nvSpPr>
        <dsp:cNvPr id="0" name=""/>
        <dsp:cNvSpPr/>
      </dsp:nvSpPr>
      <dsp:spPr>
        <a:xfrm>
          <a:off x="855176" y="3721257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Math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Random</a:t>
          </a:r>
        </a:p>
      </dsp:txBody>
      <dsp:txXfrm>
        <a:off x="855176" y="3721257"/>
        <a:ext cx="1047105" cy="523552"/>
      </dsp:txXfrm>
    </dsp:sp>
    <dsp:sp modelId="{9BC8617C-A63D-461A-9E2D-CF29D89A7031}">
      <dsp:nvSpPr>
        <dsp:cNvPr id="0" name=""/>
        <dsp:cNvSpPr/>
      </dsp:nvSpPr>
      <dsp:spPr>
        <a:xfrm>
          <a:off x="2256376" y="747477"/>
          <a:ext cx="1454283" cy="523552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 Rounded MT Bold" panose="020F0704030504030204" pitchFamily="34" charset="0"/>
            </a:rPr>
            <a:t>Crickit</a:t>
          </a:r>
          <a:endParaRPr lang="en-US" sz="2000" kern="1200" dirty="0">
            <a:latin typeface="Arial Rounded MT Bold" panose="020F0704030504030204" pitchFamily="34" charset="0"/>
          </a:endParaRPr>
        </a:p>
      </dsp:txBody>
      <dsp:txXfrm>
        <a:off x="2256376" y="747477"/>
        <a:ext cx="1454283" cy="523552"/>
      </dsp:txXfrm>
    </dsp:sp>
    <dsp:sp modelId="{DAFBB486-2666-4D64-8ED8-18DDBC47F66F}">
      <dsp:nvSpPr>
        <dsp:cNvPr id="0" name=""/>
        <dsp:cNvSpPr/>
      </dsp:nvSpPr>
      <dsp:spPr>
        <a:xfrm>
          <a:off x="2619947" y="149092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Motor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DC, Stepper</a:t>
          </a:r>
        </a:p>
      </dsp:txBody>
      <dsp:txXfrm>
        <a:off x="2619947" y="1490922"/>
        <a:ext cx="1047105" cy="523552"/>
      </dsp:txXfrm>
    </dsp:sp>
    <dsp:sp modelId="{CAB805D9-6C3F-49CB-A4F1-785052FF922A}">
      <dsp:nvSpPr>
        <dsp:cNvPr id="0" name=""/>
        <dsp:cNvSpPr/>
      </dsp:nvSpPr>
      <dsp:spPr>
        <a:xfrm>
          <a:off x="2619947" y="2234367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Arial Rounded MT Bold" panose="020F0704030504030204" pitchFamily="34" charset="0"/>
            </a:rPr>
            <a:t>NeoPixel</a:t>
          </a:r>
          <a:endParaRPr lang="en-US" sz="1100" kern="1200" dirty="0">
            <a:latin typeface="Arial Rounded MT Bold" panose="020F0704030504030204" pitchFamily="34" charset="0"/>
          </a:endParaRPr>
        </a:p>
      </dsp:txBody>
      <dsp:txXfrm>
        <a:off x="2619947" y="2234367"/>
        <a:ext cx="1047105" cy="523552"/>
      </dsp:txXfrm>
    </dsp:sp>
    <dsp:sp modelId="{FFBE23A5-2BDA-4507-8F5C-D7457DD9905A}">
      <dsp:nvSpPr>
        <dsp:cNvPr id="0" name=""/>
        <dsp:cNvSpPr/>
      </dsp:nvSpPr>
      <dsp:spPr>
        <a:xfrm>
          <a:off x="2619947" y="297781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Drive</a:t>
          </a:r>
        </a:p>
      </dsp:txBody>
      <dsp:txXfrm>
        <a:off x="2619947" y="2977812"/>
        <a:ext cx="1047105" cy="523552"/>
      </dsp:txXfrm>
    </dsp:sp>
    <dsp:sp modelId="{104B924E-8037-48F1-90BB-011DC7AACCEC}">
      <dsp:nvSpPr>
        <dsp:cNvPr id="0" name=""/>
        <dsp:cNvSpPr/>
      </dsp:nvSpPr>
      <dsp:spPr>
        <a:xfrm>
          <a:off x="2619947" y="3721257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Servo</a:t>
          </a:r>
        </a:p>
      </dsp:txBody>
      <dsp:txXfrm>
        <a:off x="2619947" y="3721257"/>
        <a:ext cx="1047105" cy="523552"/>
      </dsp:txXfrm>
    </dsp:sp>
    <dsp:sp modelId="{B32EEDB3-1483-4849-B96D-577EE9BFE400}">
      <dsp:nvSpPr>
        <dsp:cNvPr id="0" name=""/>
        <dsp:cNvSpPr/>
      </dsp:nvSpPr>
      <dsp:spPr>
        <a:xfrm>
          <a:off x="2619947" y="4464701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Sensor I/O</a:t>
          </a:r>
        </a:p>
      </dsp:txBody>
      <dsp:txXfrm>
        <a:off x="2619947" y="4464701"/>
        <a:ext cx="1047105" cy="523552"/>
      </dsp:txXfrm>
    </dsp:sp>
    <dsp:sp modelId="{BDAC1B68-A80B-4CD1-85AD-A821A7DA8981}">
      <dsp:nvSpPr>
        <dsp:cNvPr id="0" name=""/>
        <dsp:cNvSpPr/>
      </dsp:nvSpPr>
      <dsp:spPr>
        <a:xfrm>
          <a:off x="2619947" y="5208146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On-Board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Pixel</a:t>
          </a:r>
        </a:p>
      </dsp:txBody>
      <dsp:txXfrm>
        <a:off x="2619947" y="5208146"/>
        <a:ext cx="1047105" cy="523552"/>
      </dsp:txXfrm>
    </dsp:sp>
    <dsp:sp modelId="{C244BF81-21AD-4A1E-BDD6-10D84603FD85}">
      <dsp:nvSpPr>
        <dsp:cNvPr id="0" name=""/>
        <dsp:cNvSpPr/>
      </dsp:nvSpPr>
      <dsp:spPr>
        <a:xfrm>
          <a:off x="3971111" y="747477"/>
          <a:ext cx="7213761" cy="523552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 Rounded MT Bold" panose="020F0704030504030204" pitchFamily="34" charset="0"/>
            </a:rPr>
            <a:t>PyBadger</a:t>
          </a:r>
          <a:endParaRPr lang="en-US" sz="2000" kern="1200" dirty="0">
            <a:latin typeface="Arial Rounded MT Bold" panose="020F0704030504030204" pitchFamily="34" charset="0"/>
          </a:endParaRPr>
        </a:p>
      </dsp:txBody>
      <dsp:txXfrm>
        <a:off x="3971111" y="747477"/>
        <a:ext cx="7213761" cy="523552"/>
      </dsp:txXfrm>
    </dsp:sp>
    <dsp:sp modelId="{DF15C550-3E80-4C57-92A3-4D03F0DBAF71}">
      <dsp:nvSpPr>
        <dsp:cNvPr id="0" name=""/>
        <dsp:cNvSpPr/>
      </dsp:nvSpPr>
      <dsp:spPr>
        <a:xfrm>
          <a:off x="3886944" y="149092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Buttons</a:t>
          </a:r>
        </a:p>
      </dsp:txBody>
      <dsp:txXfrm>
        <a:off x="3886944" y="1490922"/>
        <a:ext cx="1047105" cy="523552"/>
      </dsp:txXfrm>
    </dsp:sp>
    <dsp:sp modelId="{EA080328-0AEB-4F5F-8B66-6D5A0F19B8A0}">
      <dsp:nvSpPr>
        <dsp:cNvPr id="0" name=""/>
        <dsp:cNvSpPr/>
      </dsp:nvSpPr>
      <dsp:spPr>
        <a:xfrm>
          <a:off x="5153942" y="149092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Display</a:t>
          </a:r>
        </a:p>
      </dsp:txBody>
      <dsp:txXfrm>
        <a:off x="5153942" y="1490922"/>
        <a:ext cx="1047105" cy="523552"/>
      </dsp:txXfrm>
    </dsp:sp>
    <dsp:sp modelId="{01EE46C1-8951-4301-9D30-E2BD514D25CE}">
      <dsp:nvSpPr>
        <dsp:cNvPr id="0" name=""/>
        <dsp:cNvSpPr/>
      </dsp:nvSpPr>
      <dsp:spPr>
        <a:xfrm>
          <a:off x="5372180" y="2234367"/>
          <a:ext cx="1047105" cy="523552"/>
        </a:xfrm>
        <a:prstGeom prst="rect">
          <a:avLst/>
        </a:prstGeom>
        <a:solidFill>
          <a:srgbClr val="4FB4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Arial Rounded MT Bold" panose="020F0704030504030204" pitchFamily="34" charset="0"/>
            </a:rPr>
            <a:t>Terminal</a:t>
          </a:r>
        </a:p>
      </dsp:txBody>
      <dsp:txXfrm>
        <a:off x="5372180" y="2234367"/>
        <a:ext cx="1047105" cy="523552"/>
      </dsp:txXfrm>
    </dsp:sp>
    <dsp:sp modelId="{52DAD36D-D178-49FA-9E31-050F3EFB4C2F}">
      <dsp:nvSpPr>
        <dsp:cNvPr id="0" name=""/>
        <dsp:cNvSpPr/>
      </dsp:nvSpPr>
      <dsp:spPr>
        <a:xfrm>
          <a:off x="5372180" y="2977812"/>
          <a:ext cx="1047105" cy="523552"/>
        </a:xfrm>
        <a:prstGeom prst="rect">
          <a:avLst/>
        </a:prstGeom>
        <a:solidFill>
          <a:srgbClr val="4FB4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 err="1">
              <a:latin typeface="Arial Rounded MT Bold" panose="020F0704030504030204" pitchFamily="34" charset="0"/>
            </a:rPr>
            <a:t>Terminalio</a:t>
          </a:r>
          <a:r>
            <a:rPr lang="en-US" sz="1100" i="1" kern="1200" dirty="0">
              <a:latin typeface="Arial Rounded MT Bold" panose="020F0704030504030204" pitchFamily="34" charset="0"/>
            </a:rPr>
            <a:t> / </a:t>
          </a:r>
          <a:r>
            <a:rPr lang="en-US" sz="1100" i="1" kern="1200" dirty="0" err="1">
              <a:latin typeface="Arial Rounded MT Bold" panose="020F0704030504030204" pitchFamily="34" charset="0"/>
            </a:rPr>
            <a:t>Displayio</a:t>
          </a:r>
          <a:endParaRPr lang="en-US" sz="1100" i="1" kern="1200" dirty="0">
            <a:latin typeface="Arial Rounded MT Bold" panose="020F0704030504030204" pitchFamily="34" charset="0"/>
          </a:endParaRPr>
        </a:p>
      </dsp:txBody>
      <dsp:txXfrm>
        <a:off x="5372180" y="2977812"/>
        <a:ext cx="1047105" cy="523552"/>
      </dsp:txXfrm>
    </dsp:sp>
    <dsp:sp modelId="{A4123719-DCB2-4C2D-B538-6FFBCDABBDBA}">
      <dsp:nvSpPr>
        <dsp:cNvPr id="0" name=""/>
        <dsp:cNvSpPr/>
      </dsp:nvSpPr>
      <dsp:spPr>
        <a:xfrm>
          <a:off x="5372180" y="3721257"/>
          <a:ext cx="1047105" cy="523552"/>
        </a:xfrm>
        <a:prstGeom prst="rect">
          <a:avLst/>
        </a:prstGeom>
        <a:solidFill>
          <a:srgbClr val="4FB4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Arial Rounded MT Bold" panose="020F0704030504030204" pitchFamily="34" charset="0"/>
            </a:rPr>
            <a:t>Turtle Graphics</a:t>
          </a:r>
        </a:p>
      </dsp:txBody>
      <dsp:txXfrm>
        <a:off x="5372180" y="3721257"/>
        <a:ext cx="1047105" cy="523552"/>
      </dsp:txXfrm>
    </dsp:sp>
    <dsp:sp modelId="{EDDBE4E0-AE48-4929-831D-09A42AC3F0A1}">
      <dsp:nvSpPr>
        <dsp:cNvPr id="0" name=""/>
        <dsp:cNvSpPr/>
      </dsp:nvSpPr>
      <dsp:spPr>
        <a:xfrm>
          <a:off x="5372180" y="4464701"/>
          <a:ext cx="1047105" cy="523552"/>
        </a:xfrm>
        <a:prstGeom prst="rect">
          <a:avLst/>
        </a:prstGeom>
        <a:solidFill>
          <a:srgbClr val="4FB4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Arial Rounded MT Bold" panose="020F0704030504030204" pitchFamily="34" charset="0"/>
            </a:rPr>
            <a:t>Badge</a:t>
          </a:r>
        </a:p>
      </dsp:txBody>
      <dsp:txXfrm>
        <a:off x="5372180" y="4464701"/>
        <a:ext cx="1047105" cy="523552"/>
      </dsp:txXfrm>
    </dsp:sp>
    <dsp:sp modelId="{3DF949D3-8D43-4289-9477-16A1E6284B42}">
      <dsp:nvSpPr>
        <dsp:cNvPr id="0" name=""/>
        <dsp:cNvSpPr/>
      </dsp:nvSpPr>
      <dsp:spPr>
        <a:xfrm>
          <a:off x="5372180" y="5199440"/>
          <a:ext cx="1047105" cy="523552"/>
        </a:xfrm>
        <a:prstGeom prst="rect">
          <a:avLst/>
        </a:prstGeom>
        <a:solidFill>
          <a:srgbClr val="4FB4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Arial Rounded MT Bold" panose="020F0704030504030204" pitchFamily="34" charset="0"/>
            </a:rPr>
            <a:t>Card</a:t>
          </a:r>
        </a:p>
      </dsp:txBody>
      <dsp:txXfrm>
        <a:off x="5372180" y="5199440"/>
        <a:ext cx="1047105" cy="523552"/>
      </dsp:txXfrm>
    </dsp:sp>
    <dsp:sp modelId="{42C79536-4263-48B3-90F3-BF718413EB20}">
      <dsp:nvSpPr>
        <dsp:cNvPr id="0" name=""/>
        <dsp:cNvSpPr/>
      </dsp:nvSpPr>
      <dsp:spPr>
        <a:xfrm>
          <a:off x="5372180" y="5921079"/>
          <a:ext cx="1047105" cy="523552"/>
        </a:xfrm>
        <a:prstGeom prst="rect">
          <a:avLst/>
        </a:prstGeom>
        <a:solidFill>
          <a:srgbClr val="4FB4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Arial Rounded MT Bold" panose="020F0704030504030204" pitchFamily="34" charset="0"/>
            </a:rPr>
            <a:t>QR Code</a:t>
          </a:r>
        </a:p>
      </dsp:txBody>
      <dsp:txXfrm>
        <a:off x="5372180" y="5921079"/>
        <a:ext cx="1047105" cy="523552"/>
      </dsp:txXfrm>
    </dsp:sp>
    <dsp:sp modelId="{7D859939-14B6-4736-AFC9-45202C7963E3}">
      <dsp:nvSpPr>
        <dsp:cNvPr id="0" name=""/>
        <dsp:cNvSpPr/>
      </dsp:nvSpPr>
      <dsp:spPr>
        <a:xfrm>
          <a:off x="6420940" y="149092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Accelerometer</a:t>
          </a:r>
        </a:p>
      </dsp:txBody>
      <dsp:txXfrm>
        <a:off x="6420940" y="1490922"/>
        <a:ext cx="1047105" cy="523552"/>
      </dsp:txXfrm>
    </dsp:sp>
    <dsp:sp modelId="{386E4598-6BEE-4A6A-A11B-1A2781CA8C6E}">
      <dsp:nvSpPr>
        <dsp:cNvPr id="0" name=""/>
        <dsp:cNvSpPr/>
      </dsp:nvSpPr>
      <dsp:spPr>
        <a:xfrm>
          <a:off x="7687937" y="149092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Light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Sensor</a:t>
          </a:r>
        </a:p>
      </dsp:txBody>
      <dsp:txXfrm>
        <a:off x="7687937" y="1490922"/>
        <a:ext cx="1047105" cy="523552"/>
      </dsp:txXfrm>
    </dsp:sp>
    <dsp:sp modelId="{F9D84F65-2F90-474A-BF9F-B3140D483B03}">
      <dsp:nvSpPr>
        <dsp:cNvPr id="0" name=""/>
        <dsp:cNvSpPr/>
      </dsp:nvSpPr>
      <dsp:spPr>
        <a:xfrm>
          <a:off x="8954935" y="149092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Sound</a:t>
          </a:r>
        </a:p>
      </dsp:txBody>
      <dsp:txXfrm>
        <a:off x="8954935" y="1490922"/>
        <a:ext cx="1047105" cy="523552"/>
      </dsp:txXfrm>
    </dsp:sp>
    <dsp:sp modelId="{6BC88BD1-F861-4714-93BE-4EF8024A721B}">
      <dsp:nvSpPr>
        <dsp:cNvPr id="0" name=""/>
        <dsp:cNvSpPr/>
      </dsp:nvSpPr>
      <dsp:spPr>
        <a:xfrm>
          <a:off x="9173173" y="2234367"/>
          <a:ext cx="1047105" cy="523552"/>
        </a:xfrm>
        <a:prstGeom prst="rect">
          <a:avLst/>
        </a:prstGeom>
        <a:solidFill>
          <a:srgbClr val="4FB4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Arial Rounded MT Bold" panose="020F0704030504030204" pitchFamily="34" charset="0"/>
            </a:rPr>
            <a:t>Tone</a:t>
          </a:r>
        </a:p>
      </dsp:txBody>
      <dsp:txXfrm>
        <a:off x="9173173" y="2234367"/>
        <a:ext cx="1047105" cy="523552"/>
      </dsp:txXfrm>
    </dsp:sp>
    <dsp:sp modelId="{5A624597-ED61-4D72-BFBB-E953925024C9}">
      <dsp:nvSpPr>
        <dsp:cNvPr id="0" name=""/>
        <dsp:cNvSpPr/>
      </dsp:nvSpPr>
      <dsp:spPr>
        <a:xfrm>
          <a:off x="9199288" y="2977812"/>
          <a:ext cx="1047105" cy="523552"/>
        </a:xfrm>
        <a:prstGeom prst="rect">
          <a:avLst/>
        </a:prstGeom>
        <a:solidFill>
          <a:srgbClr val="4FB4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Arial Rounded MT Bold" panose="020F0704030504030204" pitchFamily="34" charset="0"/>
            </a:rPr>
            <a:t>Play File</a:t>
          </a:r>
        </a:p>
      </dsp:txBody>
      <dsp:txXfrm>
        <a:off x="9199288" y="2977812"/>
        <a:ext cx="1047105" cy="523552"/>
      </dsp:txXfrm>
    </dsp:sp>
    <dsp:sp modelId="{0D441C68-8D49-45BB-AC8D-9D0CFEF01ED9}">
      <dsp:nvSpPr>
        <dsp:cNvPr id="0" name=""/>
        <dsp:cNvSpPr/>
      </dsp:nvSpPr>
      <dsp:spPr>
        <a:xfrm>
          <a:off x="10221933" y="1490922"/>
          <a:ext cx="1047105" cy="523552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Stemma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Rounded MT Bold" panose="020F0704030504030204" pitchFamily="34" charset="0"/>
            </a:rPr>
            <a:t>3-pin</a:t>
          </a:r>
        </a:p>
      </dsp:txBody>
      <dsp:txXfrm>
        <a:off x="10221933" y="1490922"/>
        <a:ext cx="1047105" cy="523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D3D-C611-47F2-9838-0EE424BB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581D6-1148-40B2-B974-188952E79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2B11-00CB-4D8B-AA2F-1E8D0E66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A33D-9192-4A39-9ECE-74FDCD42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A681-D39F-4800-9CE5-EA7A6FDA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1B8-110C-4037-94A0-F3D06A9A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CBC23-409B-4A53-8A8B-6C114BF7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C44A-FC94-40C4-9FC6-2C203B75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42B3-9826-4364-9852-E6781B3E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E77F-75DF-4079-A698-36D89810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D93F8-A0A5-4490-B11D-737C95179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7444E-FFCE-4FEE-BDE4-AAB24A3E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D5A6-4233-4A66-A471-27D3336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44E1-82D9-449F-978F-F743B998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C532-A057-47F7-9E48-D3FC1303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9D20-13DA-4150-80FA-97AD898A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728B-FE21-4B46-B148-D4E60D86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4C0F-65AF-4AB3-AE91-03545D47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61AC-E5A6-464E-B84C-5112430B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B9A-F539-41A2-A9BF-54EDC43E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4B8-D68A-45FB-B911-3C200D40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51A2-D8F6-4674-9569-9AC2626B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D7EB-8F25-48A1-B5C6-CD4AAA82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CC36-ED66-4523-A8AF-E4008032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F3DA-5C52-4DA6-8172-AA8B3648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3712-DB0C-4A68-9418-F28F1549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9D66-3A79-42C7-9410-863FDAE4B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B9C57-455D-4322-8923-D8B5A0FB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FA1D-9068-4840-9759-6A0D1426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20FBB-E3A8-4102-A2B6-9ED3239A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507D4-72C4-4E6B-8D5D-B4138AAA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C3FA-C497-4850-9409-51481DA6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0CC7-CC9D-4FB9-A9C4-A5C6E49C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2311E-D725-4D0C-84C1-F72DB061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F3B92-7971-415B-8743-BAF5E431F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8D66-D6D9-4C3E-8950-96385B5A7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5926F-9FD9-470F-914C-2B2B00C7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25A18-D96E-4566-89A5-E701CC61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B675D-C028-4989-9C35-AB6F720E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F396-79FE-4895-8B38-E8C484A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E9A07-D16F-4241-A497-172EBFCD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8ADC-D420-4374-AB10-1460C688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9EE3-F811-4BD3-9F47-B14FAEF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DCFCC-A4AB-4335-B95E-C7853BA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D03E5-3293-46CF-BFDB-6C63DA94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FE08A-684E-4E3E-82A1-910C1322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7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D724-E283-4532-8CBF-F4EC17A1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3256-90F7-4439-8E71-CC20D3F4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71FB2-319F-4D8D-8EEC-C703E548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82076-BB5C-4353-9011-97AB6BAE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261C-8785-4A63-805F-9D81E21E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334CA-E58C-4649-9248-C4BF098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0966-59C4-4284-B2C9-844CF070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95C06-476B-4810-BB07-88341DE3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8B986-4374-40F0-A8A7-A7EBAC9D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215AC-FD68-43CF-B3A5-9F67B1C9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C943-D2E0-4937-8B6B-8E84EC5D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C0F3F-747F-4882-B930-23DDE11B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51B82-1881-46A5-AC81-2354C48C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82EF9-CF93-4744-8E2E-79AD54A9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16F9-2909-4768-A95C-25340873C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425A-25C3-401B-93EC-4CA87DFDF57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D934-C9FA-4CA4-BBB8-4C4FE93C9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43FD-26A0-40E3-8276-A16B441CB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58509D-A7AD-4D45-B976-7BDEADC7E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924857"/>
              </p:ext>
            </p:extLst>
          </p:nvPr>
        </p:nvGraphicFramePr>
        <p:xfrm>
          <a:off x="304800" y="165463"/>
          <a:ext cx="11730446" cy="647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94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6</cp:revision>
  <dcterms:created xsi:type="dcterms:W3CDTF">2019-12-09T05:20:31Z</dcterms:created>
  <dcterms:modified xsi:type="dcterms:W3CDTF">2019-12-09T05:52:24Z</dcterms:modified>
</cp:coreProperties>
</file>