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463" r:id="rId5"/>
    <p:sldId id="547" r:id="rId6"/>
    <p:sldId id="548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46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547"/>
          </p14:sldIdLst>
        </p14:section>
        <p14:section name="what is node.js" id="{29865C69-18C8-7542-8DE8-4E2795D29F72}">
          <p14:sldIdLst>
            <p14:sldId id="548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developer tooling" id="{C80688E9-4D8E-184F-AC34-88379FF1665C}">
          <p14:sldIdLst>
            <p14:sldId id="555"/>
            <p14:sldId id="556"/>
          </p14:sldIdLst>
        </p14:section>
        <p14:section name="developing node" id="{3CABAC37-7F50-A245-A2D9-DA7C67206392}">
          <p14:sldIdLst>
            <p14:sldId id="557"/>
            <p14:sldId id="558"/>
            <p14:sldId id="559"/>
            <p14:sldId id="560"/>
            <p14:sldId id="561"/>
            <p14:sldId id="562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F89"/>
    <a:srgbClr val="133D80"/>
    <a:srgbClr val="882483"/>
    <a:srgbClr val="8935C8"/>
    <a:srgbClr val="22AFE7"/>
    <a:srgbClr val="005087"/>
    <a:srgbClr val="336699"/>
    <a:srgbClr val="FFFFCC"/>
    <a:srgbClr val="EF8B19"/>
    <a:srgbClr val="5EA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83909" autoAdjust="0"/>
  </p:normalViewPr>
  <p:slideViewPr>
    <p:cSldViewPr>
      <p:cViewPr varScale="1">
        <p:scale>
          <a:sx n="105" d="100"/>
          <a:sy n="105" d="100"/>
        </p:scale>
        <p:origin x="18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581CF-96AD-094D-BBD2-1AFCB200BAEC}" type="doc">
      <dgm:prSet loTypeId="urn:microsoft.com/office/officeart/2005/8/layout/default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54862D-0165-9441-994C-02A5A039CA12}">
      <dgm:prSet/>
      <dgm:spPr/>
      <dgm:t>
        <a:bodyPr/>
        <a:lstStyle/>
        <a:p>
          <a:pPr rtl="0"/>
          <a:r>
            <a:rPr lang="en-US" baseline="0" dirty="0" smtClean="0"/>
            <a:t>Node</a:t>
          </a:r>
          <a:endParaRPr lang="en-US" dirty="0"/>
        </a:p>
      </dgm:t>
    </dgm:pt>
    <dgm:pt modelId="{69321D8A-167B-8D48-B663-FB1C72600B3E}" type="parTrans" cxnId="{3DDBC947-F349-1E40-9AE1-01268D314FE6}">
      <dgm:prSet/>
      <dgm:spPr/>
      <dgm:t>
        <a:bodyPr/>
        <a:lstStyle/>
        <a:p>
          <a:endParaRPr lang="en-US"/>
        </a:p>
      </dgm:t>
    </dgm:pt>
    <dgm:pt modelId="{E313E0EC-8584-3142-8E5A-D3C47250DCF9}" type="sibTrans" cxnId="{3DDBC947-F349-1E40-9AE1-01268D314FE6}">
      <dgm:prSet/>
      <dgm:spPr/>
      <dgm:t>
        <a:bodyPr/>
        <a:lstStyle/>
        <a:p>
          <a:endParaRPr lang="en-US"/>
        </a:p>
      </dgm:t>
    </dgm:pt>
    <dgm:pt modelId="{90199798-F18E-394A-AAA7-E2ACACAF0310}">
      <dgm:prSet/>
      <dgm:spPr/>
      <dgm:t>
        <a:bodyPr/>
        <a:lstStyle/>
        <a:p>
          <a:pPr rtl="0"/>
          <a:r>
            <a:rPr lang="en-US" baseline="0" dirty="0" smtClean="0"/>
            <a:t>NPM</a:t>
          </a:r>
          <a:endParaRPr lang="en-US" dirty="0"/>
        </a:p>
      </dgm:t>
    </dgm:pt>
    <dgm:pt modelId="{10F260BF-935D-4F4E-8157-D7D90DC03573}" type="parTrans" cxnId="{65EDEE3C-E380-7646-B548-4A954AA5B8AE}">
      <dgm:prSet/>
      <dgm:spPr/>
      <dgm:t>
        <a:bodyPr/>
        <a:lstStyle/>
        <a:p>
          <a:endParaRPr lang="en-US"/>
        </a:p>
      </dgm:t>
    </dgm:pt>
    <dgm:pt modelId="{502E76DF-B523-8442-B65F-C7F2DA1863F6}" type="sibTrans" cxnId="{65EDEE3C-E380-7646-B548-4A954AA5B8AE}">
      <dgm:prSet/>
      <dgm:spPr/>
      <dgm:t>
        <a:bodyPr/>
        <a:lstStyle/>
        <a:p>
          <a:endParaRPr lang="en-US"/>
        </a:p>
      </dgm:t>
    </dgm:pt>
    <dgm:pt modelId="{060EB9B1-7E7B-CB43-8B3C-EA9658BA985B}">
      <dgm:prSet/>
      <dgm:spPr/>
      <dgm:t>
        <a:bodyPr/>
        <a:lstStyle/>
        <a:p>
          <a:pPr rtl="0"/>
          <a:r>
            <a:rPr lang="en-US" baseline="0" dirty="0" smtClean="0"/>
            <a:t>V8</a:t>
          </a:r>
          <a:endParaRPr lang="en-US" dirty="0"/>
        </a:p>
      </dgm:t>
    </dgm:pt>
    <dgm:pt modelId="{7D044547-5345-7144-BD71-20C8A2E448F7}" type="parTrans" cxnId="{13266E48-1653-1E41-B58B-927432514151}">
      <dgm:prSet/>
      <dgm:spPr/>
      <dgm:t>
        <a:bodyPr/>
        <a:lstStyle/>
        <a:p>
          <a:endParaRPr lang="en-US"/>
        </a:p>
      </dgm:t>
    </dgm:pt>
    <dgm:pt modelId="{C38BC915-3E80-A24D-A71A-E19AC197A2F7}" type="sibTrans" cxnId="{13266E48-1653-1E41-B58B-927432514151}">
      <dgm:prSet/>
      <dgm:spPr/>
      <dgm:t>
        <a:bodyPr/>
        <a:lstStyle/>
        <a:p>
          <a:endParaRPr lang="en-US"/>
        </a:p>
      </dgm:t>
    </dgm:pt>
    <dgm:pt modelId="{7BB04327-0B16-FB4E-B598-7C4FA07A730F}" type="pres">
      <dgm:prSet presAssocID="{B3D581CF-96AD-094D-BBD2-1AFCB200BAE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55A9C6-5A7F-8A46-8E9B-26914354A4C8}" type="pres">
      <dgm:prSet presAssocID="{5C54862D-0165-9441-994C-02A5A039CA1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14BA6-56C8-4941-811D-C20C192ECF29}" type="pres">
      <dgm:prSet presAssocID="{E313E0EC-8584-3142-8E5A-D3C47250DCF9}" presName="sibTrans" presStyleCnt="0"/>
      <dgm:spPr/>
    </dgm:pt>
    <dgm:pt modelId="{88E9D925-05DA-A74A-8F67-6039773FF86A}" type="pres">
      <dgm:prSet presAssocID="{060EB9B1-7E7B-CB43-8B3C-EA9658BA985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17C5A-7ADD-5646-A8FE-38A51D84425E}" type="pres">
      <dgm:prSet presAssocID="{C38BC915-3E80-A24D-A71A-E19AC197A2F7}" presName="sibTrans" presStyleCnt="0"/>
      <dgm:spPr/>
    </dgm:pt>
    <dgm:pt modelId="{197F4ADF-F508-DC4E-BB4B-32D37D77E195}" type="pres">
      <dgm:prSet presAssocID="{90199798-F18E-394A-AAA7-E2ACACAF031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EDEE3C-E380-7646-B548-4A954AA5B8AE}" srcId="{B3D581CF-96AD-094D-BBD2-1AFCB200BAEC}" destId="{90199798-F18E-394A-AAA7-E2ACACAF0310}" srcOrd="2" destOrd="0" parTransId="{10F260BF-935D-4F4E-8157-D7D90DC03573}" sibTransId="{502E76DF-B523-8442-B65F-C7F2DA1863F6}"/>
    <dgm:cxn modelId="{F7AE3313-2BEC-B140-AAD8-625167ABF4F0}" type="presOf" srcId="{90199798-F18E-394A-AAA7-E2ACACAF0310}" destId="{197F4ADF-F508-DC4E-BB4B-32D37D77E195}" srcOrd="0" destOrd="0" presId="urn:microsoft.com/office/officeart/2005/8/layout/default"/>
    <dgm:cxn modelId="{813E566E-BD71-1345-8D3A-B04440BDB3BF}" type="presOf" srcId="{060EB9B1-7E7B-CB43-8B3C-EA9658BA985B}" destId="{88E9D925-05DA-A74A-8F67-6039773FF86A}" srcOrd="0" destOrd="0" presId="urn:microsoft.com/office/officeart/2005/8/layout/default"/>
    <dgm:cxn modelId="{13266E48-1653-1E41-B58B-927432514151}" srcId="{B3D581CF-96AD-094D-BBD2-1AFCB200BAEC}" destId="{060EB9B1-7E7B-CB43-8B3C-EA9658BA985B}" srcOrd="1" destOrd="0" parTransId="{7D044547-5345-7144-BD71-20C8A2E448F7}" sibTransId="{C38BC915-3E80-A24D-A71A-E19AC197A2F7}"/>
    <dgm:cxn modelId="{E2662FFD-4FD4-E840-9A36-AC223B4417E9}" type="presOf" srcId="{B3D581CF-96AD-094D-BBD2-1AFCB200BAEC}" destId="{7BB04327-0B16-FB4E-B598-7C4FA07A730F}" srcOrd="0" destOrd="0" presId="urn:microsoft.com/office/officeart/2005/8/layout/default"/>
    <dgm:cxn modelId="{0FF9D9CB-957F-FE4C-ADC9-115B7D043124}" type="presOf" srcId="{5C54862D-0165-9441-994C-02A5A039CA12}" destId="{6955A9C6-5A7F-8A46-8E9B-26914354A4C8}" srcOrd="0" destOrd="0" presId="urn:microsoft.com/office/officeart/2005/8/layout/default"/>
    <dgm:cxn modelId="{3DDBC947-F349-1E40-9AE1-01268D314FE6}" srcId="{B3D581CF-96AD-094D-BBD2-1AFCB200BAEC}" destId="{5C54862D-0165-9441-994C-02A5A039CA12}" srcOrd="0" destOrd="0" parTransId="{69321D8A-167B-8D48-B663-FB1C72600B3E}" sibTransId="{E313E0EC-8584-3142-8E5A-D3C47250DCF9}"/>
    <dgm:cxn modelId="{D28F977B-E717-7248-B109-90732471A39B}" type="presParOf" srcId="{7BB04327-0B16-FB4E-B598-7C4FA07A730F}" destId="{6955A9C6-5A7F-8A46-8E9B-26914354A4C8}" srcOrd="0" destOrd="0" presId="urn:microsoft.com/office/officeart/2005/8/layout/default"/>
    <dgm:cxn modelId="{3D7E2CC0-A3A9-294D-BD13-94943E7B4667}" type="presParOf" srcId="{7BB04327-0B16-FB4E-B598-7C4FA07A730F}" destId="{14314BA6-56C8-4941-811D-C20C192ECF29}" srcOrd="1" destOrd="0" presId="urn:microsoft.com/office/officeart/2005/8/layout/default"/>
    <dgm:cxn modelId="{F72369FC-D132-F840-A8C5-CD44807FBBA4}" type="presParOf" srcId="{7BB04327-0B16-FB4E-B598-7C4FA07A730F}" destId="{88E9D925-05DA-A74A-8F67-6039773FF86A}" srcOrd="2" destOrd="0" presId="urn:microsoft.com/office/officeart/2005/8/layout/default"/>
    <dgm:cxn modelId="{DAB6D836-AA87-7444-8C05-66BFDF8AB2EF}" type="presParOf" srcId="{7BB04327-0B16-FB4E-B598-7C4FA07A730F}" destId="{D6517C5A-7ADD-5646-A8FE-38A51D84425E}" srcOrd="3" destOrd="0" presId="urn:microsoft.com/office/officeart/2005/8/layout/default"/>
    <dgm:cxn modelId="{D43C7E9A-E270-5546-AB9A-9FEDE238FAA3}" type="presParOf" srcId="{7BB04327-0B16-FB4E-B598-7C4FA07A730F}" destId="{197F4ADF-F508-DC4E-BB4B-32D37D77E19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98DB5-FEC4-7E45-9401-BE1AF4EA49E3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0485E5-8F53-2447-9BBB-26BF9E2932EF}">
      <dgm:prSet/>
      <dgm:spPr/>
      <dgm:t>
        <a:bodyPr/>
        <a:lstStyle/>
        <a:p>
          <a:pPr rtl="0"/>
          <a:r>
            <a:rPr lang="en-US" baseline="0" smtClean="0"/>
            <a:t>Connect</a:t>
          </a:r>
          <a:endParaRPr lang="en-US"/>
        </a:p>
      </dgm:t>
    </dgm:pt>
    <dgm:pt modelId="{935B5FA3-F910-1340-A386-5F5F5C24DBD7}" type="parTrans" cxnId="{71FD3AD9-ED56-6C4D-8EE8-AD6E12404131}">
      <dgm:prSet/>
      <dgm:spPr/>
      <dgm:t>
        <a:bodyPr/>
        <a:lstStyle/>
        <a:p>
          <a:endParaRPr lang="en-US"/>
        </a:p>
      </dgm:t>
    </dgm:pt>
    <dgm:pt modelId="{07C938B3-F791-CD48-962C-8C6F7EAD17A9}" type="sibTrans" cxnId="{71FD3AD9-ED56-6C4D-8EE8-AD6E12404131}">
      <dgm:prSet/>
      <dgm:spPr/>
      <dgm:t>
        <a:bodyPr/>
        <a:lstStyle/>
        <a:p>
          <a:endParaRPr lang="en-US"/>
        </a:p>
      </dgm:t>
    </dgm:pt>
    <dgm:pt modelId="{03E77D45-7965-3746-89F0-D4B14AB78FF3}">
      <dgm:prSet/>
      <dgm:spPr/>
      <dgm:t>
        <a:bodyPr/>
        <a:lstStyle/>
        <a:p>
          <a:pPr rtl="0"/>
          <a:r>
            <a:rPr lang="en-US" baseline="0" smtClean="0"/>
            <a:t>Express</a:t>
          </a:r>
          <a:endParaRPr lang="en-US"/>
        </a:p>
      </dgm:t>
    </dgm:pt>
    <dgm:pt modelId="{2C1E7E87-E146-5840-9171-D61DE2CD155C}" type="parTrans" cxnId="{E92C1445-F12E-BE45-B4B7-E057015E768E}">
      <dgm:prSet/>
      <dgm:spPr/>
      <dgm:t>
        <a:bodyPr/>
        <a:lstStyle/>
        <a:p>
          <a:endParaRPr lang="en-US"/>
        </a:p>
      </dgm:t>
    </dgm:pt>
    <dgm:pt modelId="{6CE46FF0-A4C3-6B43-8A34-88E99CEDB3C1}" type="sibTrans" cxnId="{E92C1445-F12E-BE45-B4B7-E057015E768E}">
      <dgm:prSet/>
      <dgm:spPr/>
      <dgm:t>
        <a:bodyPr/>
        <a:lstStyle/>
        <a:p>
          <a:endParaRPr lang="en-US"/>
        </a:p>
      </dgm:t>
    </dgm:pt>
    <dgm:pt modelId="{5823FF94-2CED-6642-83C9-5D2707B7636A}">
      <dgm:prSet/>
      <dgm:spPr/>
      <dgm:t>
        <a:bodyPr/>
        <a:lstStyle/>
        <a:p>
          <a:pPr rtl="0"/>
          <a:r>
            <a:rPr lang="en-US" baseline="0" smtClean="0"/>
            <a:t>MVC</a:t>
          </a:r>
          <a:endParaRPr lang="en-US"/>
        </a:p>
      </dgm:t>
    </dgm:pt>
    <dgm:pt modelId="{D6942C79-BB06-7B4B-AB60-6087F9C80158}" type="parTrans" cxnId="{9BB5B731-B989-9A40-96A5-8CCF4DB1D282}">
      <dgm:prSet/>
      <dgm:spPr/>
      <dgm:t>
        <a:bodyPr/>
        <a:lstStyle/>
        <a:p>
          <a:endParaRPr lang="en-US"/>
        </a:p>
      </dgm:t>
    </dgm:pt>
    <dgm:pt modelId="{629056D0-23EA-7F40-8A75-60B0602E7383}" type="sibTrans" cxnId="{9BB5B731-B989-9A40-96A5-8CCF4DB1D282}">
      <dgm:prSet/>
      <dgm:spPr/>
      <dgm:t>
        <a:bodyPr/>
        <a:lstStyle/>
        <a:p>
          <a:endParaRPr lang="en-US"/>
        </a:p>
      </dgm:t>
    </dgm:pt>
    <dgm:pt modelId="{AFA6E94D-C43B-EE44-AE56-21BB57250E49}">
      <dgm:prSet/>
      <dgm:spPr/>
      <dgm:t>
        <a:bodyPr/>
        <a:lstStyle/>
        <a:p>
          <a:pPr rtl="0"/>
          <a:r>
            <a:rPr lang="en-US" baseline="0" smtClean="0"/>
            <a:t>APIs</a:t>
          </a:r>
          <a:endParaRPr lang="en-US"/>
        </a:p>
      </dgm:t>
    </dgm:pt>
    <dgm:pt modelId="{5AF2A8D5-1E19-654F-9E85-A3F5F9982770}" type="parTrans" cxnId="{06C98D9B-A4D3-9942-A888-077BB72ED2CD}">
      <dgm:prSet/>
      <dgm:spPr/>
      <dgm:t>
        <a:bodyPr/>
        <a:lstStyle/>
        <a:p>
          <a:endParaRPr lang="en-US"/>
        </a:p>
      </dgm:t>
    </dgm:pt>
    <dgm:pt modelId="{A6CC8148-1BA6-EF4A-8DC4-B90345CC6831}" type="sibTrans" cxnId="{06C98D9B-A4D3-9942-A888-077BB72ED2CD}">
      <dgm:prSet/>
      <dgm:spPr/>
      <dgm:t>
        <a:bodyPr/>
        <a:lstStyle/>
        <a:p>
          <a:endParaRPr lang="en-US"/>
        </a:p>
      </dgm:t>
    </dgm:pt>
    <dgm:pt modelId="{E2AF3C59-A7C8-3640-99EF-BFE2F369975D}" type="pres">
      <dgm:prSet presAssocID="{B5398DB5-FEC4-7E45-9401-BE1AF4EA49E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50F6AD-3053-9C4F-BC29-648BA1BD483E}" type="pres">
      <dgm:prSet presAssocID="{B5398DB5-FEC4-7E45-9401-BE1AF4EA49E3}" presName="diamond" presStyleLbl="bgShp" presStyleIdx="0" presStyleCnt="1"/>
      <dgm:spPr/>
    </dgm:pt>
    <dgm:pt modelId="{A09E9E99-BC73-7149-B6BD-5BBEF2041BDF}" type="pres">
      <dgm:prSet presAssocID="{B5398DB5-FEC4-7E45-9401-BE1AF4EA49E3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2A6D11-A7CC-ED46-9263-028DF96BCA33}" type="pres">
      <dgm:prSet presAssocID="{B5398DB5-FEC4-7E45-9401-BE1AF4EA49E3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96AB6-0FAB-2E49-9007-56D6D26C1710}" type="pres">
      <dgm:prSet presAssocID="{B5398DB5-FEC4-7E45-9401-BE1AF4EA49E3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2F4A6-34EA-7842-B7CC-7116548DB258}" type="pres">
      <dgm:prSet presAssocID="{B5398DB5-FEC4-7E45-9401-BE1AF4EA49E3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115FE5-C9FD-A947-BF8C-17BCFFF3E8F7}" type="presOf" srcId="{03E77D45-7965-3746-89F0-D4B14AB78FF3}" destId="{662A6D11-A7CC-ED46-9263-028DF96BCA33}" srcOrd="0" destOrd="0" presId="urn:microsoft.com/office/officeart/2005/8/layout/matrix3"/>
    <dgm:cxn modelId="{9BB5B731-B989-9A40-96A5-8CCF4DB1D282}" srcId="{B5398DB5-FEC4-7E45-9401-BE1AF4EA49E3}" destId="{5823FF94-2CED-6642-83C9-5D2707B7636A}" srcOrd="2" destOrd="0" parTransId="{D6942C79-BB06-7B4B-AB60-6087F9C80158}" sibTransId="{629056D0-23EA-7F40-8A75-60B0602E7383}"/>
    <dgm:cxn modelId="{2055BAE5-9BCB-BF48-8450-EC4E74EDCD1C}" type="presOf" srcId="{5823FF94-2CED-6642-83C9-5D2707B7636A}" destId="{96696AB6-0FAB-2E49-9007-56D6D26C1710}" srcOrd="0" destOrd="0" presId="urn:microsoft.com/office/officeart/2005/8/layout/matrix3"/>
    <dgm:cxn modelId="{06C98D9B-A4D3-9942-A888-077BB72ED2CD}" srcId="{B5398DB5-FEC4-7E45-9401-BE1AF4EA49E3}" destId="{AFA6E94D-C43B-EE44-AE56-21BB57250E49}" srcOrd="3" destOrd="0" parTransId="{5AF2A8D5-1E19-654F-9E85-A3F5F9982770}" sibTransId="{A6CC8148-1BA6-EF4A-8DC4-B90345CC6831}"/>
    <dgm:cxn modelId="{71FD3AD9-ED56-6C4D-8EE8-AD6E12404131}" srcId="{B5398DB5-FEC4-7E45-9401-BE1AF4EA49E3}" destId="{780485E5-8F53-2447-9BBB-26BF9E2932EF}" srcOrd="0" destOrd="0" parTransId="{935B5FA3-F910-1340-A386-5F5F5C24DBD7}" sibTransId="{07C938B3-F791-CD48-962C-8C6F7EAD17A9}"/>
    <dgm:cxn modelId="{E92C1445-F12E-BE45-B4B7-E057015E768E}" srcId="{B5398DB5-FEC4-7E45-9401-BE1AF4EA49E3}" destId="{03E77D45-7965-3746-89F0-D4B14AB78FF3}" srcOrd="1" destOrd="0" parTransId="{2C1E7E87-E146-5840-9171-D61DE2CD155C}" sibTransId="{6CE46FF0-A4C3-6B43-8A34-88E99CEDB3C1}"/>
    <dgm:cxn modelId="{D6C4AA29-7794-A34F-BA03-3345FBFC9977}" type="presOf" srcId="{780485E5-8F53-2447-9BBB-26BF9E2932EF}" destId="{A09E9E99-BC73-7149-B6BD-5BBEF2041BDF}" srcOrd="0" destOrd="0" presId="urn:microsoft.com/office/officeart/2005/8/layout/matrix3"/>
    <dgm:cxn modelId="{9831095B-7FE1-0748-8FB2-9D3C74D1C0A4}" type="presOf" srcId="{B5398DB5-FEC4-7E45-9401-BE1AF4EA49E3}" destId="{E2AF3C59-A7C8-3640-99EF-BFE2F369975D}" srcOrd="0" destOrd="0" presId="urn:microsoft.com/office/officeart/2005/8/layout/matrix3"/>
    <dgm:cxn modelId="{3D8ABC7B-A0C1-C947-B60F-10D722C8C143}" type="presOf" srcId="{AFA6E94D-C43B-EE44-AE56-21BB57250E49}" destId="{1CD2F4A6-34EA-7842-B7CC-7116548DB258}" srcOrd="0" destOrd="0" presId="urn:microsoft.com/office/officeart/2005/8/layout/matrix3"/>
    <dgm:cxn modelId="{7C4C65FB-906C-5249-B8BB-6F62FC9381D7}" type="presParOf" srcId="{E2AF3C59-A7C8-3640-99EF-BFE2F369975D}" destId="{3E50F6AD-3053-9C4F-BC29-648BA1BD483E}" srcOrd="0" destOrd="0" presId="urn:microsoft.com/office/officeart/2005/8/layout/matrix3"/>
    <dgm:cxn modelId="{0ABA15E1-7E54-BB45-9928-551EDF6B53FA}" type="presParOf" srcId="{E2AF3C59-A7C8-3640-99EF-BFE2F369975D}" destId="{A09E9E99-BC73-7149-B6BD-5BBEF2041BDF}" srcOrd="1" destOrd="0" presId="urn:microsoft.com/office/officeart/2005/8/layout/matrix3"/>
    <dgm:cxn modelId="{D2D3807A-4667-3F49-BD29-188CCA08A15B}" type="presParOf" srcId="{E2AF3C59-A7C8-3640-99EF-BFE2F369975D}" destId="{662A6D11-A7CC-ED46-9263-028DF96BCA33}" srcOrd="2" destOrd="0" presId="urn:microsoft.com/office/officeart/2005/8/layout/matrix3"/>
    <dgm:cxn modelId="{D20D4C89-320E-9F48-88F5-916B74E7559F}" type="presParOf" srcId="{E2AF3C59-A7C8-3640-99EF-BFE2F369975D}" destId="{96696AB6-0FAB-2E49-9007-56D6D26C1710}" srcOrd="3" destOrd="0" presId="urn:microsoft.com/office/officeart/2005/8/layout/matrix3"/>
    <dgm:cxn modelId="{D09D46C8-3AFF-6043-B3F2-AD9CF452E615}" type="presParOf" srcId="{E2AF3C59-A7C8-3640-99EF-BFE2F369975D}" destId="{1CD2F4A6-34EA-7842-B7CC-7116548DB25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4E6E15-12BB-8C4D-BDF8-01D8E49300A9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6CEAD2-4C3E-E243-AC4B-BDCC36BD8D12}">
      <dgm:prSet/>
      <dgm:spPr/>
      <dgm:t>
        <a:bodyPr/>
        <a:lstStyle/>
        <a:p>
          <a:pPr rtl="0"/>
          <a:r>
            <a:rPr lang="en-US" baseline="0" dirty="0" smtClean="0"/>
            <a:t>Node </a:t>
          </a:r>
          <a:br>
            <a:rPr lang="en-US" baseline="0" dirty="0" smtClean="0"/>
          </a:br>
          <a:r>
            <a:rPr lang="en-US" baseline="0" dirty="0" smtClean="0"/>
            <a:t>--debug</a:t>
          </a:r>
          <a:endParaRPr lang="en-US" dirty="0"/>
        </a:p>
      </dgm:t>
    </dgm:pt>
    <dgm:pt modelId="{ACE92172-043F-7A4D-8CCD-1327325954D6}" type="parTrans" cxnId="{BA33A25D-4DDE-3941-922B-C39F3FE28E38}">
      <dgm:prSet/>
      <dgm:spPr/>
      <dgm:t>
        <a:bodyPr/>
        <a:lstStyle/>
        <a:p>
          <a:endParaRPr lang="en-US"/>
        </a:p>
      </dgm:t>
    </dgm:pt>
    <dgm:pt modelId="{56DEE36B-BE9E-CC48-8D8B-BFDCCCC4F737}" type="sibTrans" cxnId="{BA33A25D-4DDE-3941-922B-C39F3FE28E38}">
      <dgm:prSet/>
      <dgm:spPr/>
      <dgm:t>
        <a:bodyPr/>
        <a:lstStyle/>
        <a:p>
          <a:endParaRPr lang="en-US"/>
        </a:p>
      </dgm:t>
    </dgm:pt>
    <dgm:pt modelId="{F6C25D47-BF74-944E-AE28-437B8ECBB69E}">
      <dgm:prSet/>
      <dgm:spPr/>
      <dgm:t>
        <a:bodyPr/>
        <a:lstStyle/>
        <a:p>
          <a:pPr rtl="0"/>
          <a:r>
            <a:rPr lang="en-US" baseline="0" smtClean="0"/>
            <a:t>node-inspector</a:t>
          </a:r>
          <a:endParaRPr lang="en-US"/>
        </a:p>
      </dgm:t>
    </dgm:pt>
    <dgm:pt modelId="{F0393882-BEAE-DD49-B7E7-69D7B1A8784B}" type="parTrans" cxnId="{0E883A1B-4CB0-C54E-8BBF-F1C76C66838A}">
      <dgm:prSet/>
      <dgm:spPr/>
      <dgm:t>
        <a:bodyPr/>
        <a:lstStyle/>
        <a:p>
          <a:endParaRPr lang="en-US"/>
        </a:p>
      </dgm:t>
    </dgm:pt>
    <dgm:pt modelId="{60196156-9EB9-274F-AD9A-99F7960113E6}" type="sibTrans" cxnId="{0E883A1B-4CB0-C54E-8BBF-F1C76C66838A}">
      <dgm:prSet/>
      <dgm:spPr/>
      <dgm:t>
        <a:bodyPr/>
        <a:lstStyle/>
        <a:p>
          <a:endParaRPr lang="en-US"/>
        </a:p>
      </dgm:t>
    </dgm:pt>
    <dgm:pt modelId="{79C617C0-0DDE-0B47-ABBC-85BFDF3BD3D8}">
      <dgm:prSet/>
      <dgm:spPr/>
      <dgm:t>
        <a:bodyPr/>
        <a:lstStyle/>
        <a:p>
          <a:pPr rtl="0"/>
          <a:r>
            <a:rPr lang="en-US" baseline="0" smtClean="0"/>
            <a:t>Nodemon</a:t>
          </a:r>
          <a:endParaRPr lang="en-US"/>
        </a:p>
      </dgm:t>
    </dgm:pt>
    <dgm:pt modelId="{E35A6BB7-0A07-1F45-B9E4-01B0CF45C49A}" type="parTrans" cxnId="{925B1875-C7D1-A14E-932E-A63CAEE973E7}">
      <dgm:prSet/>
      <dgm:spPr/>
      <dgm:t>
        <a:bodyPr/>
        <a:lstStyle/>
        <a:p>
          <a:endParaRPr lang="en-US"/>
        </a:p>
      </dgm:t>
    </dgm:pt>
    <dgm:pt modelId="{00B98E2E-51BE-6A4F-A3B4-F90F77A818E1}" type="sibTrans" cxnId="{925B1875-C7D1-A14E-932E-A63CAEE973E7}">
      <dgm:prSet/>
      <dgm:spPr/>
      <dgm:t>
        <a:bodyPr/>
        <a:lstStyle/>
        <a:p>
          <a:endParaRPr lang="en-US"/>
        </a:p>
      </dgm:t>
    </dgm:pt>
    <dgm:pt modelId="{80843026-EF53-434E-8F7E-C9BD07C0D488}">
      <dgm:prSet/>
      <dgm:spPr/>
      <dgm:t>
        <a:bodyPr/>
        <a:lstStyle/>
        <a:p>
          <a:pPr rtl="0"/>
          <a:r>
            <a:rPr lang="en-US" baseline="0" smtClean="0"/>
            <a:t>spy.js</a:t>
          </a:r>
          <a:endParaRPr lang="en-US"/>
        </a:p>
      </dgm:t>
    </dgm:pt>
    <dgm:pt modelId="{66AAD41B-0995-9B41-B55C-7CC51FCADFA0}" type="parTrans" cxnId="{B5350066-75FF-1849-9880-5F7561685FEA}">
      <dgm:prSet/>
      <dgm:spPr/>
      <dgm:t>
        <a:bodyPr/>
        <a:lstStyle/>
        <a:p>
          <a:endParaRPr lang="en-US"/>
        </a:p>
      </dgm:t>
    </dgm:pt>
    <dgm:pt modelId="{4B6AD514-8A1E-3445-B1F4-60C5D10B1516}" type="sibTrans" cxnId="{B5350066-75FF-1849-9880-5F7561685FEA}">
      <dgm:prSet/>
      <dgm:spPr/>
      <dgm:t>
        <a:bodyPr/>
        <a:lstStyle/>
        <a:p>
          <a:endParaRPr lang="en-US"/>
        </a:p>
      </dgm:t>
    </dgm:pt>
    <dgm:pt modelId="{19604F13-46BA-124A-A024-CEDF0DCEF0EA}" type="pres">
      <dgm:prSet presAssocID="{F24E6E15-12BB-8C4D-BDF8-01D8E49300A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CFBB1F-83F0-B248-8575-FE1609C312C3}" type="pres">
      <dgm:prSet presAssocID="{F24E6E15-12BB-8C4D-BDF8-01D8E49300A9}" presName="diamond" presStyleLbl="bgShp" presStyleIdx="0" presStyleCnt="1"/>
      <dgm:spPr/>
    </dgm:pt>
    <dgm:pt modelId="{70852656-F908-A445-868B-9AB9FF73AA63}" type="pres">
      <dgm:prSet presAssocID="{F24E6E15-12BB-8C4D-BDF8-01D8E49300A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9F6AE-5ABD-124B-889C-F5BFC247E5AF}" type="pres">
      <dgm:prSet presAssocID="{F24E6E15-12BB-8C4D-BDF8-01D8E49300A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73077-1DDF-0A4D-8863-0F907EC239B1}" type="pres">
      <dgm:prSet presAssocID="{F24E6E15-12BB-8C4D-BDF8-01D8E49300A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0C4AE2-8E85-1446-95B2-2DD4F4A61743}" type="pres">
      <dgm:prSet presAssocID="{F24E6E15-12BB-8C4D-BDF8-01D8E49300A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5B1875-C7D1-A14E-932E-A63CAEE973E7}" srcId="{F24E6E15-12BB-8C4D-BDF8-01D8E49300A9}" destId="{79C617C0-0DDE-0B47-ABBC-85BFDF3BD3D8}" srcOrd="2" destOrd="0" parTransId="{E35A6BB7-0A07-1F45-B9E4-01B0CF45C49A}" sibTransId="{00B98E2E-51BE-6A4F-A3B4-F90F77A818E1}"/>
    <dgm:cxn modelId="{B5350066-75FF-1849-9880-5F7561685FEA}" srcId="{F24E6E15-12BB-8C4D-BDF8-01D8E49300A9}" destId="{80843026-EF53-434E-8F7E-C9BD07C0D488}" srcOrd="3" destOrd="0" parTransId="{66AAD41B-0995-9B41-B55C-7CC51FCADFA0}" sibTransId="{4B6AD514-8A1E-3445-B1F4-60C5D10B1516}"/>
    <dgm:cxn modelId="{9E719B83-0DA2-5447-AEED-3C8CCB7F1DD6}" type="presOf" srcId="{F24E6E15-12BB-8C4D-BDF8-01D8E49300A9}" destId="{19604F13-46BA-124A-A024-CEDF0DCEF0EA}" srcOrd="0" destOrd="0" presId="urn:microsoft.com/office/officeart/2005/8/layout/matrix3"/>
    <dgm:cxn modelId="{BA33A25D-4DDE-3941-922B-C39F3FE28E38}" srcId="{F24E6E15-12BB-8C4D-BDF8-01D8E49300A9}" destId="{A26CEAD2-4C3E-E243-AC4B-BDCC36BD8D12}" srcOrd="0" destOrd="0" parTransId="{ACE92172-043F-7A4D-8CCD-1327325954D6}" sibTransId="{56DEE36B-BE9E-CC48-8D8B-BFDCCCC4F737}"/>
    <dgm:cxn modelId="{8C017117-E046-B044-A476-2F9BCE8C3DD6}" type="presOf" srcId="{F6C25D47-BF74-944E-AE28-437B8ECBB69E}" destId="{D879F6AE-5ABD-124B-889C-F5BFC247E5AF}" srcOrd="0" destOrd="0" presId="urn:microsoft.com/office/officeart/2005/8/layout/matrix3"/>
    <dgm:cxn modelId="{DC5A0C84-49EB-D24F-BF60-D371C73909A9}" type="presOf" srcId="{A26CEAD2-4C3E-E243-AC4B-BDCC36BD8D12}" destId="{70852656-F908-A445-868B-9AB9FF73AA63}" srcOrd="0" destOrd="0" presId="urn:microsoft.com/office/officeart/2005/8/layout/matrix3"/>
    <dgm:cxn modelId="{0E883A1B-4CB0-C54E-8BBF-F1C76C66838A}" srcId="{F24E6E15-12BB-8C4D-BDF8-01D8E49300A9}" destId="{F6C25D47-BF74-944E-AE28-437B8ECBB69E}" srcOrd="1" destOrd="0" parTransId="{F0393882-BEAE-DD49-B7E7-69D7B1A8784B}" sibTransId="{60196156-9EB9-274F-AD9A-99F7960113E6}"/>
    <dgm:cxn modelId="{7287BF8D-22F5-EF44-BC03-8DF19CC91A76}" type="presOf" srcId="{80843026-EF53-434E-8F7E-C9BD07C0D488}" destId="{CE0C4AE2-8E85-1446-95B2-2DD4F4A61743}" srcOrd="0" destOrd="0" presId="urn:microsoft.com/office/officeart/2005/8/layout/matrix3"/>
    <dgm:cxn modelId="{0B0525F5-6167-4E4E-B13B-D270DEA5E6BF}" type="presOf" srcId="{79C617C0-0DDE-0B47-ABBC-85BFDF3BD3D8}" destId="{D5873077-1DDF-0A4D-8863-0F907EC239B1}" srcOrd="0" destOrd="0" presId="urn:microsoft.com/office/officeart/2005/8/layout/matrix3"/>
    <dgm:cxn modelId="{A6C445FD-13A2-7641-9BD6-75BDE2BEDACE}" type="presParOf" srcId="{19604F13-46BA-124A-A024-CEDF0DCEF0EA}" destId="{A2CFBB1F-83F0-B248-8575-FE1609C312C3}" srcOrd="0" destOrd="0" presId="urn:microsoft.com/office/officeart/2005/8/layout/matrix3"/>
    <dgm:cxn modelId="{BD7142E5-2859-854F-B069-923DE82E20C8}" type="presParOf" srcId="{19604F13-46BA-124A-A024-CEDF0DCEF0EA}" destId="{70852656-F908-A445-868B-9AB9FF73AA63}" srcOrd="1" destOrd="0" presId="urn:microsoft.com/office/officeart/2005/8/layout/matrix3"/>
    <dgm:cxn modelId="{B0998660-F82F-B040-848A-21A53B785914}" type="presParOf" srcId="{19604F13-46BA-124A-A024-CEDF0DCEF0EA}" destId="{D879F6AE-5ABD-124B-889C-F5BFC247E5AF}" srcOrd="2" destOrd="0" presId="urn:microsoft.com/office/officeart/2005/8/layout/matrix3"/>
    <dgm:cxn modelId="{66EF2CA0-4A84-4548-8287-381E4D116FF9}" type="presParOf" srcId="{19604F13-46BA-124A-A024-CEDF0DCEF0EA}" destId="{D5873077-1DDF-0A4D-8863-0F907EC239B1}" srcOrd="3" destOrd="0" presId="urn:microsoft.com/office/officeart/2005/8/layout/matrix3"/>
    <dgm:cxn modelId="{B7671457-1FCE-0146-819E-7C960347CED4}" type="presParOf" srcId="{19604F13-46BA-124A-A024-CEDF0DCEF0EA}" destId="{CE0C4AE2-8E85-1446-95B2-2DD4F4A6174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5A9C6-5A7F-8A46-8E9B-26914354A4C8}">
      <dsp:nvSpPr>
        <dsp:cNvPr id="0" name=""/>
        <dsp:cNvSpPr/>
      </dsp:nvSpPr>
      <dsp:spPr>
        <a:xfrm>
          <a:off x="1116843" y="2469"/>
          <a:ext cx="3098312" cy="18589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baseline="0" dirty="0" smtClean="0"/>
            <a:t>Node</a:t>
          </a:r>
          <a:endParaRPr lang="en-US" sz="6500" kern="1200" dirty="0"/>
        </a:p>
      </dsp:txBody>
      <dsp:txXfrm>
        <a:off x="1116843" y="2469"/>
        <a:ext cx="3098312" cy="1858987"/>
      </dsp:txXfrm>
    </dsp:sp>
    <dsp:sp modelId="{88E9D925-05DA-A74A-8F67-6039773FF86A}">
      <dsp:nvSpPr>
        <dsp:cNvPr id="0" name=""/>
        <dsp:cNvSpPr/>
      </dsp:nvSpPr>
      <dsp:spPr>
        <a:xfrm>
          <a:off x="4524986" y="2469"/>
          <a:ext cx="3098312" cy="18589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baseline="0" dirty="0" smtClean="0"/>
            <a:t>V8</a:t>
          </a:r>
          <a:endParaRPr lang="en-US" sz="6500" kern="1200" dirty="0"/>
        </a:p>
      </dsp:txBody>
      <dsp:txXfrm>
        <a:off x="4524986" y="2469"/>
        <a:ext cx="3098312" cy="1858987"/>
      </dsp:txXfrm>
    </dsp:sp>
    <dsp:sp modelId="{197F4ADF-F508-DC4E-BB4B-32D37D77E195}">
      <dsp:nvSpPr>
        <dsp:cNvPr id="0" name=""/>
        <dsp:cNvSpPr/>
      </dsp:nvSpPr>
      <dsp:spPr>
        <a:xfrm>
          <a:off x="2820914" y="2171287"/>
          <a:ext cx="3098312" cy="18589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baseline="0" dirty="0" smtClean="0"/>
            <a:t>NPM</a:t>
          </a:r>
          <a:endParaRPr lang="en-US" sz="6500" kern="1200" dirty="0"/>
        </a:p>
      </dsp:txBody>
      <dsp:txXfrm>
        <a:off x="2820914" y="2171287"/>
        <a:ext cx="3098312" cy="1858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0F6AD-3053-9C4F-BC29-648BA1BD483E}">
      <dsp:nvSpPr>
        <dsp:cNvPr id="0" name=""/>
        <dsp:cNvSpPr/>
      </dsp:nvSpPr>
      <dsp:spPr>
        <a:xfrm>
          <a:off x="2381712" y="0"/>
          <a:ext cx="3976718" cy="397671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9E9E99-BC73-7149-B6BD-5BBEF2041BDF}">
      <dsp:nvSpPr>
        <dsp:cNvPr id="0" name=""/>
        <dsp:cNvSpPr/>
      </dsp:nvSpPr>
      <dsp:spPr>
        <a:xfrm>
          <a:off x="2759500" y="377788"/>
          <a:ext cx="1550920" cy="1550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baseline="0" smtClean="0"/>
            <a:t>Connect</a:t>
          </a:r>
          <a:endParaRPr lang="en-US" sz="2700" kern="1200"/>
        </a:p>
      </dsp:txBody>
      <dsp:txXfrm>
        <a:off x="2835210" y="453498"/>
        <a:ext cx="1399500" cy="1399500"/>
      </dsp:txXfrm>
    </dsp:sp>
    <dsp:sp modelId="{662A6D11-A7CC-ED46-9263-028DF96BCA33}">
      <dsp:nvSpPr>
        <dsp:cNvPr id="0" name=""/>
        <dsp:cNvSpPr/>
      </dsp:nvSpPr>
      <dsp:spPr>
        <a:xfrm>
          <a:off x="4429721" y="377788"/>
          <a:ext cx="1550920" cy="1550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baseline="0" smtClean="0"/>
            <a:t>Express</a:t>
          </a:r>
          <a:endParaRPr lang="en-US" sz="2700" kern="1200"/>
        </a:p>
      </dsp:txBody>
      <dsp:txXfrm>
        <a:off x="4505431" y="453498"/>
        <a:ext cx="1399500" cy="1399500"/>
      </dsp:txXfrm>
    </dsp:sp>
    <dsp:sp modelId="{96696AB6-0FAB-2E49-9007-56D6D26C1710}">
      <dsp:nvSpPr>
        <dsp:cNvPr id="0" name=""/>
        <dsp:cNvSpPr/>
      </dsp:nvSpPr>
      <dsp:spPr>
        <a:xfrm>
          <a:off x="2759500" y="2048009"/>
          <a:ext cx="1550920" cy="1550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baseline="0" smtClean="0"/>
            <a:t>MVC</a:t>
          </a:r>
          <a:endParaRPr lang="en-US" sz="2700" kern="1200"/>
        </a:p>
      </dsp:txBody>
      <dsp:txXfrm>
        <a:off x="2835210" y="2123719"/>
        <a:ext cx="1399500" cy="1399500"/>
      </dsp:txXfrm>
    </dsp:sp>
    <dsp:sp modelId="{1CD2F4A6-34EA-7842-B7CC-7116548DB258}">
      <dsp:nvSpPr>
        <dsp:cNvPr id="0" name=""/>
        <dsp:cNvSpPr/>
      </dsp:nvSpPr>
      <dsp:spPr>
        <a:xfrm>
          <a:off x="4429721" y="2048009"/>
          <a:ext cx="1550920" cy="1550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baseline="0" smtClean="0"/>
            <a:t>APIs</a:t>
          </a:r>
          <a:endParaRPr lang="en-US" sz="2700" kern="1200"/>
        </a:p>
      </dsp:txBody>
      <dsp:txXfrm>
        <a:off x="4505431" y="2123719"/>
        <a:ext cx="1399500" cy="1399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FBB1F-83F0-B248-8575-FE1609C312C3}">
      <dsp:nvSpPr>
        <dsp:cNvPr id="0" name=""/>
        <dsp:cNvSpPr/>
      </dsp:nvSpPr>
      <dsp:spPr>
        <a:xfrm>
          <a:off x="2353698" y="0"/>
          <a:ext cx="4032744" cy="403274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852656-F908-A445-868B-9AB9FF73AA63}">
      <dsp:nvSpPr>
        <dsp:cNvPr id="0" name=""/>
        <dsp:cNvSpPr/>
      </dsp:nvSpPr>
      <dsp:spPr>
        <a:xfrm>
          <a:off x="2736809" y="383110"/>
          <a:ext cx="1572770" cy="15727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dirty="0" smtClean="0"/>
            <a:t>Node </a:t>
          </a:r>
          <a:br>
            <a:rPr lang="en-US" sz="2300" kern="1200" baseline="0" dirty="0" smtClean="0"/>
          </a:br>
          <a:r>
            <a:rPr lang="en-US" sz="2300" kern="1200" baseline="0" dirty="0" smtClean="0"/>
            <a:t>--debug</a:t>
          </a:r>
          <a:endParaRPr lang="en-US" sz="2300" kern="1200" dirty="0"/>
        </a:p>
      </dsp:txBody>
      <dsp:txXfrm>
        <a:off x="2813585" y="459886"/>
        <a:ext cx="1419218" cy="1419218"/>
      </dsp:txXfrm>
    </dsp:sp>
    <dsp:sp modelId="{D879F6AE-5ABD-124B-889C-F5BFC247E5AF}">
      <dsp:nvSpPr>
        <dsp:cNvPr id="0" name=""/>
        <dsp:cNvSpPr/>
      </dsp:nvSpPr>
      <dsp:spPr>
        <a:xfrm>
          <a:off x="4430562" y="383110"/>
          <a:ext cx="1572770" cy="15727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smtClean="0"/>
            <a:t>node-inspector</a:t>
          </a:r>
          <a:endParaRPr lang="en-US" sz="2300" kern="1200"/>
        </a:p>
      </dsp:txBody>
      <dsp:txXfrm>
        <a:off x="4507338" y="459886"/>
        <a:ext cx="1419218" cy="1419218"/>
      </dsp:txXfrm>
    </dsp:sp>
    <dsp:sp modelId="{D5873077-1DDF-0A4D-8863-0F907EC239B1}">
      <dsp:nvSpPr>
        <dsp:cNvPr id="0" name=""/>
        <dsp:cNvSpPr/>
      </dsp:nvSpPr>
      <dsp:spPr>
        <a:xfrm>
          <a:off x="2736809" y="2076863"/>
          <a:ext cx="1572770" cy="15727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smtClean="0"/>
            <a:t>Nodemon</a:t>
          </a:r>
          <a:endParaRPr lang="en-US" sz="2300" kern="1200"/>
        </a:p>
      </dsp:txBody>
      <dsp:txXfrm>
        <a:off x="2813585" y="2153639"/>
        <a:ext cx="1419218" cy="1419218"/>
      </dsp:txXfrm>
    </dsp:sp>
    <dsp:sp modelId="{CE0C4AE2-8E85-1446-95B2-2DD4F4A61743}">
      <dsp:nvSpPr>
        <dsp:cNvPr id="0" name=""/>
        <dsp:cNvSpPr/>
      </dsp:nvSpPr>
      <dsp:spPr>
        <a:xfrm>
          <a:off x="4430562" y="2076863"/>
          <a:ext cx="1572770" cy="15727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smtClean="0"/>
            <a:t>spy.js</a:t>
          </a:r>
          <a:endParaRPr lang="en-US" sz="2300" kern="1200"/>
        </a:p>
      </dsp:txBody>
      <dsp:txXfrm>
        <a:off x="4507338" y="2153639"/>
        <a:ext cx="1419218" cy="1419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5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5/19/15 8:03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251460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124200"/>
            <a:ext cx="6400800" cy="129540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4953000"/>
            <a:ext cx="3606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1189178"/>
            <a:ext cx="8740142" cy="1726755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294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4" y="1069"/>
            <a:ext cx="9139386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2"/>
            <a:ext cx="8740142" cy="999184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3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297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/>
          <a:lstStyle>
            <a:lvl1pPr>
              <a:buNone/>
              <a:defRPr sz="1900" b="0">
                <a:latin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390525"/>
            <a:ext cx="8229600" cy="762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andrewconnell" TargetMode="External"/><Relationship Id="rId4" Type="http://schemas.openxmlformats.org/officeDocument/2006/relationships/hyperlink" Target="http://github.com/andrewconnell/pres-o365-n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://www.microsoft.com/web/webmatrix" TargetMode="External"/><Relationship Id="rId5" Type="http://schemas.openxmlformats.org/officeDocument/2006/relationships/hyperlink" Target="https://www.jetbrains.com/webstorm" TargetMode="External"/><Relationship Id="rId6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www.visualstudio.com/en-us/explore/node-js-v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nodejs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conn.me/1Gxy9hL" TargetMode="External"/><Relationship Id="rId4" Type="http://schemas.openxmlformats.org/officeDocument/2006/relationships/hyperlink" Target="http://aconn.me/1HZWz0w" TargetMode="External"/><Relationship Id="rId5" Type="http://schemas.openxmlformats.org/officeDocument/2006/relationships/hyperlink" Target="http://aconn.me/1DsFZqx" TargetMode="External"/><Relationship Id="rId6" Type="http://schemas.openxmlformats.org/officeDocument/2006/relationships/hyperlink" Target="http://aconn.me/1NZNs1S" TargetMode="External"/><Relationship Id="rId7" Type="http://schemas.openxmlformats.org/officeDocument/2006/relationships/hyperlink" Target="http://aconn.me/1OjCPsI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://aconn.me/1HZWEl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ojs.org/en/index.html" TargetMode="External"/><Relationship Id="rId4" Type="http://schemas.openxmlformats.org/officeDocument/2006/relationships/hyperlink" Target="http://aconn.me/1NZQvHl" TargetMode="External"/><Relationship Id="rId5" Type="http://schemas.openxmlformats.org/officeDocument/2006/relationships/hyperlink" Target="https://github.com/nodejs/dev-policy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nodejs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2057400"/>
          </a:xfrm>
        </p:spPr>
        <p:txBody>
          <a:bodyPr/>
          <a:lstStyle/>
          <a:p>
            <a:r>
              <a:rPr lang="en-US" sz="3600" dirty="0">
                <a:solidFill>
                  <a:srgbClr val="133D80"/>
                </a:solidFill>
              </a:rPr>
              <a:t>Building Apps for </a:t>
            </a:r>
            <a:r>
              <a:rPr lang="en-US" sz="3600">
                <a:solidFill>
                  <a:srgbClr val="133D80"/>
                </a:solidFill>
              </a:rPr>
              <a:t>Office </a:t>
            </a:r>
            <a:r>
              <a:rPr lang="en-US" sz="3600" smtClean="0">
                <a:solidFill>
                  <a:srgbClr val="133D80"/>
                </a:solidFill>
              </a:rPr>
              <a:t/>
            </a:r>
            <a:br>
              <a:rPr lang="en-US" sz="3600" smtClean="0">
                <a:solidFill>
                  <a:srgbClr val="133D80"/>
                </a:solidFill>
              </a:rPr>
            </a:br>
            <a:r>
              <a:rPr lang="en-US" sz="3600" smtClean="0">
                <a:solidFill>
                  <a:srgbClr val="133D80"/>
                </a:solidFill>
              </a:rPr>
              <a:t>&amp; Office 365 using </a:t>
            </a:r>
            <a:r>
              <a:rPr lang="en-US" sz="3600" dirty="0" err="1">
                <a:solidFill>
                  <a:srgbClr val="133D80"/>
                </a:solidFill>
              </a:rPr>
              <a:t>Node.js</a:t>
            </a:r>
            <a:endParaRPr lang="en-US" sz="3600" dirty="0">
              <a:solidFill>
                <a:srgbClr val="133D8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667000"/>
            <a:ext cx="6400800" cy="1295400"/>
          </a:xfrm>
        </p:spPr>
        <p:txBody>
          <a:bodyPr/>
          <a:lstStyle/>
          <a:p>
            <a:r>
              <a:rPr lang="en-US" dirty="0"/>
              <a:t>Andrew Connell</a:t>
            </a:r>
          </a:p>
          <a:p>
            <a:r>
              <a:rPr lang="en-US" dirty="0">
                <a:hlinkClick r:id="rId3"/>
              </a:rPr>
              <a:t>@</a:t>
            </a:r>
            <a:r>
              <a:rPr lang="en-US" dirty="0" smtClean="0">
                <a:hlinkClick r:id="rId3"/>
              </a:rPr>
              <a:t>andrewconnell</a:t>
            </a:r>
            <a:endParaRPr lang="en-US" dirty="0" smtClean="0"/>
          </a:p>
          <a:p>
            <a:r>
              <a:rPr lang="en-US" dirty="0" err="1">
                <a:hlinkClick r:id="rId4"/>
              </a:rPr>
              <a:t>github.com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andrewconnell</a:t>
            </a:r>
            <a:r>
              <a:rPr lang="en-US" dirty="0">
                <a:hlinkClick r:id="rId4"/>
              </a:rPr>
              <a:t>/pres-o365-node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mp:transition xmlns:mp="http://schemas.microsoft.com/office/mac/powerpoint/2008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Developer Tooling for 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Node.js Developer Tooling Options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1371600"/>
            <a:ext cx="8229600" cy="4267200"/>
          </a:xfrm>
        </p:spPr>
        <p:txBody>
          <a:bodyPr/>
          <a:lstStyle/>
          <a:p>
            <a:r>
              <a:rPr lang="en-US" smtClean="0"/>
              <a:t>Visual Studio</a:t>
            </a:r>
          </a:p>
          <a:p>
            <a:pPr lvl="1"/>
            <a:r>
              <a:rPr lang="en-US" smtClean="0">
                <a:hlinkClick r:id="rId2"/>
              </a:rPr>
              <a:t>https://www.visualstudio.com/en-us/explore/node-js-vs</a:t>
            </a:r>
            <a:endParaRPr lang="en-US" smtClean="0"/>
          </a:p>
          <a:p>
            <a:r>
              <a:rPr lang="en-US" smtClean="0"/>
              <a:t>Visual Studio Code</a:t>
            </a:r>
          </a:p>
          <a:p>
            <a:pPr lvl="1"/>
            <a:r>
              <a:rPr lang="en-US" smtClean="0">
                <a:hlinkClick r:id="rId3"/>
              </a:rPr>
              <a:t>https://code.visualstudio.com</a:t>
            </a:r>
            <a:r>
              <a:rPr lang="en-US" smtClean="0"/>
              <a:t> </a:t>
            </a:r>
          </a:p>
          <a:p>
            <a:r>
              <a:rPr lang="en-US" smtClean="0"/>
              <a:t>WebMatrix</a:t>
            </a:r>
          </a:p>
          <a:p>
            <a:pPr lvl="1"/>
            <a:r>
              <a:rPr lang="en-US" smtClean="0">
                <a:hlinkClick r:id="rId4"/>
              </a:rPr>
              <a:t>http://www.microsoft.com/web/webmatrix</a:t>
            </a:r>
            <a:r>
              <a:rPr lang="en-US" smtClean="0"/>
              <a:t> </a:t>
            </a:r>
          </a:p>
          <a:p>
            <a:r>
              <a:rPr lang="en-US" smtClean="0"/>
              <a:t>WebStorm</a:t>
            </a:r>
          </a:p>
          <a:p>
            <a:pPr lvl="1"/>
            <a:r>
              <a:rPr lang="en-US" smtClean="0">
                <a:hlinkClick r:id="rId5"/>
              </a:rPr>
              <a:t>https://www.jetbrains.com/webstorm</a:t>
            </a:r>
            <a:endParaRPr lang="en-US" smtClean="0"/>
          </a:p>
          <a:p>
            <a:r>
              <a:rPr lang="en-US" smtClean="0"/>
              <a:t>Brackets</a:t>
            </a:r>
          </a:p>
          <a:p>
            <a:pPr lvl="1"/>
            <a:r>
              <a:rPr lang="en-US" smtClean="0">
                <a:hlinkClick r:id="rId6"/>
              </a:rPr>
              <a:t>http://brackets.io</a:t>
            </a:r>
            <a:endParaRPr lang="en-US" smtClean="0"/>
          </a:p>
          <a:p>
            <a:r>
              <a:rPr lang="en-US" smtClean="0"/>
              <a:t>Any text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Developing 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201930" y="1749371"/>
          <a:ext cx="8740142" cy="3976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Node.js for Websites &amp; Web APIs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 Middleware for Node.js</a:t>
            </a:r>
          </a:p>
          <a:p>
            <a:r>
              <a:rPr lang="en-US" smtClean="0"/>
              <a:t>	var app = connect();</a:t>
            </a:r>
          </a:p>
          <a:p>
            <a:r>
              <a:rPr lang="en-US" smtClean="0"/>
              <a:t>Facilitates simple request &amp; response</a:t>
            </a:r>
          </a:p>
          <a:p>
            <a:r>
              <a:rPr lang="en-US" smtClean="0"/>
              <a:t>Extensible HTTP server framework using plugins</a:t>
            </a:r>
          </a:p>
          <a:p>
            <a:r>
              <a:rPr lang="en-US" smtClean="0"/>
              <a:t>Plugins = Middleware</a:t>
            </a:r>
          </a:p>
          <a:p>
            <a:endParaRPr lang="en-US" smtClean="0"/>
          </a:p>
          <a:p>
            <a:pPr lvl="1"/>
            <a:r>
              <a:rPr lang="en-US" smtClean="0"/>
              <a:t>	app.use(‘/foo’, </a:t>
            </a:r>
            <a:br>
              <a:rPr lang="en-US" smtClean="0"/>
            </a:br>
            <a:r>
              <a:rPr lang="en-US" smtClean="0"/>
              <a:t>		function mw(req, res, next){next();});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Minimalist web framework</a:t>
            </a:r>
          </a:p>
          <a:p>
            <a:r>
              <a:rPr lang="en-US" smtClean="0"/>
              <a:t>Built on Connect</a:t>
            </a:r>
          </a:p>
          <a:p>
            <a:r>
              <a:rPr lang="en-US" smtClean="0"/>
              <a:t>Unopionated</a:t>
            </a:r>
          </a:p>
          <a:p>
            <a:r>
              <a:rPr lang="en-US" smtClean="0"/>
              <a:t>Developers write all the plumbing code</a:t>
            </a:r>
          </a:p>
          <a:p>
            <a:r>
              <a:rPr lang="en-US" smtClean="0"/>
              <a:t>Extensible – multiple MVC framework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MVC Frameworks in Node.js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Jade</a:t>
            </a:r>
          </a:p>
          <a:p>
            <a:pPr lvl="1"/>
            <a:r>
              <a:rPr lang="en-US" smtClean="0"/>
              <a:t>Unique HTML shorthand syntax</a:t>
            </a:r>
          </a:p>
          <a:p>
            <a:r>
              <a:rPr lang="en-US" smtClean="0"/>
              <a:t>EJS</a:t>
            </a:r>
          </a:p>
          <a:p>
            <a:pPr lvl="1"/>
            <a:r>
              <a:rPr lang="en-US" smtClean="0"/>
              <a:t>Embedded JavaScript</a:t>
            </a:r>
          </a:p>
          <a:p>
            <a:r>
              <a:rPr lang="en-US" smtClean="0"/>
              <a:t>Vash</a:t>
            </a:r>
          </a:p>
          <a:p>
            <a:pPr lvl="1"/>
            <a:r>
              <a:rPr lang="en-US" smtClean="0"/>
              <a:t>Similar to ASP.NET’s Razor syntax</a:t>
            </a:r>
          </a:p>
          <a:p>
            <a:r>
              <a:rPr lang="en-US" smtClean="0"/>
              <a:t>Handlebars</a:t>
            </a:r>
          </a:p>
          <a:p>
            <a:pPr lvl="1"/>
            <a:r>
              <a:rPr lang="en-US" smtClean="0"/>
              <a:t>Same as client-side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201930" y="1749371"/>
          <a:ext cx="8740142" cy="403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Node.js Applications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Please use Event Board </a:t>
            </a:r>
            <a:br>
              <a:rPr lang="en-US" smtClean="0"/>
            </a:br>
            <a:r>
              <a:rPr lang="en-US" smtClean="0"/>
              <a:t>to fill out a session evaluation.</a:t>
            </a:r>
            <a:br>
              <a:rPr lang="en-US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3200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 smtClean="0">
                <a:solidFill>
                  <a:srgbClr val="418F89"/>
                </a:solidFill>
                <a:latin typeface="+mj-lt"/>
                <a:cs typeface="Mangal" pitchFamily="18" charset="0"/>
              </a:rPr>
              <a:t>Thank you!</a:t>
            </a:r>
            <a:endParaRPr lang="en-US" sz="4800" kern="0" dirty="0">
              <a:solidFill>
                <a:srgbClr val="418F89"/>
              </a:solidFill>
              <a:latin typeface="+mj-lt"/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What is Node.js? … and io.js?</a:t>
            </a:r>
          </a:p>
          <a:p>
            <a:r>
              <a:rPr lang="en-US" smtClean="0"/>
              <a:t>Developer Tooling for Node.js</a:t>
            </a:r>
          </a:p>
          <a:p>
            <a:r>
              <a:rPr lang="en-US" smtClean="0"/>
              <a:t>Creating Websites &amp; Web APIs with Node.js</a:t>
            </a:r>
          </a:p>
          <a:p>
            <a:r>
              <a:rPr lang="en-US" smtClean="0"/>
              <a:t>Developing with Node.js</a:t>
            </a:r>
          </a:p>
          <a:p>
            <a:r>
              <a:rPr lang="en-US" smtClean="0"/>
              <a:t>Node for Office &amp; SharePoint Add-ins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Node.js?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Cross platform environment for hosting JavaScript</a:t>
            </a:r>
          </a:p>
          <a:p>
            <a:r>
              <a:rPr lang="en-US" smtClean="0"/>
              <a:t>Facilitates end-to-end JavaScript environment</a:t>
            </a:r>
          </a:p>
          <a:p>
            <a:r>
              <a:rPr lang="en-US" smtClean="0"/>
              <a:t>Ideal for network &amp; I/O based applications</a:t>
            </a:r>
          </a:p>
          <a:p>
            <a:r>
              <a:rPr lang="en-US" smtClean="0"/>
              <a:t>Non-blocking, event driven</a:t>
            </a:r>
          </a:p>
          <a:p>
            <a:r>
              <a:rPr lang="en-US" smtClean="0"/>
              <a:t>Open source</a:t>
            </a:r>
          </a:p>
          <a:p>
            <a:r>
              <a:rPr lang="en-US" smtClean="0"/>
              <a:t>Managed by</a:t>
            </a:r>
          </a:p>
          <a:p>
            <a:pPr lvl="1"/>
            <a:r>
              <a:rPr lang="en-US" smtClean="0"/>
              <a:t>Node.js Foundation</a:t>
            </a:r>
          </a:p>
          <a:p>
            <a:pPr lvl="1"/>
            <a:r>
              <a:rPr lang="en-US" smtClean="0"/>
              <a:t>Joyent</a:t>
            </a:r>
          </a:p>
          <a:p>
            <a:r>
              <a:rPr lang="en-US" smtClean="0">
                <a:hlinkClick r:id="rId2"/>
              </a:rPr>
              <a:t>https://nodejs.org</a:t>
            </a:r>
            <a:r>
              <a:rPr lang="en-US" smtClean="0"/>
              <a:t> 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uses Node.js?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371600"/>
            <a:ext cx="8229600" cy="4267200"/>
          </a:xfrm>
        </p:spPr>
        <p:txBody>
          <a:bodyPr/>
          <a:lstStyle/>
          <a:p>
            <a:r>
              <a:rPr lang="en-US" smtClean="0"/>
              <a:t>Microsoft Azure - </a:t>
            </a:r>
            <a:r>
              <a:rPr lang="en-US" smtClean="0">
                <a:hlinkClick r:id="rId2"/>
              </a:rPr>
              <a:t>http://aconn.me/1HZWEl2</a:t>
            </a:r>
            <a:r>
              <a:rPr lang="en-US" smtClean="0"/>
              <a:t> </a:t>
            </a:r>
          </a:p>
          <a:p>
            <a:r>
              <a:rPr lang="en-US" smtClean="0"/>
              <a:t>Yammer - </a:t>
            </a:r>
            <a:r>
              <a:rPr lang="en-US" smtClean="0">
                <a:hlinkClick r:id="rId3"/>
              </a:rPr>
              <a:t>http://aconn.me/1Gxy9hL</a:t>
            </a:r>
            <a:r>
              <a:rPr lang="en-US" smtClean="0"/>
              <a:t> </a:t>
            </a:r>
          </a:p>
          <a:p>
            <a:r>
              <a:rPr lang="en-US" smtClean="0"/>
              <a:t>Walmart - </a:t>
            </a:r>
            <a:r>
              <a:rPr lang="en-US" smtClean="0">
                <a:hlinkClick r:id="rId4"/>
              </a:rPr>
              <a:t>http://aconn.me/1HZWz0w</a:t>
            </a:r>
            <a:r>
              <a:rPr lang="en-US" smtClean="0"/>
              <a:t> </a:t>
            </a:r>
          </a:p>
          <a:p>
            <a:r>
              <a:rPr lang="en-US" smtClean="0"/>
              <a:t>PayPal - </a:t>
            </a:r>
            <a:r>
              <a:rPr lang="en-US" smtClean="0">
                <a:hlinkClick r:id="rId5"/>
              </a:rPr>
              <a:t>http://aconn.me/1DsFZqx</a:t>
            </a:r>
            <a:r>
              <a:rPr lang="en-US" smtClean="0"/>
              <a:t> </a:t>
            </a:r>
          </a:p>
          <a:p>
            <a:r>
              <a:rPr lang="en-US" smtClean="0"/>
              <a:t>LinkedIn - </a:t>
            </a:r>
            <a:r>
              <a:rPr lang="en-US" smtClean="0">
                <a:hlinkClick r:id="rId6"/>
              </a:rPr>
              <a:t>http://aconn.me/1NZNs1S</a:t>
            </a:r>
            <a:r>
              <a:rPr lang="en-US" smtClean="0"/>
              <a:t> </a:t>
            </a:r>
          </a:p>
          <a:p>
            <a:r>
              <a:rPr lang="en-US" smtClean="0"/>
              <a:t>Trello - </a:t>
            </a:r>
            <a:r>
              <a:rPr lang="en-US" smtClean="0">
                <a:hlinkClick r:id="rId7"/>
              </a:rPr>
              <a:t>http://aconn.me/1OjCPsI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201930" y="1749371"/>
          <a:ext cx="8740142" cy="403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Node.js Components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929" y="1189178"/>
            <a:ext cx="8740142" cy="4730398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– </a:t>
            </a:r>
            <a:r>
              <a:rPr lang="en-US" dirty="0" smtClean="0">
                <a:hlinkClick r:id="rId2"/>
              </a:rPr>
              <a:t>https://nodejs.org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Managed by </a:t>
            </a:r>
            <a:r>
              <a:rPr lang="en-US" dirty="0" err="1" smtClean="0"/>
              <a:t>Node.js</a:t>
            </a:r>
            <a:r>
              <a:rPr lang="en-US" dirty="0" smtClean="0"/>
              <a:t> Foundation (+</a:t>
            </a:r>
            <a:r>
              <a:rPr lang="en-US" dirty="0" err="1" smtClean="0"/>
              <a:t>Joyent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Current (v0.12.2) uses V8 v3.28.73</a:t>
            </a:r>
          </a:p>
          <a:p>
            <a:r>
              <a:rPr lang="en-US" dirty="0" err="1" smtClean="0"/>
              <a:t>io.js</a:t>
            </a:r>
            <a:r>
              <a:rPr lang="en-US" dirty="0" smtClean="0"/>
              <a:t> - </a:t>
            </a:r>
            <a:r>
              <a:rPr lang="en-US" dirty="0" smtClean="0">
                <a:hlinkClick r:id="rId3"/>
              </a:rPr>
              <a:t>https://iojs.org</a:t>
            </a:r>
            <a:endParaRPr lang="en-US" dirty="0" smtClean="0"/>
          </a:p>
          <a:p>
            <a:pPr lvl="1"/>
            <a:r>
              <a:rPr lang="en-US" dirty="0" smtClean="0"/>
              <a:t>Forked copy of </a:t>
            </a:r>
            <a:r>
              <a:rPr lang="en-US" dirty="0" err="1" smtClean="0"/>
              <a:t>Node.js</a:t>
            </a:r>
            <a:r>
              <a:rPr lang="en-US" dirty="0" smtClean="0"/>
              <a:t> in late 2014</a:t>
            </a:r>
          </a:p>
          <a:p>
            <a:pPr lvl="1"/>
            <a:r>
              <a:rPr lang="en-US" dirty="0" smtClean="0"/>
              <a:t>Created out of community frustrations with decline in the pace of </a:t>
            </a:r>
            <a:br>
              <a:rPr lang="en-US" dirty="0" smtClean="0"/>
            </a:br>
            <a:r>
              <a:rPr lang="en-US" dirty="0" smtClean="0"/>
              <a:t>contributions &amp; releases - </a:t>
            </a:r>
            <a:r>
              <a:rPr lang="en-US" b="1" dirty="0" smtClean="0">
                <a:hlinkClick r:id="rId4"/>
              </a:rPr>
              <a:t>http://aconn.me/1NZQvHl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Current version (v2.0.0) uses V8 v4.2</a:t>
            </a:r>
          </a:p>
          <a:p>
            <a:pPr lvl="1"/>
            <a:r>
              <a:rPr lang="en-US" dirty="0" smtClean="0"/>
              <a:t>Contains many fixes &amp; features not yet implemented in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Compatible with NPM</a:t>
            </a:r>
          </a:p>
          <a:p>
            <a:r>
              <a:rPr lang="en-US" dirty="0" smtClean="0"/>
              <a:t>What will the future hold?</a:t>
            </a:r>
          </a:p>
          <a:p>
            <a:pPr lvl="1"/>
            <a:r>
              <a:rPr lang="en-US" b="1" dirty="0">
                <a:hlinkClick r:id="rId5"/>
              </a:rPr>
              <a:t>https://</a:t>
            </a:r>
            <a:r>
              <a:rPr lang="en-US" b="1" dirty="0" smtClean="0">
                <a:hlinkClick r:id="rId5"/>
              </a:rPr>
              <a:t>github.com/nodejs/dev-policy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Node.js vs io.js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dejs-activ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8" y="1324503"/>
            <a:ext cx="9092841" cy="417509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Alternate Process 4"/>
          <p:cNvSpPr/>
          <p:nvPr/>
        </p:nvSpPr>
        <p:spPr bwMode="auto">
          <a:xfrm>
            <a:off x="5860611" y="3877212"/>
            <a:ext cx="2409142" cy="1400664"/>
          </a:xfrm>
          <a:prstGeom prst="flowChartAlternateProcess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7232" tIns="67232" rIns="25215" bIns="25215" rtlCol="0" anchor="b" anchorCtr="0"/>
          <a:lstStyle/>
          <a:p>
            <a:pPr algn="ctr" defTabSz="685598"/>
            <a:endParaRPr 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 descr="iojs-activit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" y="1378428"/>
            <a:ext cx="9077912" cy="410114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Alternate Process 7"/>
          <p:cNvSpPr/>
          <p:nvPr/>
        </p:nvSpPr>
        <p:spPr bwMode="auto">
          <a:xfrm>
            <a:off x="5692531" y="3877212"/>
            <a:ext cx="2577221" cy="1400664"/>
          </a:xfrm>
          <a:prstGeom prst="flowChartAlternateProcess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7232" tIns="67232" rIns="25215" bIns="25215" rtlCol="0" anchor="b" anchorCtr="0"/>
          <a:lstStyle/>
          <a:p>
            <a:pPr algn="ctr" defTabSz="685598"/>
            <a:endParaRPr 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One language used from server to client</a:t>
            </a:r>
          </a:p>
          <a:p>
            <a:r>
              <a:rPr lang="en-US" smtClean="0"/>
              <a:t>Same language used in projects &amp; ecosystem around the projects</a:t>
            </a:r>
          </a:p>
          <a:p>
            <a:pPr lvl="1"/>
            <a:r>
              <a:rPr lang="en-US" smtClean="0"/>
              <a:t>Build process</a:t>
            </a:r>
          </a:p>
          <a:p>
            <a:pPr lvl="1"/>
            <a:r>
              <a:rPr lang="en-US" smtClean="0"/>
              <a:t>Developer tooling</a:t>
            </a:r>
          </a:p>
          <a:p>
            <a:pPr lvl="1"/>
            <a:r>
              <a:rPr lang="en-US" smtClean="0"/>
              <a:t>System configuration</a:t>
            </a:r>
          </a:p>
          <a:p>
            <a:r>
              <a:rPr lang="en-US" smtClean="0"/>
              <a:t>Cross platform</a:t>
            </a:r>
          </a:p>
          <a:p>
            <a:r>
              <a:rPr lang="en-US" smtClean="0"/>
              <a:t>Built for network &amp; I/O bound operations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Appeal of Node.js &amp; io.js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intersec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dev Spring2015 (Read-Only)" id="{1124D946-E18A-9444-8C4D-E83C2A968BEC}" vid="{8DFA880E-07C1-3F49-8491-AF93A987E7E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D498799-B0FC-4B7A-8396-BFC34D805990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SlideTemplate</Template>
  <TotalTime>4</TotalTime>
  <Words>342</Words>
  <Application>Microsoft Macintosh PowerPoint</Application>
  <PresentationFormat>On-screen Show (4:3)</PresentationFormat>
  <Paragraphs>107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Calibri</vt:lpstr>
      <vt:lpstr>Calibri Light</vt:lpstr>
      <vt:lpstr>Cambria</vt:lpstr>
      <vt:lpstr>Mangal</vt:lpstr>
      <vt:lpstr>Myriad Pro</vt:lpstr>
      <vt:lpstr>Segoe UI</vt:lpstr>
      <vt:lpstr>Verdana</vt:lpstr>
      <vt:lpstr>Wingdings</vt:lpstr>
      <vt:lpstr>Arial</vt:lpstr>
      <vt:lpstr>SQLintersection</vt:lpstr>
      <vt:lpstr>Building Apps for Office  &amp; Office 365 using Node.js</vt:lpstr>
      <vt:lpstr>Topics</vt:lpstr>
      <vt:lpstr>What is Node.js?</vt:lpstr>
      <vt:lpstr>What is Node.js</vt:lpstr>
      <vt:lpstr>Who uses Node.js?</vt:lpstr>
      <vt:lpstr>Node.js Components</vt:lpstr>
      <vt:lpstr>Node.js vs io.js</vt:lpstr>
      <vt:lpstr>PowerPoint Presentation</vt:lpstr>
      <vt:lpstr>Appeal of Node.js &amp; io.js</vt:lpstr>
      <vt:lpstr>Developer Tooling for Node.js</vt:lpstr>
      <vt:lpstr>Node.js Developer Tooling Options</vt:lpstr>
      <vt:lpstr>Developing Node.js</vt:lpstr>
      <vt:lpstr>Node.js for Websites &amp; Web APIs</vt:lpstr>
      <vt:lpstr>Connect</vt:lpstr>
      <vt:lpstr>Express</vt:lpstr>
      <vt:lpstr>MVC Frameworks in Node.js</vt:lpstr>
      <vt:lpstr>Debugging Node.js Applications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Apps for Office using Node.js</dc:title>
  <dc:subject>From raw Ajax to ASP.NET</dc:subject>
  <dc:creator>Andrew Connell</dc:creator>
  <cp:lastModifiedBy>Andrew Connell</cp:lastModifiedBy>
  <cp:revision>2</cp:revision>
  <cp:lastPrinted>2012-12-21T20:05:00Z</cp:lastPrinted>
  <dcterms:created xsi:type="dcterms:W3CDTF">2015-05-19T14:22:03Z</dcterms:created>
  <dcterms:modified xsi:type="dcterms:W3CDTF">2015-05-19T15:04:28Z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