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2" r:id="rId3"/>
    <p:sldId id="276" r:id="rId4"/>
    <p:sldId id="283" r:id="rId5"/>
    <p:sldId id="296" r:id="rId6"/>
    <p:sldId id="295" r:id="rId7"/>
    <p:sldId id="294" r:id="rId8"/>
    <p:sldId id="293" r:id="rId9"/>
    <p:sldId id="292" r:id="rId10"/>
    <p:sldId id="291" r:id="rId11"/>
    <p:sldId id="290" r:id="rId12"/>
    <p:sldId id="28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20" autoAdjust="0"/>
  </p:normalViewPr>
  <p:slideViewPr>
    <p:cSldViewPr>
      <p:cViewPr varScale="1">
        <p:scale>
          <a:sx n="57" d="100"/>
          <a:sy n="57" d="100"/>
        </p:scale>
        <p:origin x="17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D2D3-116F-4B40-BA9A-5DA4A1D84169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FF98-6738-470F-A820-8D04A3AEF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8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表示提交的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程序；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表示主线程，主要获得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请求，并对图进行切割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Job</a:t>
            </a:r>
            <a:r>
              <a:rPr lang="zh-CN" altLang="en-US" dirty="0" smtClean="0"/>
              <a:t>是个逻辑概念，名字可以叫做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主要负责反向传播算法的梯度计算；</a:t>
            </a:r>
            <a:endParaRPr lang="en-US" altLang="zh-CN" dirty="0" smtClean="0"/>
          </a:p>
          <a:p>
            <a:r>
              <a:rPr lang="en-US" altLang="zh-CN" dirty="0" smtClean="0"/>
              <a:t>Ps</a:t>
            </a:r>
            <a:r>
              <a:rPr lang="zh-CN" altLang="en-US" dirty="0" smtClean="0"/>
              <a:t>主要负责存储、获取以及更新变量的取值；</a:t>
            </a:r>
            <a:endParaRPr lang="en-US" altLang="zh-CN" dirty="0" smtClean="0"/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的基本单位，可以是一台机器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4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GRPC</a:t>
            </a:r>
            <a:r>
              <a:rPr lang="zh-CN" altLang="en-US" dirty="0" smtClean="0"/>
              <a:t>协议通信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9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Chief</a:t>
            </a:r>
            <a:r>
              <a:rPr lang="zh-CN" altLang="en-US" dirty="0" smtClean="0"/>
              <a:t>是主计算服务器，负责输出日志和模型保存；</a:t>
            </a:r>
            <a:endParaRPr lang="en-US" altLang="zh-CN" dirty="0" smtClean="0"/>
          </a:p>
          <a:p>
            <a:r>
              <a:rPr lang="en-US" altLang="zh-CN" dirty="0" err="1" smtClean="0"/>
              <a:t>checkpoint_dir</a:t>
            </a:r>
            <a:r>
              <a:rPr lang="zh-CN" altLang="en-US" dirty="0" smtClean="0"/>
              <a:t>是日志和模型保存地址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2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Chief</a:t>
            </a:r>
            <a:r>
              <a:rPr lang="zh-CN" altLang="en-US" sz="1200" dirty="0" smtClean="0"/>
              <a:t>相当于</a:t>
            </a:r>
            <a:r>
              <a:rPr lang="en-US" altLang="zh-CN" sz="1200" dirty="0" smtClean="0"/>
              <a:t>zookeeper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leader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FF98-6738-470F-A820-8D04A3AEF4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9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7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3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1656184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An Overview Of Distributed Tensorflow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90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运行命令与模型加载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84056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运行命令：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python distributed_TF.py --job_name=ps --</a:t>
            </a:r>
            <a:r>
              <a:rPr lang="en-US" altLang="zh-CN" sz="2000" dirty="0" err="1"/>
              <a:t>task_index</a:t>
            </a:r>
            <a:r>
              <a:rPr lang="en-US" altLang="zh-CN" sz="2000" dirty="0"/>
              <a:t>=0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python distributed_TF.py --job_name=ps --</a:t>
            </a:r>
            <a:r>
              <a:rPr lang="en-US" altLang="zh-CN" sz="2000" dirty="0" err="1"/>
              <a:t>task_index</a:t>
            </a:r>
            <a:r>
              <a:rPr lang="en-US" altLang="zh-CN" sz="2000" dirty="0"/>
              <a:t>=1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python distributed_TF.py --job_name=worker --</a:t>
            </a:r>
            <a:r>
              <a:rPr lang="en-US" altLang="zh-CN" sz="2000" dirty="0" err="1"/>
              <a:t>task_index</a:t>
            </a:r>
            <a:r>
              <a:rPr lang="en-US" altLang="zh-CN" sz="2000" dirty="0"/>
              <a:t>=0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python distributed_TF.py --job_name=worker --</a:t>
            </a:r>
            <a:r>
              <a:rPr lang="en-US" altLang="zh-CN" sz="2000" dirty="0" err="1"/>
              <a:t>task_index</a:t>
            </a:r>
            <a:r>
              <a:rPr lang="en-US" altLang="zh-CN" sz="2000" dirty="0"/>
              <a:t>=1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-10101" y="3501008"/>
            <a:ext cx="91642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</a:t>
            </a:r>
            <a:r>
              <a:rPr lang="zh-CN" altLang="en-US" sz="2000" dirty="0" smtClean="0"/>
              <a:t>加载：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文件名：</a:t>
            </a:r>
            <a:r>
              <a:rPr lang="en-US" altLang="zh-CN" sz="2000" dirty="0" smtClean="0"/>
              <a:t>model.ckpt-xxx.data</a:t>
            </a:r>
            <a:r>
              <a:rPr lang="zh-CN" altLang="en-US" sz="2000" dirty="0"/>
              <a:t>（参数值）、</a:t>
            </a:r>
            <a:r>
              <a:rPr lang="en-US" altLang="zh-CN" sz="2000" dirty="0" err="1"/>
              <a:t>model.ckpt-xxx.index</a:t>
            </a:r>
            <a:r>
              <a:rPr lang="zh-CN" altLang="en-US" sz="2000" dirty="0"/>
              <a:t>（参数名）、</a:t>
            </a:r>
            <a:r>
              <a:rPr lang="en-US" altLang="zh-CN" sz="2000" dirty="0" err="1"/>
              <a:t>model.ckpt-xxx.meta</a:t>
            </a:r>
            <a:r>
              <a:rPr lang="zh-CN" altLang="en-US" sz="2000" dirty="0"/>
              <a:t>（图结构）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代码：</a:t>
            </a:r>
            <a:r>
              <a:rPr lang="en-US" altLang="zh-CN" sz="2000" dirty="0" smtClean="0"/>
              <a:t>saver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tf.train.import_meta_graph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model.ckpt-xxx.meta</a:t>
            </a:r>
            <a:r>
              <a:rPr lang="en-US" altLang="zh-CN" sz="20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saver.restore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sess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model.ckpt</a:t>
            </a:r>
            <a:r>
              <a:rPr lang="en-US" altLang="zh-CN" sz="2000" dirty="0" smtClean="0"/>
              <a:t>-xxx")</a:t>
            </a:r>
          </a:p>
        </p:txBody>
      </p:sp>
    </p:spTree>
    <p:extLst>
      <p:ext uri="{BB962C8B-B14F-4D97-AF65-F5344CB8AC3E}">
        <p14:creationId xmlns:p14="http://schemas.microsoft.com/office/powerpoint/2010/main" val="33615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角色汇总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0788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job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ps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worker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task</a:t>
            </a:r>
            <a:r>
              <a:rPr lang="zh-CN" altLang="en-US" sz="2400" b="1" dirty="0" smtClean="0"/>
              <a:t>、</a:t>
            </a:r>
            <a:r>
              <a:rPr lang="en-US" altLang="zh-CN" sz="2400" b="1" dirty="0"/>
              <a:t> client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master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cluster</a:t>
            </a:r>
            <a:r>
              <a:rPr lang="zh-CN" altLang="en-US" sz="2400" b="1" dirty="0"/>
              <a:t>、</a:t>
            </a:r>
            <a:r>
              <a:rPr lang="en-US" altLang="zh-CN" sz="2400" b="1" dirty="0" smtClean="0"/>
              <a:t>server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chief</a:t>
            </a:r>
            <a:r>
              <a:rPr lang="zh-CN" altLang="en-US" sz="2400" b="1" dirty="0" smtClean="0"/>
              <a:t>九个角色的区别</a:t>
            </a:r>
            <a:r>
              <a:rPr lang="zh-CN" altLang="en-US" sz="2400" b="1" dirty="0"/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600438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job</a:t>
            </a:r>
            <a:r>
              <a:rPr lang="zh-CN" altLang="en-US" sz="2000" dirty="0"/>
              <a:t>：逻辑概念，它的名字可以是</a:t>
            </a:r>
            <a:r>
              <a:rPr lang="en-US" altLang="zh-CN" sz="2000" dirty="0"/>
              <a:t>ps</a:t>
            </a:r>
            <a:r>
              <a:rPr lang="zh-CN" altLang="en-US" sz="2000" dirty="0"/>
              <a:t>也可以是</a:t>
            </a:r>
            <a:r>
              <a:rPr lang="en-US" altLang="zh-CN" sz="2000" dirty="0"/>
              <a:t>worker</a:t>
            </a:r>
            <a:r>
              <a:rPr lang="zh-CN" altLang="en-US" sz="2000" dirty="0"/>
              <a:t>（性别</a:t>
            </a:r>
            <a:r>
              <a:rPr lang="en-US" altLang="zh-CN" sz="2000" dirty="0"/>
              <a:t>(job)</a:t>
            </a:r>
            <a:r>
              <a:rPr lang="zh-CN" altLang="en-US" sz="2000" dirty="0"/>
              <a:t>有男</a:t>
            </a:r>
            <a:r>
              <a:rPr lang="en-US" altLang="zh-CN" sz="2000" dirty="0"/>
              <a:t>(ps)</a:t>
            </a:r>
            <a:r>
              <a:rPr lang="zh-CN" altLang="en-US" sz="2000" dirty="0"/>
              <a:t>和女</a:t>
            </a:r>
            <a:r>
              <a:rPr lang="en-US" altLang="zh-CN" sz="2000" dirty="0"/>
              <a:t>(worker)</a:t>
            </a:r>
            <a:r>
              <a:rPr lang="zh-CN" altLang="en-US" sz="2000" dirty="0"/>
              <a:t>之分），其实就是由</a:t>
            </a:r>
            <a:r>
              <a:rPr lang="en-US" altLang="zh-CN" sz="2000" dirty="0"/>
              <a:t>task</a:t>
            </a:r>
            <a:r>
              <a:rPr lang="zh-CN" altLang="en-US" sz="2000" dirty="0"/>
              <a:t>组成；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ps</a:t>
            </a:r>
            <a:r>
              <a:rPr lang="zh-CN" altLang="en-US" sz="2000" dirty="0"/>
              <a:t>：参数服务器，可以由多台机器组成，主要更新、获取或者存储变量的值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worker</a:t>
            </a:r>
            <a:r>
              <a:rPr lang="zh-CN" altLang="en-US" sz="2000" dirty="0"/>
              <a:t>：工作服务器，可以由多台机器组成，负责像反向传播算法计算；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task</a:t>
            </a:r>
            <a:r>
              <a:rPr lang="zh-CN" altLang="en-US" sz="2000" dirty="0"/>
              <a:t>：在机器上干什么，对应机器索引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client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提交的</a:t>
            </a:r>
            <a:r>
              <a:rPr lang="en-US" altLang="zh-CN" sz="2000" dirty="0"/>
              <a:t>python</a:t>
            </a:r>
            <a:r>
              <a:rPr lang="zh-CN" altLang="en-US" sz="2000" dirty="0" smtClean="0"/>
              <a:t>程序，对应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的</a:t>
            </a:r>
            <a:r>
              <a:rPr lang="zh-CN" altLang="en-US" sz="2000" dirty="0" smtClean="0"/>
              <a:t>个数；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master</a:t>
            </a:r>
            <a:r>
              <a:rPr lang="zh-CN" altLang="en-US" sz="2000" dirty="0" smtClean="0"/>
              <a:t>：一个主</a:t>
            </a:r>
            <a:r>
              <a:rPr lang="zh-CN" altLang="en-US" sz="2000" dirty="0"/>
              <a:t>线程，主要</a:t>
            </a:r>
            <a:r>
              <a:rPr lang="zh-CN" altLang="en-US" sz="2000" dirty="0" smtClean="0"/>
              <a:t>获得</a:t>
            </a:r>
            <a:r>
              <a:rPr lang="en-US" altLang="zh-CN" sz="2000" dirty="0" smtClean="0"/>
              <a:t>client</a:t>
            </a:r>
            <a:r>
              <a:rPr lang="zh-CN" altLang="en-US" sz="2000" dirty="0"/>
              <a:t>请求，并对图进行</a:t>
            </a:r>
            <a:r>
              <a:rPr lang="zh-CN" altLang="en-US" sz="2000" dirty="0" smtClean="0"/>
              <a:t>切割；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：申明</a:t>
            </a:r>
            <a:r>
              <a:rPr lang="en-US" altLang="zh-CN" sz="2000" dirty="0" smtClean="0"/>
              <a:t>ps</a:t>
            </a:r>
            <a:r>
              <a:rPr lang="zh-CN" altLang="en-US" sz="2000" dirty="0" smtClean="0"/>
              <a:t>需要几个机器，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需要几个机器；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chief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中主工作</a:t>
            </a:r>
            <a:r>
              <a:rPr lang="zh-CN" altLang="en-US" sz="2000" dirty="0"/>
              <a:t>服务器，</a:t>
            </a:r>
            <a:r>
              <a:rPr lang="zh-CN" altLang="en-US" sz="2000" dirty="0" smtClean="0"/>
              <a:t>负责初始化、输出</a:t>
            </a:r>
            <a:r>
              <a:rPr lang="zh-CN" altLang="en-US" sz="2000" dirty="0"/>
              <a:t>日志和模型</a:t>
            </a:r>
            <a:r>
              <a:rPr lang="zh-CN" altLang="en-US" sz="2000" dirty="0" smtClean="0"/>
              <a:t>保存。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60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752" y="2132856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415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830997"/>
            <a:ext cx="58326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运行机制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复制与训练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图内复制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图间复制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同步训练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异步训练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代码框架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运行命令与模型加载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角色汇总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C:\Users\taoshuai\AppData\Roaming\Tencent\Users\709238373\QQ\WinTemp\RichOle\7PO2XP%F[1A8JRCD5VQ5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运行机制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4330"/>
            <a:ext cx="824761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52736"/>
            <a:ext cx="80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复制与训练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7895238" cy="42952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699" y="531850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只构建一个</a:t>
            </a:r>
            <a:r>
              <a:rPr lang="en-US" altLang="zh-CN" dirty="0"/>
              <a:t>client</a:t>
            </a:r>
            <a:r>
              <a:rPr lang="zh-CN" altLang="en-US" dirty="0"/>
              <a:t>，这个</a:t>
            </a:r>
            <a:r>
              <a:rPr lang="en-US" altLang="zh-CN" dirty="0"/>
              <a:t>client</a:t>
            </a:r>
            <a:r>
              <a:rPr lang="zh-CN" altLang="en-US" dirty="0"/>
              <a:t>构建一个</a:t>
            </a:r>
            <a:r>
              <a:rPr lang="en-US" altLang="zh-CN" dirty="0"/>
              <a:t>Graph</a:t>
            </a:r>
            <a:r>
              <a:rPr lang="zh-CN" altLang="en-US" dirty="0"/>
              <a:t>，</a:t>
            </a:r>
            <a:r>
              <a:rPr lang="en-US" altLang="zh-CN" dirty="0"/>
              <a:t>Graph</a:t>
            </a:r>
            <a:r>
              <a:rPr lang="zh-CN" altLang="en-US" dirty="0" smtClean="0"/>
              <a:t>中的模型参数放置</a:t>
            </a:r>
            <a:r>
              <a:rPr lang="zh-CN" altLang="en-US" dirty="0"/>
              <a:t>在</a:t>
            </a:r>
            <a:r>
              <a:rPr lang="en-US" altLang="zh-CN" dirty="0"/>
              <a:t>ps</a:t>
            </a:r>
            <a:r>
              <a:rPr lang="zh-CN" altLang="en-US" dirty="0"/>
              <a:t>上，同时</a:t>
            </a:r>
            <a:r>
              <a:rPr lang="en-US" altLang="zh-CN" dirty="0"/>
              <a:t>Graph</a:t>
            </a:r>
            <a:r>
              <a:rPr lang="zh-CN" altLang="en-US" dirty="0"/>
              <a:t>中包含模型计算部分的多个副本，每个副本都放置在一</a:t>
            </a:r>
            <a:r>
              <a:rPr lang="zh-CN" altLang="en-US" dirty="0" smtClean="0"/>
              <a:t>个机器上</a:t>
            </a:r>
            <a:r>
              <a:rPr lang="zh-CN" altLang="en-US" dirty="0"/>
              <a:t>，这样多</a:t>
            </a:r>
            <a:r>
              <a:rPr lang="zh-CN" altLang="en-US" dirty="0" smtClean="0"/>
              <a:t>个</a:t>
            </a:r>
            <a:r>
              <a:rPr lang="zh-CN" altLang="en-US" dirty="0"/>
              <a:t>机器</a:t>
            </a:r>
            <a:r>
              <a:rPr lang="zh-CN" altLang="en-US" dirty="0" smtClean="0"/>
              <a:t>可以</a:t>
            </a:r>
            <a:r>
              <a:rPr lang="zh-CN" altLang="en-US" dirty="0"/>
              <a:t>同时训练复制的</a:t>
            </a:r>
            <a:r>
              <a:rPr lang="zh-CN" altLang="en-US" dirty="0" smtClean="0"/>
              <a:t>模型，类似于单机多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07904" y="12311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图内复制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78563"/>
            <a:ext cx="8476190" cy="45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07904" y="12311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图间复制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699" y="531850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构建多个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，每个机器都</a:t>
            </a:r>
            <a:r>
              <a:rPr lang="zh-CN" altLang="en-US" dirty="0"/>
              <a:t>创建一个</a:t>
            </a:r>
            <a:r>
              <a:rPr lang="en-US" altLang="zh-CN" dirty="0"/>
              <a:t>client</a:t>
            </a:r>
            <a:r>
              <a:rPr lang="zh-CN" altLang="en-US" dirty="0" smtClean="0"/>
              <a:t>，各个</a:t>
            </a:r>
            <a:r>
              <a:rPr lang="en-US" altLang="zh-CN" dirty="0"/>
              <a:t>client</a:t>
            </a:r>
            <a:r>
              <a:rPr lang="zh-CN" altLang="en-US" dirty="0"/>
              <a:t>构建相同的</a:t>
            </a:r>
            <a:r>
              <a:rPr lang="en-US" altLang="zh-CN" dirty="0"/>
              <a:t>Graph</a:t>
            </a:r>
            <a:r>
              <a:rPr lang="zh-CN" altLang="en-US" dirty="0"/>
              <a:t>，但是参数还是放置在</a:t>
            </a:r>
            <a:r>
              <a:rPr lang="en-US" altLang="zh-CN" dirty="0"/>
              <a:t>ps</a:t>
            </a:r>
            <a:r>
              <a:rPr lang="zh-CN" altLang="en-US" dirty="0" smtClean="0"/>
              <a:t>上，这种</a:t>
            </a:r>
            <a:r>
              <a:rPr lang="zh-CN" altLang="en-US" dirty="0"/>
              <a:t>方式就比较好，一</a:t>
            </a:r>
            <a:r>
              <a:rPr lang="zh-CN" altLang="en-US" dirty="0" smtClean="0"/>
              <a:t>个机器的</a:t>
            </a:r>
            <a:r>
              <a:rPr lang="en-US" altLang="zh-CN" dirty="0"/>
              <a:t>client</a:t>
            </a:r>
            <a:r>
              <a:rPr lang="zh-CN" altLang="en-US" dirty="0"/>
              <a:t>挂掉了，系统还可以继续跑。</a:t>
            </a:r>
          </a:p>
        </p:txBody>
      </p:sp>
    </p:spTree>
    <p:extLst>
      <p:ext uri="{BB962C8B-B14F-4D97-AF65-F5344CB8AC3E}">
        <p14:creationId xmlns:p14="http://schemas.microsoft.com/office/powerpoint/2010/main" val="5216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49734"/>
            <a:ext cx="8496944" cy="48584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7904" y="12311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同步训练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516" y="566124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在同步更新的时候</a:t>
            </a:r>
            <a:r>
              <a:rPr lang="zh-CN" altLang="en-US" dirty="0" smtClean="0"/>
              <a:t>，每次</a:t>
            </a:r>
            <a:r>
              <a:rPr lang="zh-CN" altLang="en-US" dirty="0"/>
              <a:t>梯度更新，要等</a:t>
            </a:r>
            <a:r>
              <a:rPr lang="zh-CN" altLang="en-US" dirty="0" smtClean="0"/>
              <a:t>所有机器计算</a:t>
            </a:r>
            <a:r>
              <a:rPr lang="zh-CN" altLang="en-US" dirty="0"/>
              <a:t>完成后</a:t>
            </a:r>
            <a:r>
              <a:rPr lang="zh-CN" altLang="en-US" dirty="0" smtClean="0"/>
              <a:t>，把结果聚合起来再</a:t>
            </a:r>
            <a:r>
              <a:rPr lang="zh-CN" altLang="en-US" dirty="0"/>
              <a:t>更新参数</a:t>
            </a:r>
            <a:r>
              <a:rPr lang="zh-CN" altLang="en-US" dirty="0" smtClean="0"/>
              <a:t>。这样</a:t>
            </a:r>
            <a:r>
              <a:rPr lang="zh-CN" altLang="en-US" dirty="0"/>
              <a:t>的好处是</a:t>
            </a:r>
            <a:r>
              <a:rPr lang="en-US" altLang="zh-CN" dirty="0"/>
              <a:t>loss</a:t>
            </a:r>
            <a:r>
              <a:rPr lang="zh-CN" altLang="en-US" dirty="0"/>
              <a:t>的下降比较稳定</a:t>
            </a:r>
            <a:r>
              <a:rPr lang="zh-CN" altLang="en-US" dirty="0" smtClean="0"/>
              <a:t>，但是</a:t>
            </a:r>
            <a:r>
              <a:rPr lang="zh-CN" altLang="en-US" dirty="0"/>
              <a:t>这个的坏处也很明显</a:t>
            </a:r>
            <a:r>
              <a:rPr lang="zh-CN" altLang="en-US" dirty="0" smtClean="0"/>
              <a:t>，处理</a:t>
            </a:r>
            <a:r>
              <a:rPr lang="zh-CN" altLang="en-US" dirty="0"/>
              <a:t>的速度取决于最慢的</a:t>
            </a:r>
            <a:r>
              <a:rPr lang="zh-CN" altLang="en-US" dirty="0" smtClean="0"/>
              <a:t>那个机器计算</a:t>
            </a:r>
            <a:r>
              <a:rPr lang="zh-CN" altLang="en-US" dirty="0"/>
              <a:t>的时间。</a:t>
            </a:r>
          </a:p>
        </p:txBody>
      </p:sp>
    </p:spTree>
    <p:extLst>
      <p:ext uri="{BB962C8B-B14F-4D97-AF65-F5344CB8AC3E}">
        <p14:creationId xmlns:p14="http://schemas.microsoft.com/office/powerpoint/2010/main" val="36922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532440" cy="43663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7904" y="12311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异步训练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917" y="537321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各个机器自己</a:t>
            </a:r>
            <a:r>
              <a:rPr lang="zh-CN" altLang="en-US" dirty="0"/>
              <a:t>干自己的，不需要与</a:t>
            </a:r>
            <a:r>
              <a:rPr lang="zh-CN" altLang="en-US" dirty="0" smtClean="0"/>
              <a:t>其它机器来</a:t>
            </a:r>
            <a:r>
              <a:rPr lang="zh-CN" altLang="en-US" dirty="0"/>
              <a:t>协调</a:t>
            </a:r>
            <a:r>
              <a:rPr lang="zh-CN" altLang="en-US" dirty="0" smtClean="0"/>
              <a:t>，更新</a:t>
            </a:r>
            <a:r>
              <a:rPr lang="zh-CN" altLang="en-US" dirty="0"/>
              <a:t>参数也是自己更新自己计算的结果</a:t>
            </a:r>
            <a:r>
              <a:rPr lang="zh-CN" altLang="en-US" dirty="0" smtClean="0"/>
              <a:t>，这样</a:t>
            </a:r>
            <a:r>
              <a:rPr lang="zh-CN" altLang="en-US" dirty="0"/>
              <a:t>的优点就是计算速度快</a:t>
            </a:r>
            <a:r>
              <a:rPr lang="zh-CN" altLang="en-US" dirty="0" smtClean="0"/>
              <a:t>，计算</a:t>
            </a:r>
            <a:r>
              <a:rPr lang="zh-CN" altLang="en-US" dirty="0"/>
              <a:t>资源能得到充分利用，但是缺点是</a:t>
            </a:r>
            <a:r>
              <a:rPr lang="en-US" altLang="zh-CN" dirty="0"/>
              <a:t>loss</a:t>
            </a:r>
            <a:r>
              <a:rPr lang="zh-CN" altLang="en-US" dirty="0"/>
              <a:t>的下降不稳定</a:t>
            </a:r>
            <a:r>
              <a:rPr lang="zh-CN" altLang="en-US" dirty="0" smtClean="0"/>
              <a:t>，抖动</a:t>
            </a:r>
            <a:r>
              <a:rPr lang="zh-CN" altLang="en-US" dirty="0"/>
              <a:t>大。</a:t>
            </a:r>
          </a:p>
        </p:txBody>
      </p:sp>
    </p:spTree>
    <p:extLst>
      <p:ext uri="{BB962C8B-B14F-4D97-AF65-F5344CB8AC3E}">
        <p14:creationId xmlns:p14="http://schemas.microsoft.com/office/powerpoint/2010/main" val="496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代码框架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46331"/>
            <a:ext cx="91440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解析命令行</a:t>
            </a:r>
            <a:r>
              <a:rPr lang="zh-CN" altLang="en-US" dirty="0"/>
              <a:t>参数，</a:t>
            </a:r>
            <a:r>
              <a:rPr lang="zh-CN" altLang="en-US" dirty="0" smtClean="0"/>
              <a:t>获取</a:t>
            </a:r>
            <a:r>
              <a:rPr lang="en-US" altLang="zh-CN" dirty="0"/>
              <a:t>cluster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机器信息，</a:t>
            </a:r>
            <a:r>
              <a:rPr lang="zh-CN" altLang="en-US" dirty="0"/>
              <a:t>以及</a:t>
            </a:r>
            <a:r>
              <a:rPr lang="zh-CN" altLang="en-US" dirty="0" smtClean="0"/>
              <a:t>当前机器的索引</a:t>
            </a:r>
            <a:r>
              <a:rPr lang="en-US" altLang="zh-CN" dirty="0" err="1" smtClean="0"/>
              <a:t>task_index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cluster = </a:t>
            </a:r>
            <a:r>
              <a:rPr lang="en-US" altLang="zh-CN" dirty="0" err="1"/>
              <a:t>tf.train.ClusterSpec</a:t>
            </a:r>
            <a:r>
              <a:rPr lang="en-US" altLang="zh-CN" dirty="0" smtClean="0"/>
              <a:t>({“ps”: [“</a:t>
            </a:r>
            <a:r>
              <a:rPr lang="zh-CN" altLang="en-US" dirty="0"/>
              <a:t>机器</a:t>
            </a:r>
            <a:r>
              <a:rPr lang="en-US" altLang="zh-CN" dirty="0"/>
              <a:t>1:</a:t>
            </a:r>
            <a:r>
              <a:rPr lang="zh-CN" altLang="en-US" dirty="0"/>
              <a:t>端口号</a:t>
            </a:r>
            <a:r>
              <a:rPr lang="en-US" altLang="zh-CN" dirty="0"/>
              <a:t> 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,”</a:t>
            </a:r>
            <a:r>
              <a:rPr lang="zh-CN" altLang="en-US" dirty="0"/>
              <a:t>机器</a:t>
            </a:r>
            <a:r>
              <a:rPr lang="en-US" altLang="zh-CN" dirty="0"/>
              <a:t>2:</a:t>
            </a:r>
            <a:r>
              <a:rPr lang="zh-CN" altLang="en-US" dirty="0"/>
              <a:t>端口号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], </a:t>
            </a:r>
            <a:r>
              <a:rPr lang="en-US" altLang="zh-CN" dirty="0"/>
              <a:t>"worker": [“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3:</a:t>
            </a:r>
            <a:r>
              <a:rPr lang="zh-CN" altLang="en-US" dirty="0"/>
              <a:t>端口号</a:t>
            </a:r>
            <a:r>
              <a:rPr lang="en-US" altLang="zh-CN" dirty="0"/>
              <a:t> ”</a:t>
            </a:r>
            <a:r>
              <a:rPr lang="zh-CN" altLang="en-US" dirty="0"/>
              <a:t> </a:t>
            </a:r>
            <a:r>
              <a:rPr lang="en-US" altLang="zh-CN" dirty="0"/>
              <a:t>,”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4:</a:t>
            </a:r>
            <a:r>
              <a:rPr lang="zh-CN" altLang="en-US" dirty="0"/>
              <a:t>端口号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 smtClean="0"/>
              <a:t>]})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server = </a:t>
            </a:r>
            <a:r>
              <a:rPr lang="en-US" altLang="zh-CN" dirty="0" err="1"/>
              <a:t>tf.train.Server</a:t>
            </a:r>
            <a:r>
              <a:rPr lang="en-US" altLang="zh-CN" dirty="0"/>
              <a:t>(cluster, </a:t>
            </a:r>
            <a:r>
              <a:rPr lang="en-US" altLang="zh-CN" dirty="0" smtClean="0"/>
              <a:t>job_name=”ps”/”worker”, </a:t>
            </a:r>
            <a:r>
              <a:rPr lang="en-US" altLang="zh-CN" dirty="0" err="1" smtClean="0"/>
              <a:t>task_index</a:t>
            </a:r>
            <a:r>
              <a:rPr lang="en-US" altLang="zh-CN" dirty="0" smtClean="0"/>
              <a:t>=0/1)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job_name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“ps”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server.join()</a:t>
            </a:r>
            <a:r>
              <a:rPr lang="zh-CN" altLang="en-US" dirty="0" smtClean="0"/>
              <a:t>；否则，进入下一步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如果</a:t>
            </a:r>
            <a:r>
              <a:rPr lang="en-US" altLang="zh-CN" dirty="0" err="1"/>
              <a:t>job_name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“worker”</a:t>
            </a:r>
            <a:r>
              <a:rPr lang="zh-CN" altLang="en-US" dirty="0" smtClean="0"/>
              <a:t>，则：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with </a:t>
            </a:r>
            <a:r>
              <a:rPr lang="en-US" altLang="zh-CN" dirty="0" err="1"/>
              <a:t>tf.device</a:t>
            </a:r>
            <a:r>
              <a:rPr lang="en-US" altLang="zh-CN" dirty="0"/>
              <a:t>(</a:t>
            </a:r>
            <a:r>
              <a:rPr lang="en-US" altLang="zh-CN" dirty="0" err="1"/>
              <a:t>tf.train.replica_device_setter</a:t>
            </a:r>
            <a:r>
              <a:rPr lang="en-US" altLang="zh-CN" dirty="0"/>
              <a:t>(</a:t>
            </a:r>
            <a:r>
              <a:rPr lang="en-US" altLang="zh-CN" dirty="0" err="1"/>
              <a:t>worker_device</a:t>
            </a:r>
            <a:r>
              <a:rPr lang="en-US" altLang="zh-CN" dirty="0"/>
              <a:t>="/</a:t>
            </a:r>
            <a:r>
              <a:rPr lang="en-US" altLang="zh-CN" dirty="0" err="1"/>
              <a:t>job:worker</a:t>
            </a:r>
            <a:r>
              <a:rPr lang="en-US" altLang="zh-CN" dirty="0"/>
              <a:t>/task:%d" % </a:t>
            </a:r>
            <a:r>
              <a:rPr lang="en-US" altLang="zh-CN" dirty="0" err="1" smtClean="0"/>
              <a:t>task_index</a:t>
            </a:r>
            <a:r>
              <a:rPr lang="en-US" altLang="zh-CN" dirty="0"/>
              <a:t>, cluster=cluster</a:t>
            </a:r>
            <a:r>
              <a:rPr lang="en-US" altLang="zh-CN" dirty="0" smtClean="0"/>
              <a:t>)):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构建模型，例如</a:t>
            </a:r>
            <a:r>
              <a:rPr lang="en-US" altLang="zh-CN" dirty="0" smtClean="0"/>
              <a:t>DNN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wide and deep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sess</a:t>
            </a:r>
            <a:r>
              <a:rPr lang="zh-CN" altLang="en-US" dirty="0" smtClean="0"/>
              <a:t>，例如：</a:t>
            </a:r>
            <a:r>
              <a:rPr lang="en-US" altLang="zh-CN" dirty="0"/>
              <a:t>with </a:t>
            </a:r>
            <a:r>
              <a:rPr lang="en-US" altLang="zh-CN" dirty="0" err="1"/>
              <a:t>tf.train.MonitoredTrainingSession</a:t>
            </a:r>
            <a:r>
              <a:rPr lang="en-US" altLang="zh-CN" dirty="0"/>
              <a:t>(</a:t>
            </a:r>
            <a:r>
              <a:rPr lang="en-US" altLang="zh-CN" dirty="0" err="1"/>
              <a:t>server.target</a:t>
            </a:r>
            <a:r>
              <a:rPr lang="en-US" altLang="zh-CN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                                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is_chief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task_index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checkpoint_dir</a:t>
            </a:r>
            <a:r>
              <a:rPr lang="en-US" altLang="zh-CN" dirty="0" smtClean="0"/>
              <a:t>=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                                   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save_checkpoint_secs</a:t>
            </a:r>
            <a:r>
              <a:rPr lang="en-US" altLang="zh-CN" dirty="0" smtClean="0"/>
              <a:t>=0.5) </a:t>
            </a:r>
            <a:r>
              <a:rPr lang="en-US" altLang="zh-CN" dirty="0"/>
              <a:t>as </a:t>
            </a:r>
            <a:r>
              <a:rPr lang="en-US" altLang="zh-CN" dirty="0" err="1"/>
              <a:t>sess</a:t>
            </a:r>
            <a:r>
              <a:rPr lang="en-US" altLang="zh-CN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训练模型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7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723</Words>
  <Application>Microsoft Office PowerPoint</Application>
  <PresentationFormat>全屏显示(4:3)</PresentationFormat>
  <Paragraphs>71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楷体</vt:lpstr>
      <vt:lpstr>宋体</vt:lpstr>
      <vt:lpstr>Arial</vt:lpstr>
      <vt:lpstr>Calibri</vt:lpstr>
      <vt:lpstr>Wingdings</vt:lpstr>
      <vt:lpstr>Office 主题​​</vt:lpstr>
      <vt:lpstr>An Overview Of Distributed Tensorflow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for the regularized convex optimization</dc:title>
  <dc:creator>陶帅</dc:creator>
  <cp:lastModifiedBy>杨 启松</cp:lastModifiedBy>
  <cp:revision>170</cp:revision>
  <dcterms:created xsi:type="dcterms:W3CDTF">2014-06-13T02:15:41Z</dcterms:created>
  <dcterms:modified xsi:type="dcterms:W3CDTF">2019-10-26T05:56:59Z</dcterms:modified>
</cp:coreProperties>
</file>