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61" r:id="rId2"/>
    <p:sldId id="289" r:id="rId3"/>
    <p:sldId id="260" r:id="rId4"/>
    <p:sldId id="280" r:id="rId5"/>
    <p:sldId id="279" r:id="rId6"/>
    <p:sldId id="293" r:id="rId7"/>
    <p:sldId id="294" r:id="rId8"/>
    <p:sldId id="295" r:id="rId9"/>
    <p:sldId id="296" r:id="rId10"/>
    <p:sldId id="297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67" d="100"/>
          <a:sy n="67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5216;&#26415;&#26041;&#26696;%202018-1-1/&#19978;&#28023;&#20132;&#36890;&#22823;&#23398;+TPP+ICRA&#25216;&#26415;&#26041;&#26696;.docx" TargetMode="External"/><Relationship Id="rId2" Type="http://schemas.openxmlformats.org/officeDocument/2006/relationships/hyperlink" Target="https://www.robomaster.com/zh-CN/player/races/icra/option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4614081"/>
            <a:ext cx="78867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ICRA2018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RoboMaster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策略 </a:t>
            </a:r>
            <a:r>
              <a:rPr lang="en-US" altLang="zh-CN" dirty="0" smtClean="0"/>
              <a:t>—— </a:t>
            </a:r>
            <a:r>
              <a:rPr lang="zh-CN" altLang="en-US" dirty="0"/>
              <a:t>实现</a:t>
            </a:r>
            <a:r>
              <a:rPr lang="zh-CN" altLang="en-US" dirty="0" smtClean="0"/>
              <a:t>机器人对抗策略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2017-12-15 ~ 2017-12-31 </a:t>
            </a:r>
            <a:r>
              <a:rPr lang="zh-CN" altLang="en-US" dirty="0" smtClean="0"/>
              <a:t>确定策略方案，采用</a:t>
            </a:r>
            <a:r>
              <a:rPr lang="en-US" altLang="zh-CN" dirty="0" smtClean="0"/>
              <a:t>FSM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DRL</a:t>
            </a:r>
            <a:r>
              <a:rPr lang="zh-CN" altLang="en-US" dirty="0" smtClean="0"/>
              <a:t>两种方式进行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2018-1-1 ~ 2018-1-31 FSM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DRL</a:t>
            </a:r>
            <a:r>
              <a:rPr lang="zh-CN" altLang="en-US" dirty="0" smtClean="0"/>
              <a:t>初步实现框架搭建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2018-2-1 ~ 2018-3-15 </a:t>
            </a:r>
            <a:r>
              <a:rPr lang="zh-CN" altLang="en-US" dirty="0" smtClean="0"/>
              <a:t>两部分具体实现，开始在第一版机器人上训练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2018-3-16 ~ 2018-4-20 </a:t>
            </a:r>
            <a:r>
              <a:rPr lang="zh-CN" altLang="en-US" dirty="0"/>
              <a:t>经过</a:t>
            </a:r>
            <a:r>
              <a:rPr lang="zh-CN" altLang="en-US" dirty="0" smtClean="0"/>
              <a:t>训练，决定最终比赛出场策略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2018-4-21 ~ 2018-5-15 </a:t>
            </a:r>
            <a:r>
              <a:rPr lang="zh-CN" altLang="en-US" dirty="0" smtClean="0"/>
              <a:t>最终训练完善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场地搭建（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？）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</a:t>
            </a:r>
            <a:r>
              <a:rPr lang="zh-CN" altLang="en-US" dirty="0"/>
              <a:t>各部分进度安排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徐小辉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203277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4044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0395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技术方案修改讨论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95274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6041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92393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后续各部分进度安排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09658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03277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4044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0395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技术方案修改讨论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01655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95274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6041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92393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后续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各部分进度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86988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官方要求：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www.robomaster.com/zh-CN/player/races/icra/optional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我们队伍目前的技术</a:t>
            </a:r>
            <a:r>
              <a:rPr lang="zh-CN" altLang="en-US" dirty="0" smtClean="0"/>
              <a:t>方案：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hlinkClick r:id="rId3" action="ppaction://hlinkfile"/>
              </a:rPr>
              <a:t>上海交通大学</a:t>
            </a:r>
            <a:r>
              <a:rPr lang="en-US" altLang="zh-CN" dirty="0" smtClean="0">
                <a:hlinkClick r:id="rId3" action="ppaction://hlinkfile"/>
              </a:rPr>
              <a:t>+TPP+ICRA</a:t>
            </a:r>
            <a:r>
              <a:rPr lang="zh-CN" altLang="en-US" dirty="0" smtClean="0">
                <a:hlinkClick r:id="rId3" action="ppaction://hlinkfile"/>
              </a:rPr>
              <a:t>技术方案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方案修改讨论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09658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03277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4044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0395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方案修改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讨论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01655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95274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6041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92393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后续</a:t>
            </a:r>
            <a:r>
              <a:rPr lang="zh-CN" altLang="en-US" sz="2400" dirty="0"/>
              <a:t>各部分进度</a:t>
            </a:r>
            <a:r>
              <a:rPr lang="zh-CN" altLang="en-US" sz="2400" dirty="0" smtClean="0"/>
              <a:t>安排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7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机械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主要工作为机器人的制作、维护。  覃一飞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2017-12-15 ~ 2018-1-7 </a:t>
            </a:r>
            <a:r>
              <a:rPr lang="zh-CN" altLang="en-US" dirty="0" smtClean="0"/>
              <a:t>建模、修改、出图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2018-1-8 ~ 2018-1-28 </a:t>
            </a:r>
            <a:r>
              <a:rPr lang="zh-CN" altLang="en-US" dirty="0" smtClean="0"/>
              <a:t>第一版机器人加工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2018-1-29 ~ 2018-2-5 </a:t>
            </a:r>
            <a:r>
              <a:rPr lang="zh-CN" altLang="en-US" dirty="0" smtClean="0"/>
              <a:t>第一版机器人机械部分完成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2018-3-1 ~ 2018-3-20 </a:t>
            </a:r>
            <a:r>
              <a:rPr lang="zh-CN" altLang="en-US" dirty="0" smtClean="0"/>
              <a:t>第二版机器人建模、出图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2018-3-21 ~ 2018-4-20 </a:t>
            </a:r>
            <a:r>
              <a:rPr lang="zh-CN" altLang="en-US" dirty="0" smtClean="0"/>
              <a:t>第二版机器人加工、装配完成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2018-4-21 ~ 2018-5-15 </a:t>
            </a:r>
            <a:r>
              <a:rPr lang="zh-CN" altLang="en-US" dirty="0" smtClean="0"/>
              <a:t>测试，修改局部细节，确定版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加工、装配、标准件购买、官方步兵机器人（？？？！！！）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</a:t>
            </a:r>
            <a:r>
              <a:rPr lang="zh-CN" altLang="en-US" dirty="0"/>
              <a:t>各部分进度安排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4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嵌入式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稳定实现机器人的控制   陈小枫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2017-12-15 ~ 2017-12-31 </a:t>
            </a:r>
            <a:r>
              <a:rPr lang="zh-CN" altLang="en-US" dirty="0" smtClean="0"/>
              <a:t>基本方案确定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2018-1-1 ~ 2018-2-5 </a:t>
            </a:r>
            <a:r>
              <a:rPr lang="zh-CN" altLang="en-US" dirty="0" smtClean="0"/>
              <a:t>初版步兵控制实现，测试整机性能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2018-2-6 ~ 2018-3-15 </a:t>
            </a:r>
            <a:r>
              <a:rPr lang="zh-CN" altLang="en-US" dirty="0" smtClean="0"/>
              <a:t>整合视觉、策略，实地测试第一版整机性能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2018-3-16 ~ 2018-4-15 </a:t>
            </a:r>
            <a:r>
              <a:rPr lang="zh-CN" altLang="en-US" dirty="0" smtClean="0"/>
              <a:t>整合视觉、策略，测试第二版整机性能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2018-4-16 ~ 2018-5-15 </a:t>
            </a:r>
            <a:r>
              <a:rPr lang="zh-CN" altLang="en-US" dirty="0" smtClean="0"/>
              <a:t>终版整机确定完成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主控板、裁判系统、雷达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</a:t>
            </a:r>
            <a:r>
              <a:rPr lang="zh-CN" altLang="en-US" dirty="0"/>
              <a:t>各部分进度安排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视觉 </a:t>
            </a:r>
            <a:r>
              <a:rPr lang="en-US" altLang="zh-CN" dirty="0" smtClean="0"/>
              <a:t>—— </a:t>
            </a:r>
            <a:r>
              <a:rPr lang="zh-CN" altLang="zh-CN" dirty="0" smtClean="0"/>
              <a:t>装甲</a:t>
            </a:r>
            <a:r>
              <a:rPr lang="zh-CN" altLang="zh-CN" dirty="0"/>
              <a:t>板识别、敌方位置识别、敌方炮口方向识别和血量</a:t>
            </a:r>
            <a:r>
              <a:rPr lang="zh-CN" altLang="zh-CN" dirty="0" smtClean="0"/>
              <a:t>识别四</a:t>
            </a:r>
            <a:r>
              <a:rPr lang="zh-CN" altLang="zh-CN" dirty="0"/>
              <a:t>个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2017-12-15 ~ 2017-12-31 </a:t>
            </a:r>
            <a:r>
              <a:rPr lang="zh-CN" altLang="en-US" dirty="0" smtClean="0"/>
              <a:t>与其他部分一起确定任务，并确定技术方案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2018-1-1 ~ 2018-1-31 </a:t>
            </a:r>
            <a:r>
              <a:rPr lang="zh-CN" altLang="en-US" dirty="0" smtClean="0"/>
              <a:t>完成装甲板、血量识别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2018-2-1 ~ 2018-3-15 </a:t>
            </a:r>
            <a:r>
              <a:rPr lang="zh-CN" altLang="en-US" dirty="0" smtClean="0"/>
              <a:t>完成与嵌入式、策略初步联合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2018-3-16 ~ 2018-4-15 </a:t>
            </a:r>
            <a:r>
              <a:rPr lang="zh-CN" altLang="en-US" dirty="0" smtClean="0"/>
              <a:t>完善炮口识别与精确位置识别，整机联调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2018-4-16 ~ 2018-5-15 </a:t>
            </a:r>
            <a:r>
              <a:rPr lang="zh-CN" altLang="en-US" dirty="0" smtClean="0"/>
              <a:t>优化改进，达到终版要求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摄像头（）、</a:t>
            </a:r>
            <a:r>
              <a:rPr lang="en-US" altLang="zh-CN" dirty="0" smtClean="0"/>
              <a:t>TX2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400$?)</a:t>
            </a:r>
            <a:r>
              <a:rPr lang="zh-CN" altLang="en-US" dirty="0" smtClean="0"/>
              <a:t>、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</a:t>
            </a:r>
            <a:r>
              <a:rPr lang="zh-CN" altLang="en-US" dirty="0"/>
              <a:t>各部分进度安排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1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1929</TotalTime>
  <Words>404</Words>
  <Application>Microsoft Office PowerPoint</Application>
  <PresentationFormat>全屏显示(4:3)</PresentationFormat>
  <Paragraphs>60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2016-VI主题</vt:lpstr>
      <vt:lpstr>ICRA2018 RoboMaster AI挑战赛</vt:lpstr>
      <vt:lpstr>PowerPoint 演示文稿</vt:lpstr>
      <vt:lpstr>目录 Contents</vt:lpstr>
      <vt:lpstr>目录 Contents</vt:lpstr>
      <vt:lpstr>技术方案修改讨论 </vt:lpstr>
      <vt:lpstr>目录 Contents</vt:lpstr>
      <vt:lpstr>后续各部分进度安排 </vt:lpstr>
      <vt:lpstr>后续各部分进度安排 </vt:lpstr>
      <vt:lpstr>后续各部分进度安排 </vt:lpstr>
      <vt:lpstr>后续各部分进度安排 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徐小辉</cp:lastModifiedBy>
  <cp:revision>100</cp:revision>
  <dcterms:created xsi:type="dcterms:W3CDTF">2016-01-21T16:32:22Z</dcterms:created>
  <dcterms:modified xsi:type="dcterms:W3CDTF">2017-12-29T13:38:50Z</dcterms:modified>
</cp:coreProperties>
</file>