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61" r:id="rId6"/>
    <p:sldId id="257" r:id="rId7"/>
    <p:sldId id="298" r:id="rId8"/>
    <p:sldId id="260" r:id="rId9"/>
    <p:sldId id="268" r:id="rId10"/>
    <p:sldId id="262" r:id="rId11"/>
    <p:sldId id="299" r:id="rId12"/>
  </p:sldIdLst>
  <p:sldSz cx="9144000" cy="5143500" type="screen16x9"/>
  <p:notesSz cx="6858000" cy="9144000"/>
  <p:embeddedFontLst>
    <p:embeddedFont>
      <p:font typeface="Exo 2 ExtraBold" panose="020B0604020202020204" charset="0"/>
      <p:bold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8E5551-1E00-45E6-82B9-7CB47FCFE10E}">
  <a:tblStyle styleId="{C28E5551-1E00-45E6-82B9-7CB47FCFE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7714A9-30D2-4E75-9DCD-D50D8D4F3F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dd58ae6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dd58ae6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99c190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99c190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899c190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899c190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98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899c190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899c190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899c1907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899c1907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899c1907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899c1907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3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7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899c190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899c190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899c1907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899c1907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46">
            <a:off x="887050" y="3176486"/>
            <a:ext cx="37767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87050" y="1472388"/>
            <a:ext cx="67794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" y="-12725"/>
            <a:ext cx="9143994" cy="5153224"/>
            <a:chOff x="2" y="-12725"/>
            <a:chExt cx="9143994" cy="5153224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2" y="-12725"/>
              <a:ext cx="2866423" cy="2627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6281331" y="2512950"/>
              <a:ext cx="2862665" cy="26275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1495901" y="-163451"/>
            <a:ext cx="6029284" cy="5538225"/>
            <a:chOff x="1495901" y="-163451"/>
            <a:chExt cx="6029284" cy="55382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 amt="40000"/>
            </a:blip>
            <a:stretch>
              <a:fillRect/>
            </a:stretch>
          </p:blipFill>
          <p:spPr>
            <a:xfrm>
              <a:off x="1495901" y="-163451"/>
              <a:ext cx="1171321" cy="112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5">
              <a:alphaModFix amt="40000"/>
            </a:blip>
            <a:stretch>
              <a:fillRect/>
            </a:stretch>
          </p:blipFill>
          <p:spPr>
            <a:xfrm rot="10800000">
              <a:off x="6353864" y="4254224"/>
              <a:ext cx="1171321" cy="1120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3727" y="2862777"/>
            <a:ext cx="180544" cy="1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4635367" y="1324575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 hasCustomPrompt="1"/>
          </p:nvPr>
        </p:nvSpPr>
        <p:spPr>
          <a:xfrm rot="3735">
            <a:off x="720174" y="3507181"/>
            <a:ext cx="552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139" y="4055475"/>
            <a:ext cx="552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147" y="1862519"/>
            <a:ext cx="552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5"/>
          </p:nvPr>
        </p:nvSpPr>
        <p:spPr>
          <a:xfrm>
            <a:off x="4635367" y="1872725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35367" y="2420900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/>
          </p:nvPr>
        </p:nvSpPr>
        <p:spPr>
          <a:xfrm>
            <a:off x="4635363" y="4065675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4635363" y="3517531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/>
          </p:nvPr>
        </p:nvSpPr>
        <p:spPr>
          <a:xfrm>
            <a:off x="4635363" y="2969225"/>
            <a:ext cx="378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 rot="3735">
            <a:off x="720049" y="2959172"/>
            <a:ext cx="552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 rot="1867">
            <a:off x="720183" y="1314375"/>
            <a:ext cx="552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 rot="1867">
            <a:off x="720064" y="2410698"/>
            <a:ext cx="552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-121299" y="-2895049"/>
            <a:ext cx="12241718" cy="9304700"/>
            <a:chOff x="-121299" y="-2895049"/>
            <a:chExt cx="12241718" cy="9304700"/>
          </a:xfrm>
        </p:grpSpPr>
        <p:pic>
          <p:nvPicPr>
            <p:cNvPr id="136" name="Google Shape;13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1299" y="4411587"/>
              <a:ext cx="1171322" cy="112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649107">
              <a:off x="7342237" y="2737298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" name="Google Shape;138;p13"/>
            <p:cNvGrpSpPr/>
            <p:nvPr/>
          </p:nvGrpSpPr>
          <p:grpSpPr>
            <a:xfrm>
              <a:off x="6938699" y="-2895049"/>
              <a:ext cx="5181721" cy="5189892"/>
              <a:chOff x="6763349" y="-2618149"/>
              <a:chExt cx="5181721" cy="5189892"/>
            </a:xfrm>
          </p:grpSpPr>
          <p:pic>
            <p:nvPicPr>
              <p:cNvPr id="139" name="Google Shape;139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916694">
                <a:off x="7478497" y="-1911703"/>
                <a:ext cx="3751423" cy="3777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3"/>
              <p:cNvPicPr preferRelativeResize="0"/>
              <p:nvPr/>
            </p:nvPicPr>
            <p:blipFill>
              <a:blip r:embed="rId3">
                <a:alphaModFix amt="40000"/>
              </a:blip>
              <a:stretch>
                <a:fillRect/>
              </a:stretch>
            </p:blipFill>
            <p:spPr>
              <a:xfrm rot="10800000" flipH="1">
                <a:off x="7968601" y="108199"/>
                <a:ext cx="1171321" cy="112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6199075" y="227786"/>
            <a:ext cx="3367930" cy="248178"/>
            <a:chOff x="6199075" y="227786"/>
            <a:chExt cx="3367930" cy="248178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9075" y="227786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13621" y="451636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2"/>
          </p:nvPr>
        </p:nvSpPr>
        <p:spPr>
          <a:xfrm>
            <a:off x="999225" y="1971121"/>
            <a:ext cx="2118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"/>
          </p:nvPr>
        </p:nvSpPr>
        <p:spPr>
          <a:xfrm>
            <a:off x="999225" y="2605780"/>
            <a:ext cx="2118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 idx="3"/>
          </p:nvPr>
        </p:nvSpPr>
        <p:spPr>
          <a:xfrm>
            <a:off x="3517074" y="1971121"/>
            <a:ext cx="2118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4"/>
          </p:nvPr>
        </p:nvSpPr>
        <p:spPr>
          <a:xfrm>
            <a:off x="3517074" y="2605780"/>
            <a:ext cx="2118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 idx="5"/>
          </p:nvPr>
        </p:nvSpPr>
        <p:spPr>
          <a:xfrm>
            <a:off x="6034926" y="1971121"/>
            <a:ext cx="2118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6"/>
          </p:nvPr>
        </p:nvSpPr>
        <p:spPr>
          <a:xfrm>
            <a:off x="6034926" y="2605780"/>
            <a:ext cx="2118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289" y="4717793"/>
            <a:ext cx="1728849" cy="660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-638876" y="-472376"/>
            <a:ext cx="10502274" cy="6432901"/>
            <a:chOff x="-638876" y="-472376"/>
            <a:chExt cx="10502274" cy="643290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041961" flipH="1">
              <a:off x="488087" y="2924023"/>
              <a:ext cx="1795327" cy="3883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751388" flipH="1">
              <a:off x="7526338" y="-292428"/>
              <a:ext cx="1795327" cy="3883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8"/>
          <p:cNvGrpSpPr/>
          <p:nvPr/>
        </p:nvGrpSpPr>
        <p:grpSpPr>
          <a:xfrm>
            <a:off x="-3539226" y="0"/>
            <a:ext cx="12683222" cy="7817442"/>
            <a:chOff x="-3539226" y="0"/>
            <a:chExt cx="12683222" cy="7817442"/>
          </a:xfrm>
        </p:grpSpPr>
        <p:pic>
          <p:nvPicPr>
            <p:cNvPr id="288" name="Google Shape;288;p28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916694">
              <a:off x="-2824078" y="3333997"/>
              <a:ext cx="3751423" cy="377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1331" y="0"/>
              <a:ext cx="2862665" cy="26275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28"/>
          <p:cNvGrpSpPr/>
          <p:nvPr/>
        </p:nvGrpSpPr>
        <p:grpSpPr>
          <a:xfrm>
            <a:off x="1067275" y="1744286"/>
            <a:ext cx="7845050" cy="3183592"/>
            <a:chOff x="1067275" y="1744286"/>
            <a:chExt cx="7845050" cy="3183592"/>
          </a:xfrm>
        </p:grpSpPr>
        <p:pic>
          <p:nvPicPr>
            <p:cNvPr id="291" name="Google Shape;29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9021" y="4903548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67275" y="4674936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8"/>
            <p:cNvSpPr/>
            <p:nvPr/>
          </p:nvSpPr>
          <p:spPr>
            <a:xfrm>
              <a:off x="8704615" y="1744286"/>
              <a:ext cx="207711" cy="180519"/>
            </a:xfrm>
            <a:custGeom>
              <a:avLst/>
              <a:gdLst/>
              <a:ahLst/>
              <a:cxnLst/>
              <a:rect l="l" t="t" r="r" b="b"/>
              <a:pathLst>
                <a:path w="2918" h="2536" extrusionOk="0">
                  <a:moveTo>
                    <a:pt x="2780" y="100"/>
                  </a:moveTo>
                  <a:lnTo>
                    <a:pt x="1460" y="2386"/>
                  </a:lnTo>
                  <a:lnTo>
                    <a:pt x="140" y="100"/>
                  </a:lnTo>
                  <a:close/>
                  <a:moveTo>
                    <a:pt x="53" y="0"/>
                  </a:moveTo>
                  <a:cubicBezTo>
                    <a:pt x="34" y="0"/>
                    <a:pt x="18" y="10"/>
                    <a:pt x="10" y="25"/>
                  </a:cubicBezTo>
                  <a:cubicBezTo>
                    <a:pt x="0" y="41"/>
                    <a:pt x="0" y="59"/>
                    <a:pt x="10" y="75"/>
                  </a:cubicBezTo>
                  <a:lnTo>
                    <a:pt x="1416" y="2511"/>
                  </a:lnTo>
                  <a:cubicBezTo>
                    <a:pt x="1424" y="2526"/>
                    <a:pt x="1442" y="2536"/>
                    <a:pt x="1459" y="2536"/>
                  </a:cubicBezTo>
                  <a:cubicBezTo>
                    <a:pt x="1477" y="2536"/>
                    <a:pt x="1493" y="2526"/>
                    <a:pt x="1502" y="2511"/>
                  </a:cubicBezTo>
                  <a:lnTo>
                    <a:pt x="2908" y="75"/>
                  </a:lnTo>
                  <a:cubicBezTo>
                    <a:pt x="2918" y="59"/>
                    <a:pt x="2918" y="41"/>
                    <a:pt x="2908" y="25"/>
                  </a:cubicBezTo>
                  <a:cubicBezTo>
                    <a:pt x="2899" y="10"/>
                    <a:pt x="2882" y="0"/>
                    <a:pt x="2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9"/>
          <p:cNvGrpSpPr/>
          <p:nvPr/>
        </p:nvGrpSpPr>
        <p:grpSpPr>
          <a:xfrm>
            <a:off x="-893200" y="4010300"/>
            <a:ext cx="2525563" cy="830125"/>
            <a:chOff x="-893200" y="4010300"/>
            <a:chExt cx="2525563" cy="830125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93200" y="4498112"/>
              <a:ext cx="1462185" cy="17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1275" y="4793396"/>
              <a:ext cx="1231088" cy="47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9"/>
            <p:cNvSpPr/>
            <p:nvPr/>
          </p:nvSpPr>
          <p:spPr>
            <a:xfrm>
              <a:off x="325068" y="4010300"/>
              <a:ext cx="241508" cy="209816"/>
            </a:xfrm>
            <a:custGeom>
              <a:avLst/>
              <a:gdLst/>
              <a:ahLst/>
              <a:cxnLst/>
              <a:rect l="l" t="t" r="r" b="b"/>
              <a:pathLst>
                <a:path w="2918" h="2535" extrusionOk="0">
                  <a:moveTo>
                    <a:pt x="1461" y="149"/>
                  </a:moveTo>
                  <a:lnTo>
                    <a:pt x="2780" y="2435"/>
                  </a:lnTo>
                  <a:lnTo>
                    <a:pt x="140" y="2435"/>
                  </a:lnTo>
                  <a:lnTo>
                    <a:pt x="1461" y="149"/>
                  </a:lnTo>
                  <a:close/>
                  <a:moveTo>
                    <a:pt x="1459" y="1"/>
                  </a:moveTo>
                  <a:cubicBezTo>
                    <a:pt x="1442" y="1"/>
                    <a:pt x="1425" y="8"/>
                    <a:pt x="1416" y="24"/>
                  </a:cubicBezTo>
                  <a:lnTo>
                    <a:pt x="10" y="2459"/>
                  </a:lnTo>
                  <a:cubicBezTo>
                    <a:pt x="1" y="2475"/>
                    <a:pt x="1" y="2493"/>
                    <a:pt x="10" y="2509"/>
                  </a:cubicBezTo>
                  <a:cubicBezTo>
                    <a:pt x="20" y="2525"/>
                    <a:pt x="37" y="2534"/>
                    <a:pt x="54" y="2534"/>
                  </a:cubicBezTo>
                  <a:lnTo>
                    <a:pt x="2866" y="2534"/>
                  </a:lnTo>
                  <a:cubicBezTo>
                    <a:pt x="2885" y="2534"/>
                    <a:pt x="2900" y="2525"/>
                    <a:pt x="2908" y="2509"/>
                  </a:cubicBezTo>
                  <a:cubicBezTo>
                    <a:pt x="2917" y="2493"/>
                    <a:pt x="2917" y="2475"/>
                    <a:pt x="2908" y="2459"/>
                  </a:cubicBezTo>
                  <a:lnTo>
                    <a:pt x="1502" y="24"/>
                  </a:lnTo>
                  <a:cubicBezTo>
                    <a:pt x="1494" y="8"/>
                    <a:pt x="1476" y="1"/>
                    <a:pt x="1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427525" y="-1240875"/>
            <a:ext cx="4945425" cy="7650525"/>
            <a:chOff x="5427525" y="-1240875"/>
            <a:chExt cx="4945425" cy="7650525"/>
          </a:xfrm>
        </p:grpSpPr>
        <p:pic>
          <p:nvPicPr>
            <p:cNvPr id="301" name="Google Shape;30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150893" flipH="1">
              <a:off x="6662912" y="-1452177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649107">
              <a:off x="7342237" y="2737298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759500" y="2543175"/>
            <a:ext cx="56250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20350" y="1178175"/>
            <a:ext cx="9033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5400000">
            <a:off x="3889835" y="4942323"/>
            <a:ext cx="1364314" cy="36576"/>
            <a:chOff x="5494098" y="309898"/>
            <a:chExt cx="1364314" cy="36576"/>
          </a:xfrm>
        </p:grpSpPr>
        <p:sp>
          <p:nvSpPr>
            <p:cNvPr id="24" name="Google Shape;24;p3"/>
            <p:cNvSpPr/>
            <p:nvPr/>
          </p:nvSpPr>
          <p:spPr>
            <a:xfrm rot="5400000">
              <a:off x="6821245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1"/>
                  </a:moveTo>
                  <a:cubicBezTo>
                    <a:pt x="86" y="1"/>
                    <a:pt x="0" y="86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6" y="301"/>
                    <a:pt x="386" y="194"/>
                  </a:cubicBezTo>
                  <a:cubicBezTo>
                    <a:pt x="386" y="86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5400000">
              <a:off x="6489630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6"/>
                    <a:pt x="193" y="386"/>
                  </a:cubicBezTo>
                  <a:cubicBezTo>
                    <a:pt x="299" y="386"/>
                    <a:pt x="386" y="301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6157918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5400000">
              <a:off x="5826401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6"/>
                    <a:pt x="193" y="386"/>
                  </a:cubicBezTo>
                  <a:cubicBezTo>
                    <a:pt x="299" y="386"/>
                    <a:pt x="386" y="301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5400000">
              <a:off x="5494639" y="309356"/>
              <a:ext cx="36576" cy="37659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9"/>
                    <a:pt x="86" y="386"/>
                    <a:pt x="193" y="386"/>
                  </a:cubicBezTo>
                  <a:cubicBezTo>
                    <a:pt x="299" y="386"/>
                    <a:pt x="386" y="299"/>
                    <a:pt x="386" y="192"/>
                  </a:cubicBezTo>
                  <a:cubicBezTo>
                    <a:pt x="386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-563525" y="-889300"/>
            <a:ext cx="10576825" cy="7223325"/>
            <a:chOff x="-563525" y="-889300"/>
            <a:chExt cx="10576825" cy="7223325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-563525" y="2872975"/>
              <a:ext cx="10576825" cy="3461050"/>
              <a:chOff x="-563525" y="2872975"/>
              <a:chExt cx="10576825" cy="3461050"/>
            </a:xfrm>
          </p:grpSpPr>
          <p:pic>
            <p:nvPicPr>
              <p:cNvPr id="31" name="Google Shape;31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649107">
                <a:off x="671862" y="2661673"/>
                <a:ext cx="1795326" cy="38836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32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3649107" flipH="1">
                <a:off x="6982587" y="2661673"/>
                <a:ext cx="1795326" cy="3883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3"/>
            <p:cNvGrpSpPr/>
            <p:nvPr/>
          </p:nvGrpSpPr>
          <p:grpSpPr>
            <a:xfrm>
              <a:off x="-460300" y="-889300"/>
              <a:ext cx="10370375" cy="3461050"/>
              <a:chOff x="-460300" y="-889300"/>
              <a:chExt cx="10370375" cy="3461050"/>
            </a:xfrm>
          </p:grpSpPr>
          <p:pic>
            <p:nvPicPr>
              <p:cNvPr id="34" name="Google Shape;34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649107">
                <a:off x="6879362" y="-1100602"/>
                <a:ext cx="1795326" cy="38836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3649107" flipH="1">
                <a:off x="775087" y="-1100602"/>
                <a:ext cx="1795326" cy="3883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169213" y="2608904"/>
            <a:ext cx="30111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4954074" y="2608904"/>
            <a:ext cx="30111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169390" y="2185975"/>
            <a:ext cx="301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4954237" y="2185975"/>
            <a:ext cx="30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4" name="Google Shape;54;p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10800000" flipH="1">
            <a:off x="430101" y="4341874"/>
            <a:ext cx="1171322" cy="112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5"/>
          <p:cNvGrpSpPr/>
          <p:nvPr/>
        </p:nvGrpSpPr>
        <p:grpSpPr>
          <a:xfrm>
            <a:off x="-304807" y="0"/>
            <a:ext cx="9448807" cy="5294305"/>
            <a:chOff x="-304807" y="0"/>
            <a:chExt cx="9448807" cy="5294305"/>
          </a:xfrm>
        </p:grpSpPr>
        <p:pic>
          <p:nvPicPr>
            <p:cNvPr id="56" name="Google Shape;5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4807" y="2891106"/>
              <a:ext cx="1110946" cy="240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277577" y="0"/>
              <a:ext cx="2866423" cy="26275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825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5400000">
            <a:off x="8084898" y="1895948"/>
            <a:ext cx="1364314" cy="36576"/>
            <a:chOff x="5494098" y="309898"/>
            <a:chExt cx="1364314" cy="36576"/>
          </a:xfrm>
        </p:grpSpPr>
        <p:sp>
          <p:nvSpPr>
            <p:cNvPr id="62" name="Google Shape;62;p6"/>
            <p:cNvSpPr/>
            <p:nvPr/>
          </p:nvSpPr>
          <p:spPr>
            <a:xfrm rot="5400000">
              <a:off x="6821245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1"/>
                  </a:moveTo>
                  <a:cubicBezTo>
                    <a:pt x="86" y="1"/>
                    <a:pt x="0" y="86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6" y="301"/>
                    <a:pt x="386" y="194"/>
                  </a:cubicBezTo>
                  <a:cubicBezTo>
                    <a:pt x="386" y="86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5400000">
              <a:off x="6489630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6"/>
                    <a:pt x="193" y="386"/>
                  </a:cubicBezTo>
                  <a:cubicBezTo>
                    <a:pt x="299" y="386"/>
                    <a:pt x="386" y="301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5400000">
              <a:off x="6157918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5400000">
              <a:off x="5826401" y="309307"/>
              <a:ext cx="36576" cy="37757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6"/>
                    <a:pt x="193" y="386"/>
                  </a:cubicBezTo>
                  <a:cubicBezTo>
                    <a:pt x="299" y="386"/>
                    <a:pt x="386" y="301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5400000">
              <a:off x="5494639" y="309356"/>
              <a:ext cx="36576" cy="37659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9"/>
                    <a:pt x="86" y="386"/>
                    <a:pt x="193" y="386"/>
                  </a:cubicBezTo>
                  <a:cubicBezTo>
                    <a:pt x="299" y="386"/>
                    <a:pt x="386" y="299"/>
                    <a:pt x="386" y="192"/>
                  </a:cubicBezTo>
                  <a:cubicBezTo>
                    <a:pt x="386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-110600" y="66720"/>
            <a:ext cx="9539827" cy="4921079"/>
            <a:chOff x="-110600" y="66720"/>
            <a:chExt cx="9539827" cy="4921079"/>
          </a:xfrm>
        </p:grpSpPr>
        <p:pic>
          <p:nvPicPr>
            <p:cNvPr id="68" name="Google Shape;68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978404" y="66720"/>
              <a:ext cx="1450823" cy="1464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621" y="4663423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10600" y="4963449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881925" y="1518025"/>
            <a:ext cx="37377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 rot="-276">
            <a:off x="881925" y="2172117"/>
            <a:ext cx="37377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>
            <a:spLocks noGrp="1"/>
          </p:cNvSpPr>
          <p:nvPr>
            <p:ph type="pic" idx="2"/>
          </p:nvPr>
        </p:nvSpPr>
        <p:spPr>
          <a:xfrm>
            <a:off x="5191125" y="266700"/>
            <a:ext cx="1728300" cy="4610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"/>
          <p:cNvSpPr>
            <a:spLocks noGrp="1"/>
          </p:cNvSpPr>
          <p:nvPr>
            <p:ph type="pic" idx="3"/>
          </p:nvPr>
        </p:nvSpPr>
        <p:spPr>
          <a:xfrm>
            <a:off x="7053870" y="266700"/>
            <a:ext cx="1728300" cy="4610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77" name="Google Shape;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" y="2515950"/>
            <a:ext cx="2862665" cy="2627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304800" y="304800"/>
            <a:ext cx="2209800" cy="180975"/>
            <a:chOff x="304800" y="304800"/>
            <a:chExt cx="2209800" cy="180975"/>
          </a:xfrm>
        </p:grpSpPr>
        <p:pic>
          <p:nvPicPr>
            <p:cNvPr id="79" name="Google Shape;79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" y="304800"/>
              <a:ext cx="638174" cy="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" y="457200"/>
              <a:ext cx="2057400" cy="28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8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8"/>
          <p:cNvGrpSpPr/>
          <p:nvPr/>
        </p:nvGrpSpPr>
        <p:grpSpPr>
          <a:xfrm>
            <a:off x="-110600" y="66720"/>
            <a:ext cx="9539827" cy="4921079"/>
            <a:chOff x="-110600" y="66720"/>
            <a:chExt cx="9539827" cy="4921079"/>
          </a:xfrm>
        </p:grpSpPr>
        <p:grpSp>
          <p:nvGrpSpPr>
            <p:cNvPr id="84" name="Google Shape;84;p8"/>
            <p:cNvGrpSpPr/>
            <p:nvPr/>
          </p:nvGrpSpPr>
          <p:grpSpPr>
            <a:xfrm rot="5400000">
              <a:off x="8084898" y="1895948"/>
              <a:ext cx="1364314" cy="36576"/>
              <a:chOff x="5494098" y="309898"/>
              <a:chExt cx="1364314" cy="36576"/>
            </a:xfrm>
          </p:grpSpPr>
          <p:sp>
            <p:nvSpPr>
              <p:cNvPr id="85" name="Google Shape;85;p8"/>
              <p:cNvSpPr/>
              <p:nvPr/>
            </p:nvSpPr>
            <p:spPr>
              <a:xfrm rot="5400000">
                <a:off x="6821245" y="309307"/>
                <a:ext cx="36576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1"/>
                    </a:moveTo>
                    <a:cubicBezTo>
                      <a:pt x="86" y="1"/>
                      <a:pt x="0" y="86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6" y="301"/>
                      <a:pt x="386" y="194"/>
                    </a:cubicBezTo>
                    <a:cubicBezTo>
                      <a:pt x="386" y="86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 rot="5400000">
                <a:off x="6489630" y="309307"/>
                <a:ext cx="36576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6"/>
                      <a:pt x="193" y="386"/>
                    </a:cubicBezTo>
                    <a:cubicBezTo>
                      <a:pt x="299" y="386"/>
                      <a:pt x="386" y="301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 rot="5400000">
                <a:off x="6157918" y="309307"/>
                <a:ext cx="36576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299" y="387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5400000">
                <a:off x="5826401" y="309307"/>
                <a:ext cx="36576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6"/>
                      <a:pt x="193" y="386"/>
                    </a:cubicBezTo>
                    <a:cubicBezTo>
                      <a:pt x="299" y="386"/>
                      <a:pt x="386" y="301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 rot="5400000">
                <a:off x="5494639" y="309356"/>
                <a:ext cx="36576" cy="37659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9"/>
                      <a:pt x="86" y="386"/>
                      <a:pt x="193" y="386"/>
                    </a:cubicBezTo>
                    <a:cubicBezTo>
                      <a:pt x="299" y="386"/>
                      <a:pt x="386" y="299"/>
                      <a:pt x="386" y="192"/>
                    </a:cubicBezTo>
                    <a:cubicBezTo>
                      <a:pt x="386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8"/>
            <p:cNvGrpSpPr/>
            <p:nvPr/>
          </p:nvGrpSpPr>
          <p:grpSpPr>
            <a:xfrm>
              <a:off x="-110600" y="66720"/>
              <a:ext cx="9539827" cy="4921079"/>
              <a:chOff x="-110600" y="66720"/>
              <a:chExt cx="9539827" cy="4921079"/>
            </a:xfrm>
          </p:grpSpPr>
          <p:pic>
            <p:nvPicPr>
              <p:cNvPr id="91" name="Google Shape;9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7978404" y="66720"/>
                <a:ext cx="1450823" cy="1464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3621" y="4663423"/>
                <a:ext cx="2053384" cy="243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110600" y="4963449"/>
                <a:ext cx="637358" cy="24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789200" y="18903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9"/>
          <p:cNvGrpSpPr/>
          <p:nvPr/>
        </p:nvGrpSpPr>
        <p:grpSpPr>
          <a:xfrm>
            <a:off x="-893200" y="4010300"/>
            <a:ext cx="2525563" cy="830125"/>
            <a:chOff x="-893200" y="4010300"/>
            <a:chExt cx="2525563" cy="830125"/>
          </a:xfrm>
        </p:grpSpPr>
        <p:pic>
          <p:nvPicPr>
            <p:cNvPr id="98" name="Google Shape;9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93200" y="4498112"/>
              <a:ext cx="1462185" cy="17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1275" y="4793396"/>
              <a:ext cx="1231088" cy="47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9"/>
            <p:cNvSpPr/>
            <p:nvPr/>
          </p:nvSpPr>
          <p:spPr>
            <a:xfrm>
              <a:off x="325068" y="4010300"/>
              <a:ext cx="241508" cy="209816"/>
            </a:xfrm>
            <a:custGeom>
              <a:avLst/>
              <a:gdLst/>
              <a:ahLst/>
              <a:cxnLst/>
              <a:rect l="l" t="t" r="r" b="b"/>
              <a:pathLst>
                <a:path w="2918" h="2535" extrusionOk="0">
                  <a:moveTo>
                    <a:pt x="1461" y="149"/>
                  </a:moveTo>
                  <a:lnTo>
                    <a:pt x="2780" y="2435"/>
                  </a:lnTo>
                  <a:lnTo>
                    <a:pt x="140" y="2435"/>
                  </a:lnTo>
                  <a:lnTo>
                    <a:pt x="1461" y="149"/>
                  </a:lnTo>
                  <a:close/>
                  <a:moveTo>
                    <a:pt x="1459" y="1"/>
                  </a:moveTo>
                  <a:cubicBezTo>
                    <a:pt x="1442" y="1"/>
                    <a:pt x="1425" y="8"/>
                    <a:pt x="1416" y="24"/>
                  </a:cubicBezTo>
                  <a:lnTo>
                    <a:pt x="10" y="2459"/>
                  </a:lnTo>
                  <a:cubicBezTo>
                    <a:pt x="1" y="2475"/>
                    <a:pt x="1" y="2493"/>
                    <a:pt x="10" y="2509"/>
                  </a:cubicBezTo>
                  <a:cubicBezTo>
                    <a:pt x="20" y="2525"/>
                    <a:pt x="37" y="2534"/>
                    <a:pt x="54" y="2534"/>
                  </a:cubicBezTo>
                  <a:lnTo>
                    <a:pt x="2866" y="2534"/>
                  </a:lnTo>
                  <a:cubicBezTo>
                    <a:pt x="2885" y="2534"/>
                    <a:pt x="2900" y="2525"/>
                    <a:pt x="2908" y="2509"/>
                  </a:cubicBezTo>
                  <a:cubicBezTo>
                    <a:pt x="2917" y="2493"/>
                    <a:pt x="2917" y="2475"/>
                    <a:pt x="2908" y="2459"/>
                  </a:cubicBezTo>
                  <a:lnTo>
                    <a:pt x="1502" y="24"/>
                  </a:lnTo>
                  <a:cubicBezTo>
                    <a:pt x="1494" y="8"/>
                    <a:pt x="1476" y="1"/>
                    <a:pt x="1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5427525" y="-1240875"/>
            <a:ext cx="4945425" cy="7650525"/>
            <a:chOff x="5427525" y="-1240875"/>
            <a:chExt cx="4945425" cy="7650525"/>
          </a:xfrm>
        </p:grpSpPr>
        <p:pic>
          <p:nvPicPr>
            <p:cNvPr id="102" name="Google Shape;10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150893" flipH="1">
              <a:off x="6662912" y="-1452177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649107">
              <a:off x="7342237" y="2737298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-7650" y="-7650"/>
            <a:ext cx="9159300" cy="515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184650"/>
            <a:ext cx="7704000" cy="38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 ExtraBold"/>
              <a:buNone/>
              <a:defRPr sz="2800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●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Char char="○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T Sans"/>
              <a:buChar char="■"/>
              <a:defRPr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9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ocalhost:8089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subTitle" idx="1"/>
          </p:nvPr>
        </p:nvSpPr>
        <p:spPr>
          <a:xfrm rot="-546">
            <a:off x="107052" y="3761292"/>
            <a:ext cx="37767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Assémien mea cedric emmanuel</a:t>
            </a:r>
            <a:endParaRPr b="1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ctrTitle"/>
          </p:nvPr>
        </p:nvSpPr>
        <p:spPr>
          <a:xfrm>
            <a:off x="1528714" y="846449"/>
            <a:ext cx="67794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I" sz="4400" dirty="0">
                <a:solidFill>
                  <a:schemeClr val="accent4"/>
                </a:solidFill>
              </a:rPr>
              <a:t>système de réservation</a:t>
            </a:r>
            <a:endParaRPr sz="4400" dirty="0">
              <a:solidFill>
                <a:schemeClr val="accent4"/>
              </a:solidFill>
            </a:endParaRPr>
          </a:p>
        </p:txBody>
      </p:sp>
      <p:grpSp>
        <p:nvGrpSpPr>
          <p:cNvPr id="315" name="Google Shape;315;p33"/>
          <p:cNvGrpSpPr/>
          <p:nvPr/>
        </p:nvGrpSpPr>
        <p:grpSpPr>
          <a:xfrm>
            <a:off x="-838035" y="3575375"/>
            <a:ext cx="3439718" cy="547417"/>
            <a:chOff x="-823816" y="4012897"/>
            <a:chExt cx="3439718" cy="547417"/>
          </a:xfrm>
        </p:grpSpPr>
        <p:pic>
          <p:nvPicPr>
            <p:cNvPr id="316" name="Google Shape;31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23816" y="4079586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" name="Google Shape;317;p33"/>
            <p:cNvGrpSpPr/>
            <p:nvPr/>
          </p:nvGrpSpPr>
          <p:grpSpPr>
            <a:xfrm>
              <a:off x="887039" y="4012897"/>
              <a:ext cx="1728863" cy="547417"/>
              <a:chOff x="887039" y="4012897"/>
              <a:chExt cx="1728863" cy="547417"/>
            </a:xfrm>
          </p:grpSpPr>
          <p:pic>
            <p:nvPicPr>
              <p:cNvPr id="318" name="Google Shape;318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7039" y="4494268"/>
                <a:ext cx="1728849" cy="66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33"/>
              <p:cNvSpPr/>
              <p:nvPr/>
            </p:nvSpPr>
            <p:spPr>
              <a:xfrm>
                <a:off x="2276750" y="4012897"/>
                <a:ext cx="339152" cy="294656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535" extrusionOk="0">
                    <a:moveTo>
                      <a:pt x="1461" y="149"/>
                    </a:moveTo>
                    <a:lnTo>
                      <a:pt x="2780" y="2435"/>
                    </a:lnTo>
                    <a:lnTo>
                      <a:pt x="140" y="2435"/>
                    </a:lnTo>
                    <a:lnTo>
                      <a:pt x="1461" y="149"/>
                    </a:lnTo>
                    <a:close/>
                    <a:moveTo>
                      <a:pt x="1459" y="1"/>
                    </a:moveTo>
                    <a:cubicBezTo>
                      <a:pt x="1442" y="1"/>
                      <a:pt x="1425" y="8"/>
                      <a:pt x="1416" y="24"/>
                    </a:cubicBezTo>
                    <a:lnTo>
                      <a:pt x="10" y="2459"/>
                    </a:lnTo>
                    <a:cubicBezTo>
                      <a:pt x="1" y="2475"/>
                      <a:pt x="1" y="2493"/>
                      <a:pt x="10" y="2509"/>
                    </a:cubicBezTo>
                    <a:cubicBezTo>
                      <a:pt x="20" y="2525"/>
                      <a:pt x="37" y="2534"/>
                      <a:pt x="54" y="2534"/>
                    </a:cubicBezTo>
                    <a:lnTo>
                      <a:pt x="2866" y="2534"/>
                    </a:lnTo>
                    <a:cubicBezTo>
                      <a:pt x="2885" y="2534"/>
                      <a:pt x="2900" y="2525"/>
                      <a:pt x="2908" y="2509"/>
                    </a:cubicBezTo>
                    <a:cubicBezTo>
                      <a:pt x="2917" y="2493"/>
                      <a:pt x="2917" y="2475"/>
                      <a:pt x="2908" y="2459"/>
                    </a:cubicBezTo>
                    <a:lnTo>
                      <a:pt x="1502" y="24"/>
                    </a:lnTo>
                    <a:cubicBezTo>
                      <a:pt x="1494" y="8"/>
                      <a:pt x="1476" y="1"/>
                      <a:pt x="14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33"/>
          <p:cNvGrpSpPr/>
          <p:nvPr/>
        </p:nvGrpSpPr>
        <p:grpSpPr>
          <a:xfrm>
            <a:off x="4073575" y="713123"/>
            <a:ext cx="4875588" cy="4430377"/>
            <a:chOff x="3996075" y="657223"/>
            <a:chExt cx="4875588" cy="4430377"/>
          </a:xfrm>
        </p:grpSpPr>
        <p:pic>
          <p:nvPicPr>
            <p:cNvPr id="321" name="Google Shape;32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649107">
              <a:off x="5231462" y="1415248"/>
              <a:ext cx="1795326" cy="3883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42814" y="1268018"/>
              <a:ext cx="1728849" cy="66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81659" y="735311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33"/>
            <p:cNvSpPr/>
            <p:nvPr/>
          </p:nvSpPr>
          <p:spPr>
            <a:xfrm>
              <a:off x="7088440" y="657223"/>
              <a:ext cx="207711" cy="180519"/>
            </a:xfrm>
            <a:custGeom>
              <a:avLst/>
              <a:gdLst/>
              <a:ahLst/>
              <a:cxnLst/>
              <a:rect l="l" t="t" r="r" b="b"/>
              <a:pathLst>
                <a:path w="2918" h="2536" extrusionOk="0">
                  <a:moveTo>
                    <a:pt x="2780" y="100"/>
                  </a:moveTo>
                  <a:lnTo>
                    <a:pt x="1460" y="2386"/>
                  </a:lnTo>
                  <a:lnTo>
                    <a:pt x="140" y="100"/>
                  </a:lnTo>
                  <a:close/>
                  <a:moveTo>
                    <a:pt x="53" y="0"/>
                  </a:moveTo>
                  <a:cubicBezTo>
                    <a:pt x="34" y="0"/>
                    <a:pt x="18" y="10"/>
                    <a:pt x="10" y="25"/>
                  </a:cubicBezTo>
                  <a:cubicBezTo>
                    <a:pt x="0" y="41"/>
                    <a:pt x="0" y="59"/>
                    <a:pt x="10" y="75"/>
                  </a:cubicBezTo>
                  <a:lnTo>
                    <a:pt x="1416" y="2511"/>
                  </a:lnTo>
                  <a:cubicBezTo>
                    <a:pt x="1424" y="2526"/>
                    <a:pt x="1442" y="2536"/>
                    <a:pt x="1459" y="2536"/>
                  </a:cubicBezTo>
                  <a:cubicBezTo>
                    <a:pt x="1477" y="2536"/>
                    <a:pt x="1493" y="2526"/>
                    <a:pt x="1502" y="2511"/>
                  </a:cubicBezTo>
                  <a:lnTo>
                    <a:pt x="2908" y="75"/>
                  </a:lnTo>
                  <a:cubicBezTo>
                    <a:pt x="2918" y="59"/>
                    <a:pt x="2918" y="41"/>
                    <a:pt x="2908" y="25"/>
                  </a:cubicBezTo>
                  <a:cubicBezTo>
                    <a:pt x="2899" y="10"/>
                    <a:pt x="2882" y="0"/>
                    <a:pt x="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14;p33">
            <a:extLst>
              <a:ext uri="{FF2B5EF4-FFF2-40B4-BE49-F238E27FC236}">
                <a16:creationId xmlns:a16="http://schemas.microsoft.com/office/drawing/2014/main" id="{F4CAD5B1-411D-679C-9E16-9C4E9740C6F2}"/>
              </a:ext>
            </a:extLst>
          </p:cNvPr>
          <p:cNvSpPr txBox="1">
            <a:spLocks/>
          </p:cNvSpPr>
          <p:nvPr/>
        </p:nvSpPr>
        <p:spPr>
          <a:xfrm>
            <a:off x="2069010" y="2072260"/>
            <a:ext cx="5698808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3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 ExtraBold"/>
              <a:buNone/>
              <a:defRPr sz="52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fr-FR" sz="3600" dirty="0"/>
              <a:t>pour les organisateurs de compétitions locales et régionales. </a:t>
            </a:r>
            <a:endParaRPr lang="fr-CI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Test de performance avec Locust</a:t>
            </a:r>
            <a:endParaRPr dirty="0"/>
          </a:p>
        </p:txBody>
      </p:sp>
      <p:sp>
        <p:nvSpPr>
          <p:cNvPr id="423" name="Google Shape;423;p39"/>
          <p:cNvSpPr txBox="1">
            <a:spLocks noGrp="1"/>
          </p:cNvSpPr>
          <p:nvPr>
            <p:ph type="title" idx="5"/>
          </p:nvPr>
        </p:nvSpPr>
        <p:spPr>
          <a:xfrm>
            <a:off x="720000" y="908357"/>
            <a:ext cx="6770717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Verification des temps de chargement de notre application</a:t>
            </a:r>
            <a:endParaRPr dirty="0"/>
          </a:p>
        </p:txBody>
      </p:sp>
      <p:grpSp>
        <p:nvGrpSpPr>
          <p:cNvPr id="441" name="Google Shape;441;p39"/>
          <p:cNvGrpSpPr/>
          <p:nvPr/>
        </p:nvGrpSpPr>
        <p:grpSpPr>
          <a:xfrm>
            <a:off x="520734" y="4320048"/>
            <a:ext cx="2414492" cy="180519"/>
            <a:chOff x="520734" y="4320048"/>
            <a:chExt cx="2414492" cy="180519"/>
          </a:xfrm>
        </p:grpSpPr>
        <p:pic>
          <p:nvPicPr>
            <p:cNvPr id="442" name="Google Shape;44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734" y="4398136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39"/>
            <p:cNvSpPr/>
            <p:nvPr/>
          </p:nvSpPr>
          <p:spPr>
            <a:xfrm>
              <a:off x="2727515" y="4320048"/>
              <a:ext cx="207711" cy="180519"/>
            </a:xfrm>
            <a:custGeom>
              <a:avLst/>
              <a:gdLst/>
              <a:ahLst/>
              <a:cxnLst/>
              <a:rect l="l" t="t" r="r" b="b"/>
              <a:pathLst>
                <a:path w="2918" h="2536" extrusionOk="0">
                  <a:moveTo>
                    <a:pt x="2780" y="100"/>
                  </a:moveTo>
                  <a:lnTo>
                    <a:pt x="1460" y="2386"/>
                  </a:lnTo>
                  <a:lnTo>
                    <a:pt x="140" y="100"/>
                  </a:lnTo>
                  <a:close/>
                  <a:moveTo>
                    <a:pt x="53" y="0"/>
                  </a:moveTo>
                  <a:cubicBezTo>
                    <a:pt x="34" y="0"/>
                    <a:pt x="18" y="10"/>
                    <a:pt x="10" y="25"/>
                  </a:cubicBezTo>
                  <a:cubicBezTo>
                    <a:pt x="0" y="41"/>
                    <a:pt x="0" y="59"/>
                    <a:pt x="10" y="75"/>
                  </a:cubicBezTo>
                  <a:lnTo>
                    <a:pt x="1416" y="2511"/>
                  </a:lnTo>
                  <a:cubicBezTo>
                    <a:pt x="1424" y="2526"/>
                    <a:pt x="1442" y="2536"/>
                    <a:pt x="1459" y="2536"/>
                  </a:cubicBezTo>
                  <a:cubicBezTo>
                    <a:pt x="1477" y="2536"/>
                    <a:pt x="1493" y="2526"/>
                    <a:pt x="1502" y="2511"/>
                  </a:cubicBezTo>
                  <a:lnTo>
                    <a:pt x="2908" y="75"/>
                  </a:lnTo>
                  <a:cubicBezTo>
                    <a:pt x="2918" y="59"/>
                    <a:pt x="2918" y="41"/>
                    <a:pt x="2908" y="25"/>
                  </a:cubicBezTo>
                  <a:cubicBezTo>
                    <a:pt x="2899" y="10"/>
                    <a:pt x="2882" y="0"/>
                    <a:pt x="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23;p39">
            <a:extLst>
              <a:ext uri="{FF2B5EF4-FFF2-40B4-BE49-F238E27FC236}">
                <a16:creationId xmlns:a16="http://schemas.microsoft.com/office/drawing/2014/main" id="{72630CA4-ADCA-48D8-7FC1-52407D03A983}"/>
              </a:ext>
            </a:extLst>
          </p:cNvPr>
          <p:cNvSpPr txBox="1">
            <a:spLocks/>
          </p:cNvSpPr>
          <p:nvPr/>
        </p:nvSpPr>
        <p:spPr>
          <a:xfrm>
            <a:off x="618705" y="1371733"/>
            <a:ext cx="7414952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1800" b="0" i="0" u="none" strike="noStrike" cap="none">
                <a:solidFill>
                  <a:schemeClr val="accent4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r>
              <a:rPr lang="fr-FR" sz="1400" dirty="0">
                <a:solidFill>
                  <a:schemeClr val="accent6"/>
                </a:solidFill>
              </a:rPr>
              <a:t>Apres installation de </a:t>
            </a:r>
            <a:r>
              <a:rPr lang="fr-FR" sz="1400" dirty="0" err="1">
                <a:solidFill>
                  <a:schemeClr val="accent6"/>
                </a:solidFill>
              </a:rPr>
              <a:t>locust</a:t>
            </a:r>
            <a:r>
              <a:rPr lang="fr-FR" sz="1400" dirty="0">
                <a:solidFill>
                  <a:schemeClr val="accent6"/>
                </a:solidFill>
              </a:rPr>
              <a:t>, on le lance , avec cette commande dans le terminale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43B33C1-42ED-9034-8EA4-48C6595DE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" y="2138970"/>
            <a:ext cx="4544059" cy="2191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56A0A85-ABC9-0BB5-8E92-8AF3359CD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52" y="3274591"/>
            <a:ext cx="7687748" cy="666843"/>
          </a:xfrm>
          <a:prstGeom prst="rect">
            <a:avLst/>
          </a:prstGeom>
        </p:spPr>
      </p:pic>
      <p:sp>
        <p:nvSpPr>
          <p:cNvPr id="17" name="Google Shape;423;p39">
            <a:extLst>
              <a:ext uri="{FF2B5EF4-FFF2-40B4-BE49-F238E27FC236}">
                <a16:creationId xmlns:a16="http://schemas.microsoft.com/office/drawing/2014/main" id="{FE93A7DD-F210-CAAB-B452-AFD9ADDC60CB}"/>
              </a:ext>
            </a:extLst>
          </p:cNvPr>
          <p:cNvSpPr txBox="1">
            <a:spLocks/>
          </p:cNvSpPr>
          <p:nvPr/>
        </p:nvSpPr>
        <p:spPr>
          <a:xfrm>
            <a:off x="522389" y="2420980"/>
            <a:ext cx="7414952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1800" b="0" i="0" u="none" strike="noStrike" cap="none">
                <a:solidFill>
                  <a:schemeClr val="accent4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r>
              <a:rPr lang="fr-FR" sz="1400" dirty="0">
                <a:solidFill>
                  <a:schemeClr val="accent6"/>
                </a:solidFill>
              </a:rPr>
              <a:t>On obtiens alors un lien  </a:t>
            </a:r>
            <a:r>
              <a:rPr lang="fr-FR" sz="1400" dirty="0">
                <a:solidFill>
                  <a:schemeClr val="accent6"/>
                </a:solidFill>
                <a:hlinkClick r:id="rId6"/>
              </a:rPr>
              <a:t>http://localhost:8089</a:t>
            </a:r>
            <a:r>
              <a:rPr lang="fr-FR" sz="1400" dirty="0">
                <a:solidFill>
                  <a:schemeClr val="accent6"/>
                </a:solidFill>
              </a:rPr>
              <a:t> pour lancer le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23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1849773" y="2230687"/>
            <a:ext cx="56250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de votre attention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50" y="2381099"/>
            <a:ext cx="637358" cy="2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37"/>
          <p:cNvGrpSpPr/>
          <p:nvPr/>
        </p:nvGrpSpPr>
        <p:grpSpPr>
          <a:xfrm>
            <a:off x="-636429" y="3489949"/>
            <a:ext cx="10416862" cy="324378"/>
            <a:chOff x="-636429" y="3489949"/>
            <a:chExt cx="10416862" cy="324378"/>
          </a:xfrm>
        </p:grpSpPr>
        <p:pic>
          <p:nvPicPr>
            <p:cNvPr id="379" name="Google Shape;37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36429" y="3789998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675" y="3489949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727049" y="3789998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079971" y="3489949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31996" y="2381099"/>
            <a:ext cx="637358" cy="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723" y="3855221"/>
            <a:ext cx="180550" cy="180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75;p37">
            <a:extLst>
              <a:ext uri="{FF2B5EF4-FFF2-40B4-BE49-F238E27FC236}">
                <a16:creationId xmlns:a16="http://schemas.microsoft.com/office/drawing/2014/main" id="{60C8CC7F-AB02-1EFA-A025-10FA3E06534D}"/>
              </a:ext>
            </a:extLst>
          </p:cNvPr>
          <p:cNvSpPr txBox="1">
            <a:spLocks/>
          </p:cNvSpPr>
          <p:nvPr/>
        </p:nvSpPr>
        <p:spPr>
          <a:xfrm>
            <a:off x="764291" y="3945486"/>
            <a:ext cx="763435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43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 ExtraBold"/>
              <a:buNone/>
              <a:defRPr sz="36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</a:rPr>
              <a:t>Avez-vous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8380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4635367" y="1324575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/>
              <a:t>Le Pourquoi</a:t>
            </a:r>
            <a:endParaRPr sz="2400"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 idx="2"/>
          </p:nvPr>
        </p:nvSpPr>
        <p:spPr>
          <a:xfrm rot="3735">
            <a:off x="720174" y="3507181"/>
            <a:ext cx="5523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title" idx="3"/>
          </p:nvPr>
        </p:nvSpPr>
        <p:spPr>
          <a:xfrm>
            <a:off x="720139" y="4055475"/>
            <a:ext cx="552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title" idx="4"/>
          </p:nvPr>
        </p:nvSpPr>
        <p:spPr>
          <a:xfrm>
            <a:off x="720147" y="1862519"/>
            <a:ext cx="552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5"/>
          </p:nvPr>
        </p:nvSpPr>
        <p:spPr>
          <a:xfrm>
            <a:off x="4635367" y="1872725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400" dirty="0"/>
              <a:t>Le comment</a:t>
            </a:r>
            <a:endParaRPr sz="2400" dirty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6"/>
          </p:nvPr>
        </p:nvSpPr>
        <p:spPr>
          <a:xfrm>
            <a:off x="4635367" y="2420900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dirty="0"/>
              <a:t>N</a:t>
            </a:r>
            <a:r>
              <a:rPr lang="fr" dirty="0"/>
              <a:t>os Objectifs</a:t>
            </a:r>
            <a:endParaRPr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7"/>
          </p:nvPr>
        </p:nvSpPr>
        <p:spPr>
          <a:xfrm>
            <a:off x="4635363" y="4065675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Conclusion</a:t>
            </a:r>
            <a:endParaRPr sz="2400"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8"/>
          </p:nvPr>
        </p:nvSpPr>
        <p:spPr>
          <a:xfrm>
            <a:off x="4635363" y="3527775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CI" sz="2400" dirty="0"/>
              <a:t>Test de Performance</a:t>
            </a:r>
            <a:endParaRPr sz="2400"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9"/>
          </p:nvPr>
        </p:nvSpPr>
        <p:spPr>
          <a:xfrm>
            <a:off x="4635363" y="2948269"/>
            <a:ext cx="378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Test unitaire/ % de test general du code</a:t>
            </a:r>
            <a:endParaRPr lang="fr-CI" sz="19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13"/>
          </p:nvPr>
        </p:nvSpPr>
        <p:spPr>
          <a:xfrm rot="3735">
            <a:off x="720174" y="2959159"/>
            <a:ext cx="5523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4"/>
          </p:nvPr>
        </p:nvSpPr>
        <p:spPr>
          <a:xfrm rot="1867">
            <a:off x="720183" y="1314375"/>
            <a:ext cx="552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title" idx="15"/>
          </p:nvPr>
        </p:nvSpPr>
        <p:spPr>
          <a:xfrm rot="1867">
            <a:off x="720064" y="2410698"/>
            <a:ext cx="552300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TABLE DES MATIÈRES</a:t>
            </a:r>
            <a:endParaRPr dirty="0"/>
          </a:p>
        </p:txBody>
      </p:sp>
      <p:cxnSp>
        <p:nvCxnSpPr>
          <p:cNvPr id="352" name="Google Shape;352;p35"/>
          <p:cNvCxnSpPr>
            <a:stCxn id="339" idx="1"/>
            <a:endCxn id="349" idx="3"/>
          </p:cNvCxnSpPr>
          <p:nvPr/>
        </p:nvCxnSpPr>
        <p:spPr>
          <a:xfrm flipH="1">
            <a:off x="1272367" y="1588425"/>
            <a:ext cx="3363000" cy="3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5"/>
          <p:cNvCxnSpPr>
            <a:stCxn id="343" idx="1"/>
            <a:endCxn id="342" idx="3"/>
          </p:cNvCxnSpPr>
          <p:nvPr/>
        </p:nvCxnSpPr>
        <p:spPr>
          <a:xfrm rot="10800000">
            <a:off x="1272367" y="2136575"/>
            <a:ext cx="336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35"/>
          <p:cNvCxnSpPr>
            <a:stCxn id="344" idx="1"/>
            <a:endCxn id="350" idx="3"/>
          </p:cNvCxnSpPr>
          <p:nvPr/>
        </p:nvCxnSpPr>
        <p:spPr>
          <a:xfrm rot="10800000">
            <a:off x="1272367" y="2684750"/>
            <a:ext cx="336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5"/>
          <p:cNvCxnSpPr>
            <a:stCxn id="347" idx="1"/>
            <a:endCxn id="348" idx="3"/>
          </p:cNvCxnSpPr>
          <p:nvPr/>
        </p:nvCxnSpPr>
        <p:spPr>
          <a:xfrm flipH="1">
            <a:off x="1272474" y="3212119"/>
            <a:ext cx="3362889" cy="2124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5"/>
          <p:cNvCxnSpPr>
            <a:stCxn id="346" idx="1"/>
            <a:endCxn id="340" idx="3"/>
          </p:cNvCxnSpPr>
          <p:nvPr/>
        </p:nvCxnSpPr>
        <p:spPr>
          <a:xfrm flipH="1" flipV="1">
            <a:off x="1272474" y="3781681"/>
            <a:ext cx="3362889" cy="994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5"/>
          <p:cNvCxnSpPr>
            <a:stCxn id="345" idx="1"/>
            <a:endCxn id="341" idx="3"/>
          </p:cNvCxnSpPr>
          <p:nvPr/>
        </p:nvCxnSpPr>
        <p:spPr>
          <a:xfrm flipH="1">
            <a:off x="1272439" y="4329525"/>
            <a:ext cx="3362924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/>
      <p:bldP spid="343" grpId="0"/>
      <p:bldP spid="344" grpId="0"/>
      <p:bldP spid="345" grpId="0"/>
      <p:bldP spid="346" grpId="0"/>
      <p:bldP spid="347" grpId="0"/>
      <p:bldP spid="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1044487" y="1248739"/>
            <a:ext cx="37377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 pourquoi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1"/>
          </p:nvPr>
        </p:nvSpPr>
        <p:spPr>
          <a:xfrm rot="-276">
            <a:off x="507639" y="1853261"/>
            <a:ext cx="4267880" cy="1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1800" b="1" dirty="0"/>
              <a:t>Nous souhaitons créer notre système de réservation.</a:t>
            </a:r>
            <a:r>
              <a:rPr lang="fr-FR" sz="1800" b="1" dirty="0"/>
              <a:t> pour les organisateurs de compétitions locales et régionales, pour permettre à l'organisateur de se concentrer moins sur l'administration et plus sur la logistique de la compétition</a:t>
            </a:r>
            <a:r>
              <a:rPr lang="fr-CI" sz="1800" b="1" dirty="0"/>
              <a:t>.</a:t>
            </a:r>
            <a:endParaRPr sz="1800" b="1" dirty="0"/>
          </a:p>
        </p:txBody>
      </p:sp>
      <p:grpSp>
        <p:nvGrpSpPr>
          <p:cNvPr id="366" name="Google Shape;366;p36"/>
          <p:cNvGrpSpPr/>
          <p:nvPr/>
        </p:nvGrpSpPr>
        <p:grpSpPr>
          <a:xfrm>
            <a:off x="314781" y="855913"/>
            <a:ext cx="5060709" cy="3101838"/>
            <a:chOff x="1459834" y="4012897"/>
            <a:chExt cx="3294143" cy="547417"/>
          </a:xfrm>
        </p:grpSpPr>
        <p:pic>
          <p:nvPicPr>
            <p:cNvPr id="367" name="Google Shape;36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5114" y="4494268"/>
              <a:ext cx="1728849" cy="66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6"/>
            <p:cNvSpPr/>
            <p:nvPr/>
          </p:nvSpPr>
          <p:spPr>
            <a:xfrm>
              <a:off x="4414825" y="4012897"/>
              <a:ext cx="339152" cy="294656"/>
            </a:xfrm>
            <a:custGeom>
              <a:avLst/>
              <a:gdLst/>
              <a:ahLst/>
              <a:cxnLst/>
              <a:rect l="l" t="t" r="r" b="b"/>
              <a:pathLst>
                <a:path w="2918" h="2535" extrusionOk="0">
                  <a:moveTo>
                    <a:pt x="1461" y="149"/>
                  </a:moveTo>
                  <a:lnTo>
                    <a:pt x="2780" y="2435"/>
                  </a:lnTo>
                  <a:lnTo>
                    <a:pt x="140" y="2435"/>
                  </a:lnTo>
                  <a:lnTo>
                    <a:pt x="1461" y="149"/>
                  </a:lnTo>
                  <a:close/>
                  <a:moveTo>
                    <a:pt x="1459" y="1"/>
                  </a:moveTo>
                  <a:cubicBezTo>
                    <a:pt x="1442" y="1"/>
                    <a:pt x="1425" y="8"/>
                    <a:pt x="1416" y="24"/>
                  </a:cubicBezTo>
                  <a:lnTo>
                    <a:pt x="10" y="2459"/>
                  </a:lnTo>
                  <a:cubicBezTo>
                    <a:pt x="1" y="2475"/>
                    <a:pt x="1" y="2493"/>
                    <a:pt x="10" y="2509"/>
                  </a:cubicBezTo>
                  <a:cubicBezTo>
                    <a:pt x="20" y="2525"/>
                    <a:pt x="37" y="2534"/>
                    <a:pt x="54" y="2534"/>
                  </a:cubicBezTo>
                  <a:lnTo>
                    <a:pt x="2866" y="2534"/>
                  </a:lnTo>
                  <a:cubicBezTo>
                    <a:pt x="2885" y="2534"/>
                    <a:pt x="2900" y="2525"/>
                    <a:pt x="2908" y="2509"/>
                  </a:cubicBezTo>
                  <a:cubicBezTo>
                    <a:pt x="2917" y="2493"/>
                    <a:pt x="2917" y="2475"/>
                    <a:pt x="2908" y="2459"/>
                  </a:cubicBezTo>
                  <a:lnTo>
                    <a:pt x="1502" y="24"/>
                  </a:lnTo>
                  <a:cubicBezTo>
                    <a:pt x="1494" y="8"/>
                    <a:pt x="1476" y="1"/>
                    <a:pt x="1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9834" y="4079586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499" y="-403720"/>
            <a:ext cx="1925275" cy="1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5A960E-A55D-638D-D10F-E0A36308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199" y="265294"/>
            <a:ext cx="3453687" cy="4612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1044487" y="1248739"/>
            <a:ext cx="37377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 comment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1"/>
          </p:nvPr>
        </p:nvSpPr>
        <p:spPr>
          <a:xfrm rot="-276">
            <a:off x="456263" y="1738515"/>
            <a:ext cx="4267880" cy="1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700" b="1" dirty="0"/>
              <a:t>Au lieu de demander aux athlètes de réserver directement auprès de l'organisateur de la compétition, les secrétaires des clubs pourront leur réserver des places. Seules les secrétaires auront accès à l'application et pourront voir combien de places il reste</a:t>
            </a:r>
            <a:endParaRPr sz="1700" b="1" dirty="0"/>
          </a:p>
        </p:txBody>
      </p:sp>
      <p:grpSp>
        <p:nvGrpSpPr>
          <p:cNvPr id="366" name="Google Shape;366;p36"/>
          <p:cNvGrpSpPr/>
          <p:nvPr/>
        </p:nvGrpSpPr>
        <p:grpSpPr>
          <a:xfrm>
            <a:off x="275321" y="914346"/>
            <a:ext cx="5060709" cy="3101838"/>
            <a:chOff x="1459834" y="4012897"/>
            <a:chExt cx="3294143" cy="547417"/>
          </a:xfrm>
        </p:grpSpPr>
        <p:pic>
          <p:nvPicPr>
            <p:cNvPr id="367" name="Google Shape;36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5114" y="4494268"/>
              <a:ext cx="1728849" cy="66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6"/>
            <p:cNvSpPr/>
            <p:nvPr/>
          </p:nvSpPr>
          <p:spPr>
            <a:xfrm>
              <a:off x="4414825" y="4012897"/>
              <a:ext cx="339152" cy="294656"/>
            </a:xfrm>
            <a:custGeom>
              <a:avLst/>
              <a:gdLst/>
              <a:ahLst/>
              <a:cxnLst/>
              <a:rect l="l" t="t" r="r" b="b"/>
              <a:pathLst>
                <a:path w="2918" h="2535" extrusionOk="0">
                  <a:moveTo>
                    <a:pt x="1461" y="149"/>
                  </a:moveTo>
                  <a:lnTo>
                    <a:pt x="2780" y="2435"/>
                  </a:lnTo>
                  <a:lnTo>
                    <a:pt x="140" y="2435"/>
                  </a:lnTo>
                  <a:lnTo>
                    <a:pt x="1461" y="149"/>
                  </a:lnTo>
                  <a:close/>
                  <a:moveTo>
                    <a:pt x="1459" y="1"/>
                  </a:moveTo>
                  <a:cubicBezTo>
                    <a:pt x="1442" y="1"/>
                    <a:pt x="1425" y="8"/>
                    <a:pt x="1416" y="24"/>
                  </a:cubicBezTo>
                  <a:lnTo>
                    <a:pt x="10" y="2459"/>
                  </a:lnTo>
                  <a:cubicBezTo>
                    <a:pt x="1" y="2475"/>
                    <a:pt x="1" y="2493"/>
                    <a:pt x="10" y="2509"/>
                  </a:cubicBezTo>
                  <a:cubicBezTo>
                    <a:pt x="20" y="2525"/>
                    <a:pt x="37" y="2534"/>
                    <a:pt x="54" y="2534"/>
                  </a:cubicBezTo>
                  <a:lnTo>
                    <a:pt x="2866" y="2534"/>
                  </a:lnTo>
                  <a:cubicBezTo>
                    <a:pt x="2885" y="2534"/>
                    <a:pt x="2900" y="2525"/>
                    <a:pt x="2908" y="2509"/>
                  </a:cubicBezTo>
                  <a:cubicBezTo>
                    <a:pt x="2917" y="2493"/>
                    <a:pt x="2917" y="2475"/>
                    <a:pt x="2908" y="2459"/>
                  </a:cubicBezTo>
                  <a:lnTo>
                    <a:pt x="1502" y="24"/>
                  </a:lnTo>
                  <a:cubicBezTo>
                    <a:pt x="1494" y="8"/>
                    <a:pt x="1476" y="1"/>
                    <a:pt x="1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9834" y="4079586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499" y="-403720"/>
            <a:ext cx="1925275" cy="1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5A960E-A55D-638D-D10F-E0A36308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14974" y="348956"/>
            <a:ext cx="4353142" cy="43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subTitle" idx="1"/>
          </p:nvPr>
        </p:nvSpPr>
        <p:spPr>
          <a:xfrm>
            <a:off x="651591" y="2571750"/>
            <a:ext cx="3295304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" sz="1600" b="1" dirty="0"/>
              <a:t>Notre objectif principale, c’est de respecté les instructions donner par notre responsable. Ajouter les fonctionnalités demandées et corriger les differents bugs . </a:t>
            </a:r>
            <a:endParaRPr sz="1600" b="1"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2"/>
          </p:nvPr>
        </p:nvSpPr>
        <p:spPr>
          <a:xfrm>
            <a:off x="5557068" y="2540436"/>
            <a:ext cx="3490424" cy="125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I" sz="1600" b="1" dirty="0"/>
              <a:t>A</a:t>
            </a:r>
            <a:r>
              <a:rPr lang="fr" sz="1600" b="1" dirty="0"/>
              <a:t>u niveau des tests, l’objectif, c’est de realisé des tests unitaires, fonctionnels, d’intégrations  de toutes les fonctionnalitées. </a:t>
            </a:r>
            <a:r>
              <a:rPr lang="fr-CI" sz="1600" b="1" dirty="0"/>
              <a:t>E</a:t>
            </a:r>
            <a:r>
              <a:rPr lang="fr" sz="1600" b="1" dirty="0"/>
              <a:t>t couvrir au moins 80% des tests . </a:t>
            </a:r>
            <a:r>
              <a:rPr lang="fr-CI" sz="1600" b="1" dirty="0"/>
              <a:t>R</a:t>
            </a:r>
            <a:r>
              <a:rPr lang="fr" sz="1600" b="1" dirty="0"/>
              <a:t>ealiser aussi un test de performance . </a:t>
            </a:r>
            <a:endParaRPr sz="1600" b="1"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Exo 2 ExtraBold"/>
                <a:ea typeface="Exo 2 ExtraBold"/>
                <a:cs typeface="Exo 2 ExtraBold"/>
                <a:sym typeface="Exo 2 ExtraBold"/>
              </a:rPr>
              <a:t>NOS OBJECTIFS</a:t>
            </a:r>
            <a:endParaRPr dirty="0"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3"/>
          </p:nvPr>
        </p:nvSpPr>
        <p:spPr>
          <a:xfrm>
            <a:off x="716700" y="1934387"/>
            <a:ext cx="3014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2000" dirty="0"/>
              <a:t>                   C</a:t>
            </a:r>
            <a:r>
              <a:rPr lang="fr" sz="2000" dirty="0"/>
              <a:t>ôté fonctionnalités/Bugs</a:t>
            </a:r>
            <a:endParaRPr sz="2000" dirty="0"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4015304" y="2677885"/>
            <a:ext cx="1113391" cy="900683"/>
            <a:chOff x="3170763" y="1510468"/>
            <a:chExt cx="373758" cy="373734"/>
          </a:xfrm>
        </p:grpSpPr>
        <p:sp>
          <p:nvSpPr>
            <p:cNvPr id="406" name="Google Shape;406;p38"/>
            <p:cNvSpPr/>
            <p:nvPr/>
          </p:nvSpPr>
          <p:spPr>
            <a:xfrm>
              <a:off x="3248185" y="1587886"/>
              <a:ext cx="218992" cy="218978"/>
            </a:xfrm>
            <a:custGeom>
              <a:avLst/>
              <a:gdLst/>
              <a:ahLst/>
              <a:cxnLst/>
              <a:rect l="l" t="t" r="r" b="b"/>
              <a:pathLst>
                <a:path w="5493" h="5493" extrusionOk="0">
                  <a:moveTo>
                    <a:pt x="2747" y="1"/>
                  </a:moveTo>
                  <a:cubicBezTo>
                    <a:pt x="1233" y="1"/>
                    <a:pt x="1" y="1233"/>
                    <a:pt x="1" y="2747"/>
                  </a:cubicBezTo>
                  <a:cubicBezTo>
                    <a:pt x="1" y="4261"/>
                    <a:pt x="1233" y="5492"/>
                    <a:pt x="2747" y="5492"/>
                  </a:cubicBezTo>
                  <a:cubicBezTo>
                    <a:pt x="4261" y="5492"/>
                    <a:pt x="5492" y="4261"/>
                    <a:pt x="5492" y="2747"/>
                  </a:cubicBezTo>
                  <a:cubicBezTo>
                    <a:pt x="5492" y="2314"/>
                    <a:pt x="5411" y="1942"/>
                    <a:pt x="5238" y="1588"/>
                  </a:cubicBezTo>
                  <a:lnTo>
                    <a:pt x="4521" y="1396"/>
                  </a:lnTo>
                  <a:lnTo>
                    <a:pt x="4156" y="1758"/>
                  </a:lnTo>
                  <a:cubicBezTo>
                    <a:pt x="4353" y="2037"/>
                    <a:pt x="4469" y="2379"/>
                    <a:pt x="4469" y="2747"/>
                  </a:cubicBezTo>
                  <a:cubicBezTo>
                    <a:pt x="4469" y="3697"/>
                    <a:pt x="3697" y="4469"/>
                    <a:pt x="2747" y="4469"/>
                  </a:cubicBezTo>
                  <a:cubicBezTo>
                    <a:pt x="1798" y="4469"/>
                    <a:pt x="1024" y="3697"/>
                    <a:pt x="1024" y="2747"/>
                  </a:cubicBezTo>
                  <a:cubicBezTo>
                    <a:pt x="1024" y="1798"/>
                    <a:pt x="1798" y="1024"/>
                    <a:pt x="2747" y="1024"/>
                  </a:cubicBezTo>
                  <a:cubicBezTo>
                    <a:pt x="3118" y="1024"/>
                    <a:pt x="3461" y="1143"/>
                    <a:pt x="3744" y="1344"/>
                  </a:cubicBezTo>
                  <a:lnTo>
                    <a:pt x="4115" y="976"/>
                  </a:lnTo>
                  <a:lnTo>
                    <a:pt x="3963" y="284"/>
                  </a:lnTo>
                  <a:cubicBezTo>
                    <a:pt x="3591" y="91"/>
                    <a:pt x="3202" y="1"/>
                    <a:pt x="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312252" y="1651989"/>
              <a:ext cx="45719" cy="60873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8" y="1"/>
                  </a:moveTo>
                  <a:cubicBezTo>
                    <a:pt x="510" y="1"/>
                    <a:pt x="1" y="511"/>
                    <a:pt x="1" y="1139"/>
                  </a:cubicBezTo>
                  <a:cubicBezTo>
                    <a:pt x="1" y="1767"/>
                    <a:pt x="510" y="2278"/>
                    <a:pt x="1138" y="2278"/>
                  </a:cubicBezTo>
                  <a:cubicBezTo>
                    <a:pt x="1766" y="2278"/>
                    <a:pt x="2276" y="1767"/>
                    <a:pt x="2276" y="1139"/>
                  </a:cubicBezTo>
                  <a:cubicBezTo>
                    <a:pt x="2276" y="932"/>
                    <a:pt x="2222" y="738"/>
                    <a:pt x="2123" y="570"/>
                  </a:cubicBezTo>
                  <a:lnTo>
                    <a:pt x="1333" y="1355"/>
                  </a:lnTo>
                  <a:cubicBezTo>
                    <a:pt x="1277" y="1412"/>
                    <a:pt x="1201" y="1440"/>
                    <a:pt x="1128" y="1440"/>
                  </a:cubicBezTo>
                  <a:cubicBezTo>
                    <a:pt x="1053" y="1440"/>
                    <a:pt x="978" y="1410"/>
                    <a:pt x="921" y="1354"/>
                  </a:cubicBezTo>
                  <a:cubicBezTo>
                    <a:pt x="808" y="1239"/>
                    <a:pt x="808" y="1055"/>
                    <a:pt x="922" y="941"/>
                  </a:cubicBezTo>
                  <a:lnTo>
                    <a:pt x="1712" y="157"/>
                  </a:lnTo>
                  <a:cubicBezTo>
                    <a:pt x="1543" y="58"/>
                    <a:pt x="134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448958" y="1568870"/>
              <a:ext cx="74353" cy="61910"/>
            </a:xfrm>
            <a:custGeom>
              <a:avLst/>
              <a:gdLst/>
              <a:ahLst/>
              <a:cxnLst/>
              <a:rect l="l" t="t" r="r" b="b"/>
              <a:pathLst>
                <a:path w="1865" h="1553" extrusionOk="0">
                  <a:moveTo>
                    <a:pt x="1368" y="1"/>
                  </a:moveTo>
                  <a:lnTo>
                    <a:pt x="30" y="1329"/>
                  </a:lnTo>
                  <a:cubicBezTo>
                    <a:pt x="1" y="1359"/>
                    <a:pt x="13" y="1411"/>
                    <a:pt x="56" y="1421"/>
                  </a:cubicBezTo>
                  <a:lnTo>
                    <a:pt x="536" y="1551"/>
                  </a:lnTo>
                  <a:cubicBezTo>
                    <a:pt x="540" y="1552"/>
                    <a:pt x="545" y="1553"/>
                    <a:pt x="550" y="1553"/>
                  </a:cubicBezTo>
                  <a:cubicBezTo>
                    <a:pt x="564" y="1553"/>
                    <a:pt x="578" y="1547"/>
                    <a:pt x="588" y="1536"/>
                  </a:cubicBezTo>
                  <a:lnTo>
                    <a:pt x="1838" y="287"/>
                  </a:lnTo>
                  <a:cubicBezTo>
                    <a:pt x="1865" y="259"/>
                    <a:pt x="1855" y="213"/>
                    <a:pt x="1821" y="197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170763" y="1510468"/>
              <a:ext cx="373758" cy="373734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7" y="0"/>
                  </a:moveTo>
                  <a:cubicBezTo>
                    <a:pt x="2099" y="0"/>
                    <a:pt x="0" y="2099"/>
                    <a:pt x="0" y="4688"/>
                  </a:cubicBezTo>
                  <a:cubicBezTo>
                    <a:pt x="0" y="7276"/>
                    <a:pt x="2099" y="9375"/>
                    <a:pt x="4687" y="9375"/>
                  </a:cubicBezTo>
                  <a:cubicBezTo>
                    <a:pt x="7276" y="9375"/>
                    <a:pt x="9375" y="7276"/>
                    <a:pt x="9375" y="4688"/>
                  </a:cubicBezTo>
                  <a:cubicBezTo>
                    <a:pt x="9375" y="3913"/>
                    <a:pt x="9186" y="3181"/>
                    <a:pt x="8852" y="2538"/>
                  </a:cubicBezTo>
                  <a:lnTo>
                    <a:pt x="7836" y="3555"/>
                  </a:lnTo>
                  <a:cubicBezTo>
                    <a:pt x="7834" y="3557"/>
                    <a:pt x="7830" y="3560"/>
                    <a:pt x="7828" y="3562"/>
                  </a:cubicBezTo>
                  <a:cubicBezTo>
                    <a:pt x="7956" y="3911"/>
                    <a:pt x="8018" y="4278"/>
                    <a:pt x="8018" y="4688"/>
                  </a:cubicBezTo>
                  <a:cubicBezTo>
                    <a:pt x="8018" y="6524"/>
                    <a:pt x="6523" y="8018"/>
                    <a:pt x="4687" y="8018"/>
                  </a:cubicBezTo>
                  <a:cubicBezTo>
                    <a:pt x="2851" y="8018"/>
                    <a:pt x="1357" y="6525"/>
                    <a:pt x="1357" y="4689"/>
                  </a:cubicBezTo>
                  <a:cubicBezTo>
                    <a:pt x="1357" y="2853"/>
                    <a:pt x="2851" y="1359"/>
                    <a:pt x="4687" y="1359"/>
                  </a:cubicBezTo>
                  <a:cubicBezTo>
                    <a:pt x="5125" y="1359"/>
                    <a:pt x="5524" y="1433"/>
                    <a:pt x="5898" y="1582"/>
                  </a:cubicBezTo>
                  <a:lnTo>
                    <a:pt x="5900" y="1579"/>
                  </a:lnTo>
                  <a:lnTo>
                    <a:pt x="6915" y="565"/>
                  </a:lnTo>
                  <a:cubicBezTo>
                    <a:pt x="6254" y="215"/>
                    <a:pt x="5480" y="0"/>
                    <a:pt x="4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427111" y="1533709"/>
              <a:ext cx="60439" cy="71438"/>
            </a:xfrm>
            <a:custGeom>
              <a:avLst/>
              <a:gdLst/>
              <a:ahLst/>
              <a:cxnLst/>
              <a:rect l="l" t="t" r="r" b="b"/>
              <a:pathLst>
                <a:path w="1516" h="1792" extrusionOk="0">
                  <a:moveTo>
                    <a:pt x="1317" y="0"/>
                  </a:moveTo>
                  <a:cubicBezTo>
                    <a:pt x="1303" y="0"/>
                    <a:pt x="1289" y="5"/>
                    <a:pt x="1278" y="17"/>
                  </a:cubicBezTo>
                  <a:lnTo>
                    <a:pt x="18" y="1275"/>
                  </a:lnTo>
                  <a:cubicBezTo>
                    <a:pt x="5" y="1289"/>
                    <a:pt x="0" y="1309"/>
                    <a:pt x="3" y="1327"/>
                  </a:cubicBezTo>
                  <a:lnTo>
                    <a:pt x="96" y="1749"/>
                  </a:lnTo>
                  <a:cubicBezTo>
                    <a:pt x="101" y="1776"/>
                    <a:pt x="124" y="1792"/>
                    <a:pt x="149" y="1792"/>
                  </a:cubicBezTo>
                  <a:cubicBezTo>
                    <a:pt x="162" y="1792"/>
                    <a:pt x="176" y="1787"/>
                    <a:pt x="188" y="1776"/>
                  </a:cubicBezTo>
                  <a:lnTo>
                    <a:pt x="1515" y="458"/>
                  </a:lnTo>
                  <a:lnTo>
                    <a:pt x="1368" y="38"/>
                  </a:lnTo>
                  <a:cubicBezTo>
                    <a:pt x="1361" y="14"/>
                    <a:pt x="1339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8"/>
          <p:cNvGrpSpPr/>
          <p:nvPr/>
        </p:nvGrpSpPr>
        <p:grpSpPr>
          <a:xfrm>
            <a:off x="5448271" y="1104311"/>
            <a:ext cx="3439705" cy="480728"/>
            <a:chOff x="5448271" y="1031561"/>
            <a:chExt cx="3439705" cy="480728"/>
          </a:xfrm>
        </p:grpSpPr>
        <p:pic>
          <p:nvPicPr>
            <p:cNvPr id="412" name="Google Shape;41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8271" y="1031561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9126" y="1446243"/>
              <a:ext cx="1728849" cy="66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Google Shape;392;p38">
            <a:extLst>
              <a:ext uri="{FF2B5EF4-FFF2-40B4-BE49-F238E27FC236}">
                <a16:creationId xmlns:a16="http://schemas.microsoft.com/office/drawing/2014/main" id="{A0828976-D5C4-C804-F261-5971B30DA11D}"/>
              </a:ext>
            </a:extLst>
          </p:cNvPr>
          <p:cNvSpPr txBox="1">
            <a:spLocks/>
          </p:cNvSpPr>
          <p:nvPr/>
        </p:nvSpPr>
        <p:spPr>
          <a:xfrm>
            <a:off x="5754563" y="1934387"/>
            <a:ext cx="301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1800" b="0" i="0" u="none" strike="noStrike" cap="none">
                <a:solidFill>
                  <a:schemeClr val="accent4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 ExtraBold"/>
              <a:buNone/>
              <a:defRPr sz="2400" b="0" i="0" u="none" strike="noStrike" cap="none">
                <a:solidFill>
                  <a:schemeClr val="dk1"/>
                </a:solidFill>
                <a:latin typeface="Exo 2 ExtraBold"/>
                <a:ea typeface="Exo 2 ExtraBold"/>
                <a:cs typeface="Exo 2 ExtraBold"/>
                <a:sym typeface="Exo 2 ExtraBold"/>
              </a:defRPr>
            </a:lvl9pPr>
          </a:lstStyle>
          <a:p>
            <a:pPr algn="just"/>
            <a:r>
              <a:rPr lang="fr-CI" sz="2400" dirty="0"/>
              <a:t>Côté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build="p"/>
      <p:bldP spid="390" grpId="0" build="p"/>
      <p:bldP spid="391" grpId="0"/>
      <p:bldP spid="39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Test unitaire avec unittest</a:t>
            </a:r>
            <a:endParaRPr dirty="0"/>
          </a:p>
        </p:txBody>
      </p:sp>
      <p:sp>
        <p:nvSpPr>
          <p:cNvPr id="331" name="Google Shape;331;p34"/>
          <p:cNvSpPr txBox="1"/>
          <p:nvPr/>
        </p:nvSpPr>
        <p:spPr>
          <a:xfrm>
            <a:off x="839784" y="1170087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fr-FR" sz="1800" b="1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Avec la commande ci-dessous, on lance les tests unitaires</a:t>
            </a:r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25" y="4363374"/>
            <a:ext cx="637358" cy="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67A58E-6A2B-2746-13BB-826B857D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1" y="1729126"/>
            <a:ext cx="7725853" cy="419158"/>
          </a:xfrm>
          <a:prstGeom prst="rect">
            <a:avLst/>
          </a:prstGeom>
        </p:spPr>
      </p:pic>
      <p:sp>
        <p:nvSpPr>
          <p:cNvPr id="7" name="Google Shape;331;p34">
            <a:extLst>
              <a:ext uri="{FF2B5EF4-FFF2-40B4-BE49-F238E27FC236}">
                <a16:creationId xmlns:a16="http://schemas.microsoft.com/office/drawing/2014/main" id="{7A70509D-CC55-2017-B54D-DD6744206700}"/>
              </a:ext>
            </a:extLst>
          </p:cNvPr>
          <p:cNvSpPr txBox="1"/>
          <p:nvPr/>
        </p:nvSpPr>
        <p:spPr>
          <a:xfrm>
            <a:off x="839784" y="2462282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fr-FR" sz="1800" b="1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Le résultat : 10 tests effectués avec succès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AFF166-AF97-8C47-D39E-078881C3F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55" y="3095672"/>
            <a:ext cx="201005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dirty="0"/>
              <a:t>% des tests unitaire </a:t>
            </a:r>
            <a:r>
              <a:rPr lang="fr-FR" dirty="0"/>
              <a:t>avec le module « </a:t>
            </a:r>
            <a:r>
              <a:rPr lang="fr-CI" dirty="0"/>
              <a:t> </a:t>
            </a:r>
            <a:r>
              <a:rPr lang="fr-CI" dirty="0" err="1"/>
              <a:t>coverage</a:t>
            </a:r>
            <a:r>
              <a:rPr lang="fr-CI" dirty="0"/>
              <a:t>  »</a:t>
            </a:r>
            <a:endParaRPr dirty="0"/>
          </a:p>
        </p:txBody>
      </p:sp>
      <p:sp>
        <p:nvSpPr>
          <p:cNvPr id="331" name="Google Shape;331;p34"/>
          <p:cNvSpPr txBox="1"/>
          <p:nvPr/>
        </p:nvSpPr>
        <p:spPr>
          <a:xfrm>
            <a:off x="839784" y="1275716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fr-FR" sz="1800" b="1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Avec la commande ci-dessous, on lance la couverture des tests </a:t>
            </a:r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25" y="4363374"/>
            <a:ext cx="637358" cy="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31;p34">
            <a:extLst>
              <a:ext uri="{FF2B5EF4-FFF2-40B4-BE49-F238E27FC236}">
                <a16:creationId xmlns:a16="http://schemas.microsoft.com/office/drawing/2014/main" id="{7A70509D-CC55-2017-B54D-DD6744206700}"/>
              </a:ext>
            </a:extLst>
          </p:cNvPr>
          <p:cNvSpPr txBox="1"/>
          <p:nvPr/>
        </p:nvSpPr>
        <p:spPr>
          <a:xfrm>
            <a:off x="839784" y="2444820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fr-FR" sz="1800" b="1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Le résultat : 10 tests effectués avec succès, avec 87 % en générale dont 81% pour server.py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D8B5FA-A7B1-DB12-A62D-FA845989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43" y="1709755"/>
            <a:ext cx="3014176" cy="4768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A6141C-1C19-BC70-35F0-1ECAB5EE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5" y="3215230"/>
            <a:ext cx="779253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1849773" y="2143050"/>
            <a:ext cx="56250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dirty="0"/>
              <a:t>F</a:t>
            </a:r>
            <a:r>
              <a:rPr lang="fr" dirty="0"/>
              <a:t>onctionnalites &amp; bugs  corrigés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50" y="2381099"/>
            <a:ext cx="637358" cy="2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37"/>
          <p:cNvGrpSpPr/>
          <p:nvPr/>
        </p:nvGrpSpPr>
        <p:grpSpPr>
          <a:xfrm>
            <a:off x="-636429" y="3489949"/>
            <a:ext cx="10416862" cy="324378"/>
            <a:chOff x="-636429" y="3489949"/>
            <a:chExt cx="10416862" cy="324378"/>
          </a:xfrm>
        </p:grpSpPr>
        <p:pic>
          <p:nvPicPr>
            <p:cNvPr id="379" name="Google Shape;37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36429" y="3789998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675" y="3489949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727049" y="3789998"/>
              <a:ext cx="2053384" cy="24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079971" y="3489949"/>
              <a:ext cx="637358" cy="24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31996" y="2381099"/>
            <a:ext cx="637358" cy="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723" y="3855221"/>
            <a:ext cx="180550" cy="18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>
            <a:spLocks noGrp="1"/>
          </p:cNvSpPr>
          <p:nvPr>
            <p:ph type="title"/>
          </p:nvPr>
        </p:nvSpPr>
        <p:spPr>
          <a:xfrm>
            <a:off x="600221" y="21250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PRINCIPALES FONCTIONNALITEES</a:t>
            </a:r>
            <a:endParaRPr dirty="0"/>
          </a:p>
        </p:txBody>
      </p:sp>
      <p:graphicFrame>
        <p:nvGraphicFramePr>
          <p:cNvPr id="520" name="Google Shape;520;p45"/>
          <p:cNvGraphicFramePr/>
          <p:nvPr>
            <p:extLst>
              <p:ext uri="{D42A27DB-BD31-4B8C-83A1-F6EECF244321}">
                <p14:modId xmlns:p14="http://schemas.microsoft.com/office/powerpoint/2010/main" val="1635599706"/>
              </p:ext>
            </p:extLst>
          </p:nvPr>
        </p:nvGraphicFramePr>
        <p:xfrm>
          <a:off x="733777" y="925689"/>
          <a:ext cx="7690197" cy="3858232"/>
        </p:xfrm>
        <a:graphic>
          <a:graphicData uri="http://schemas.openxmlformats.org/drawingml/2006/table">
            <a:tbl>
              <a:tblPr>
                <a:noFill/>
                <a:tableStyleId>{577714A9-30D2-4E75-9DCD-D50D8D4F3FA7}</a:tableStyleId>
              </a:tblPr>
              <a:tblGrid>
                <a:gridCol w="167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accent4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Phase 0</a:t>
                      </a:r>
                      <a:endParaRPr sz="1600" dirty="0">
                        <a:solidFill>
                          <a:schemeClr val="accent4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accent4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Phase 1</a:t>
                      </a:r>
                      <a:endParaRPr sz="1600" dirty="0">
                        <a:solidFill>
                          <a:schemeClr val="accent4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accent4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Phase 2</a:t>
                      </a:r>
                      <a:endParaRPr sz="1600" dirty="0">
                        <a:solidFill>
                          <a:schemeClr val="accent4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I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F</a:t>
                      </a:r>
                      <a:r>
                        <a:rPr lang="fr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onctionnalité 1</a:t>
                      </a:r>
                      <a:endParaRPr dirty="0">
                        <a:solidFill>
                          <a:schemeClr val="accent5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Il faut éviter la surréservation</a:t>
                      </a:r>
                      <a:r>
                        <a:rPr lang="fr-FR" sz="1000" dirty="0"/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sélectionner une compétition et utiliser leurs points pour acheter des places. 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 dirty="0">
                          <a:solidFill>
                            <a:schemeClr val="accent6"/>
                          </a:solidFill>
                        </a:rPr>
                        <a:t>Tableau public, en lecture seule, des totaux de points indiquant le nombre de points disponibles pour chaque club.</a:t>
                      </a:r>
                      <a:endParaRPr sz="9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I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F</a:t>
                      </a:r>
                      <a:r>
                        <a:rPr lang="fr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onctionnalité 2</a:t>
                      </a:r>
                      <a:endParaRPr dirty="0">
                        <a:solidFill>
                          <a:schemeClr val="accent5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Il faut pouvoir utiliser des points pour acheter des places d'accès rapide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confirmant le nombre de places achetées, ou un message indiquant que le concours est complet.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Il ne devrait pas être nécessaire de se connecter au site pour voir la page. 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I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F</a:t>
                      </a:r>
                      <a:r>
                        <a:rPr lang="fr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onctionnalité 3</a:t>
                      </a:r>
                      <a:endParaRPr dirty="0">
                        <a:solidFill>
                          <a:schemeClr val="accent5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Il faut un tableau indiquant les points pour tous les clubs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. </a:t>
                      </a: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Les points utilisés doivent être déduits du total précédent</a:t>
                      </a:r>
                      <a:r>
                        <a:rPr lang="fr-FR" sz="1000" dirty="0"/>
                        <a:t>. </a:t>
                      </a:r>
                      <a:endParaRPr sz="10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 dirty="0">
                          <a:solidFill>
                            <a:schemeClr val="accent6"/>
                          </a:solidFill>
                        </a:rPr>
                        <a:t>Compte tenu du nombre d'utilisateurs potentiels, il faut réduire au minimum les temps de construction et de rendu</a:t>
                      </a:r>
                      <a:endParaRPr sz="9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7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I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F</a:t>
                      </a:r>
                      <a:r>
                        <a:rPr lang="fr" dirty="0">
                          <a:solidFill>
                            <a:schemeClr val="accent5"/>
                          </a:solidFill>
                          <a:latin typeface="Exo 2 ExtraBold"/>
                          <a:ea typeface="Exo 2 ExtraBold"/>
                          <a:cs typeface="Exo 2 ExtraBold"/>
                          <a:sym typeface="Exo 2 ExtraBold"/>
                        </a:rPr>
                        <a:t>onctionnalité 4</a:t>
                      </a:r>
                      <a:endParaRPr dirty="0">
                        <a:solidFill>
                          <a:schemeClr val="accent5"/>
                        </a:solidFill>
                        <a:latin typeface="Exo 2 ExtraBold"/>
                        <a:ea typeface="Exo 2 ExtraBold"/>
                        <a:cs typeface="Exo 2 ExtraBold"/>
                        <a:sym typeface="Ex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Besoin d'un moyen pour les secrétaires de se connecter et de visualiser leur solde de points actuel. 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Ils ne doivent pas pouvoir réserver plus de places que celles disponibles ou plus de 12 places dans une compétition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>
                          <a:solidFill>
                            <a:schemeClr val="accent6"/>
                          </a:solidFill>
                        </a:rPr>
                        <a:t>Pas  plus de 5 secondes pour récupérer une liste de compétitions, et pas plus de 2 secondes pour mettre à jour le total de points.</a:t>
                      </a:r>
                      <a:endParaRPr sz="1000" b="1" dirty="0">
                        <a:solidFill>
                          <a:schemeClr val="accent6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766">
                        <a:alpha val="8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21" name="Google Shape;5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725" y="1176236"/>
            <a:ext cx="637358" cy="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</p:bldLst>
  </p:timing>
</p:sld>
</file>

<file path=ppt/theme/theme1.xml><?xml version="1.0" encoding="utf-8"?>
<a:theme xmlns:a="http://schemas.openxmlformats.org/drawingml/2006/main" name="Futuristic Style MK Plan by Slidesgo">
  <a:themeElements>
    <a:clrScheme name="Simple Light">
      <a:dk1>
        <a:srgbClr val="FFF2EB"/>
      </a:dk1>
      <a:lt1>
        <a:srgbClr val="280430"/>
      </a:lt1>
      <a:dk2>
        <a:srgbClr val="36083D"/>
      </a:dk2>
      <a:lt2>
        <a:srgbClr val="460D4D"/>
      </a:lt2>
      <a:accent1>
        <a:srgbClr val="387AE9"/>
      </a:accent1>
      <a:accent2>
        <a:srgbClr val="D1692C"/>
      </a:accent2>
      <a:accent3>
        <a:srgbClr val="F18545"/>
      </a:accent3>
      <a:accent4>
        <a:srgbClr val="FFA766"/>
      </a:accent4>
      <a:accent5>
        <a:srgbClr val="E0B499"/>
      </a:accent5>
      <a:accent6>
        <a:srgbClr val="FFFFFF"/>
      </a:accent6>
      <a:hlink>
        <a:srgbClr val="FFF2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530</Words>
  <Application>Microsoft Office PowerPoint</Application>
  <PresentationFormat>Affichage à l'écran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PT Sans</vt:lpstr>
      <vt:lpstr>Exo 2 ExtraBold</vt:lpstr>
      <vt:lpstr>Futuristic Style MK Plan by Slidesgo</vt:lpstr>
      <vt:lpstr>système de réservation</vt:lpstr>
      <vt:lpstr>Le Pourquoi</vt:lpstr>
      <vt:lpstr>Le pourquoi</vt:lpstr>
      <vt:lpstr>Le comment</vt:lpstr>
      <vt:lpstr>NOS OBJECTIFS</vt:lpstr>
      <vt:lpstr>Test unitaire avec unittest</vt:lpstr>
      <vt:lpstr>% des tests unitaire avec le module «  coverage  »</vt:lpstr>
      <vt:lpstr>Fonctionnalites &amp; bugs  corrigés</vt:lpstr>
      <vt:lpstr>PRINCIPALES FONCTIONNALITEES</vt:lpstr>
      <vt:lpstr>Test de performance avec Locust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MARKETING DE STYLE FUTURISTE</dc:title>
  <cp:lastModifiedBy>emmanuel</cp:lastModifiedBy>
  <cp:revision>14</cp:revision>
  <dcterms:modified xsi:type="dcterms:W3CDTF">2024-02-12T22:49:23Z</dcterms:modified>
</cp:coreProperties>
</file>