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7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8.xml" ContentType="application/vnd.openxmlformats-officedocument.theme+xml"/>
  <Override PartName="/ppt/slideLayouts/slideLayout45.xml" ContentType="application/vnd.openxmlformats-officedocument.presentationml.slideLayout+xml"/>
  <Override PartName="/ppt/theme/theme9.xml" ContentType="application/vnd.openxmlformats-officedocument.theme+xml"/>
  <Override PartName="/ppt/slideLayouts/slideLayout46.xml" ContentType="application/vnd.openxmlformats-officedocument.presentationml.slideLayout+xml"/>
  <Override PartName="/ppt/theme/theme10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  <p:sldMasterId id="2147483733" r:id="rId2"/>
    <p:sldMasterId id="2147483704" r:id="rId3"/>
    <p:sldMasterId id="2147483707" r:id="rId4"/>
    <p:sldMasterId id="2147483715" r:id="rId5"/>
    <p:sldMasterId id="2147483721" r:id="rId6"/>
    <p:sldMasterId id="2147483726" r:id="rId7"/>
    <p:sldMasterId id="2147483755" r:id="rId8"/>
    <p:sldMasterId id="2147483761" r:id="rId9"/>
    <p:sldMasterId id="2147483764" r:id="rId10"/>
    <p:sldMasterId id="2147483766" r:id="rId11"/>
  </p:sldMasterIdLst>
  <p:notesMasterIdLst>
    <p:notesMasterId r:id="rId28"/>
  </p:notesMasterIdLst>
  <p:handoutMasterIdLst>
    <p:handoutMasterId r:id="rId29"/>
  </p:handoutMasterIdLst>
  <p:sldIdLst>
    <p:sldId id="372" r:id="rId12"/>
    <p:sldId id="484" r:id="rId13"/>
    <p:sldId id="490" r:id="rId14"/>
    <p:sldId id="491" r:id="rId15"/>
    <p:sldId id="492" r:id="rId16"/>
    <p:sldId id="493" r:id="rId17"/>
    <p:sldId id="494" r:id="rId18"/>
    <p:sldId id="499" r:id="rId19"/>
    <p:sldId id="500" r:id="rId20"/>
    <p:sldId id="501" r:id="rId21"/>
    <p:sldId id="502" r:id="rId22"/>
    <p:sldId id="503" r:id="rId23"/>
    <p:sldId id="495" r:id="rId24"/>
    <p:sldId id="496" r:id="rId25"/>
    <p:sldId id="497" r:id="rId26"/>
    <p:sldId id="489" r:id="rId27"/>
  </p:sldIdLst>
  <p:sldSz cx="12192000" cy="6858000"/>
  <p:notesSz cx="6797675" cy="9928225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979701-3F3B-A44E-983C-8FFD6CB7F850}">
          <p14:sldIdLst>
            <p14:sldId id="372"/>
            <p14:sldId id="484"/>
            <p14:sldId id="490"/>
            <p14:sldId id="491"/>
            <p14:sldId id="492"/>
            <p14:sldId id="493"/>
            <p14:sldId id="494"/>
          </p14:sldIdLst>
        </p14:section>
        <p14:section name="Untitled Section" id="{CD7DBD0D-0781-E445-9323-C0A285C127A8}">
          <p14:sldIdLst>
            <p14:sldId id="499"/>
            <p14:sldId id="500"/>
            <p14:sldId id="501"/>
            <p14:sldId id="502"/>
            <p14:sldId id="503"/>
            <p14:sldId id="495"/>
            <p14:sldId id="496"/>
            <p14:sldId id="497"/>
            <p14:sldId id="4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3">
          <p15:clr>
            <a:srgbClr val="A4A3A4"/>
          </p15:clr>
        </p15:guide>
        <p15:guide id="2" orient="horz" pos="157">
          <p15:clr>
            <a:srgbClr val="A4A3A4"/>
          </p15:clr>
        </p15:guide>
        <p15:guide id="3" pos="1939">
          <p15:clr>
            <a:srgbClr val="A4A3A4"/>
          </p15:clr>
        </p15:guide>
        <p15:guide id="4" pos="1232">
          <p15:clr>
            <a:srgbClr val="A4A3A4"/>
          </p15:clr>
        </p15:guide>
        <p15:guide id="5" pos="60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BC84"/>
    <a:srgbClr val="3BB8C5"/>
    <a:srgbClr val="F7F7F7"/>
    <a:srgbClr val="AEB1B3"/>
    <a:srgbClr val="2A2A2B"/>
    <a:srgbClr val="8CCC9A"/>
    <a:srgbClr val="7EA4D8"/>
    <a:srgbClr val="63C6BF"/>
    <a:srgbClr val="78D2F7"/>
    <a:srgbClr val="BC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33"/>
    <p:restoredTop sz="75380" autoAdjust="0"/>
  </p:normalViewPr>
  <p:slideViewPr>
    <p:cSldViewPr snapToGrid="0">
      <p:cViewPr>
        <p:scale>
          <a:sx n="76" d="100"/>
          <a:sy n="76" d="100"/>
        </p:scale>
        <p:origin x="144" y="368"/>
      </p:cViewPr>
      <p:guideLst>
        <p:guide orient="horz" pos="293"/>
        <p:guide orient="horz" pos="157"/>
        <p:guide pos="1939"/>
        <p:guide pos="1232"/>
        <p:guide pos="606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00" d="100"/>
        <a:sy n="300" d="100"/>
      </p:scale>
      <p:origin x="0" y="3462"/>
    </p:cViewPr>
  </p:sorterViewPr>
  <p:notesViewPr>
    <p:cSldViewPr snapToGrid="0">
      <p:cViewPr varScale="1">
        <p:scale>
          <a:sx n="80" d="100"/>
          <a:sy n="80" d="100"/>
        </p:scale>
        <p:origin x="-3912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BE" dirty="0" smtClean="0"/>
              <a:t>Tournai, le 24 août 2016</a:t>
            </a:r>
            <a:endParaRPr lang="fr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6168B-EDAE-4FA6-BA4E-BF85066A7835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01269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5462F-8773-4C24-98FD-0CCEF80E588D}" type="datetimeFigureOut">
              <a:rPr lang="en-US" smtClean="0"/>
              <a:t>9/21/18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4F7D0-78F5-41C6-A367-B12621F796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7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1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1" name="Shape 541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32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9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9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9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9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9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9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9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9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9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9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9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Graphic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logo groen def v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8" t="32678" r="6343" b="38513"/>
          <a:stretch/>
        </p:blipFill>
        <p:spPr>
          <a:xfrm>
            <a:off x="434460" y="417789"/>
            <a:ext cx="11329348" cy="335902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691" y="2810466"/>
            <a:ext cx="2173974" cy="229332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2" y="180862"/>
            <a:ext cx="2292668" cy="899612"/>
          </a:xfrm>
          <a:prstGeom prst="rect">
            <a:avLst/>
          </a:prstGeom>
        </p:spPr>
      </p:pic>
      <p:sp>
        <p:nvSpPr>
          <p:cNvPr id="35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834958" y="4432844"/>
            <a:ext cx="6331634" cy="504000"/>
          </a:xfrm>
          <a:noFill/>
        </p:spPr>
        <p:txBody>
          <a:bodyPr wrap="square" rtlCol="0">
            <a:spAutoFit/>
          </a:bodyPr>
          <a:lstStyle>
            <a:lvl1pPr>
              <a:defRPr lang="fr-FR" sz="4000" i="1" dirty="0"/>
            </a:lvl1pPr>
          </a:lstStyle>
          <a:p>
            <a:pPr lvl="0"/>
            <a:r>
              <a:rPr lang="en-US" dirty="0" smtClean="0"/>
              <a:t>Edit Subtitle</a:t>
            </a:r>
            <a:endParaRPr lang="fr-FR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1834958" y="5007122"/>
            <a:ext cx="6331634" cy="600164"/>
          </a:xfrm>
          <a:noFill/>
        </p:spPr>
        <p:txBody>
          <a:bodyPr wrap="square" rtlCol="0">
            <a:spAutoFit/>
          </a:bodyPr>
          <a:lstStyle>
            <a:lvl1pPr>
              <a:defRPr lang="fr-FR" sz="36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Edit Description</a:t>
            </a:r>
            <a:endParaRPr lang="fr-FR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1834957" y="3784589"/>
            <a:ext cx="6331635" cy="646331"/>
          </a:xfrm>
          <a:noFill/>
        </p:spPr>
        <p:txBody>
          <a:bodyPr wrap="square" rtlCol="0">
            <a:spAutoFit/>
          </a:bodyPr>
          <a:lstStyle>
            <a:lvl1pPr>
              <a:defRPr lang="fr-FR" sz="4000" dirty="0"/>
            </a:lvl1pPr>
          </a:lstStyle>
          <a:p>
            <a:pPr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9620852" y="3666319"/>
            <a:ext cx="2174875" cy="403225"/>
          </a:xfrm>
        </p:spPr>
        <p:txBody>
          <a:bodyPr>
            <a:noAutofit/>
          </a:bodyPr>
          <a:lstStyle>
            <a:lvl1pPr algn="ctr">
              <a:defRPr sz="1800"/>
            </a:lvl1pPr>
          </a:lstStyle>
          <a:p>
            <a:pPr lvl="0"/>
            <a:r>
              <a:rPr lang="fr-FR" dirty="0" smtClean="0"/>
              <a:t>Edit </a:t>
            </a:r>
            <a:r>
              <a:rPr lang="fr-FR" dirty="0" err="1" smtClean="0"/>
              <a:t>Theme</a:t>
            </a:r>
            <a:endParaRPr lang="fr-FR" dirty="0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23"/>
          </p:nvPr>
        </p:nvSpPr>
        <p:spPr>
          <a:xfrm>
            <a:off x="1874520" y="6466944"/>
            <a:ext cx="4114800" cy="307777"/>
          </a:xfrm>
        </p:spPr>
        <p:txBody>
          <a:bodyPr/>
          <a:lstStyle/>
          <a:p>
            <a:pPr algn="l"/>
            <a:r>
              <a:rPr lang="fr-FR" dirty="0" smtClean="0"/>
              <a:t>Luxembourg, le 8 juillet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29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ackground Title Fund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675774" y="1816766"/>
            <a:ext cx="10840452" cy="43915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987069" y="3841244"/>
            <a:ext cx="8034268" cy="468000"/>
          </a:xfrm>
          <a:noFill/>
        </p:spPr>
        <p:txBody>
          <a:bodyPr wrap="square" rtlCol="0">
            <a:spAutoFit/>
          </a:bodyPr>
          <a:lstStyle>
            <a:lvl1pPr>
              <a:defRPr lang="fr-FR" sz="3600" i="1" dirty="0"/>
            </a:lvl1pPr>
          </a:lstStyle>
          <a:p>
            <a:pPr lvl="0"/>
            <a:r>
              <a:rPr lang="en-US" dirty="0" smtClean="0"/>
              <a:t>Edit Subtitle</a:t>
            </a:r>
            <a:endParaRPr lang="fr-FR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987069" y="4368022"/>
            <a:ext cx="8034268" cy="600164"/>
          </a:xfrm>
          <a:noFill/>
        </p:spPr>
        <p:txBody>
          <a:bodyPr wrap="square" rtlCol="0">
            <a:spAutoFit/>
          </a:bodyPr>
          <a:lstStyle>
            <a:lvl1pPr>
              <a:defRPr lang="fr-FR" sz="3600" dirty="0">
                <a:solidFill>
                  <a:srgbClr val="848689"/>
                </a:solidFill>
              </a:defRPr>
            </a:lvl1pPr>
          </a:lstStyle>
          <a:p>
            <a:pPr lvl="0"/>
            <a:r>
              <a:rPr lang="en-US" dirty="0" smtClean="0"/>
              <a:t>Edit Description</a:t>
            </a:r>
            <a:endParaRPr lang="fr-FR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987068" y="3264239"/>
            <a:ext cx="8034269" cy="504000"/>
          </a:xfrm>
          <a:noFill/>
        </p:spPr>
        <p:txBody>
          <a:bodyPr wrap="square" rtlCol="0">
            <a:spAutoFit/>
          </a:bodyPr>
          <a:lstStyle>
            <a:lvl1pPr>
              <a:defRPr lang="fr-FR" sz="3600" dirty="0"/>
            </a:lvl1pPr>
          </a:lstStyle>
          <a:p>
            <a:pPr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010082" y="5041234"/>
            <a:ext cx="10188000" cy="10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 userDrawn="1"/>
        </p:nvSpPr>
        <p:spPr>
          <a:xfrm>
            <a:off x="0" y="0"/>
            <a:ext cx="12192000" cy="10226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48" y="103123"/>
            <a:ext cx="1941344" cy="761757"/>
          </a:xfrm>
          <a:prstGeom prst="rect">
            <a:avLst/>
          </a:prstGeom>
        </p:spPr>
      </p:pic>
      <p:pic>
        <p:nvPicPr>
          <p:cNvPr id="2" name="Image 1" descr="DegroofPetercam_Asset Services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0" y="245876"/>
            <a:ext cx="1130300" cy="498661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954759" y="5236654"/>
            <a:ext cx="5798951" cy="430887"/>
          </a:xfrm>
          <a:noFill/>
        </p:spPr>
        <p:txBody>
          <a:bodyPr vert="horz" wrap="square" lIns="91440" tIns="45720" rIns="91440" bIns="45720" rtlCol="0">
            <a:spAutoFit/>
          </a:bodyPr>
          <a:lstStyle>
            <a:lvl1pPr>
              <a:defRPr lang="fr-FR" sz="2400" dirty="0">
                <a:solidFill>
                  <a:srgbClr val="00524B"/>
                </a:solidFill>
              </a:defRPr>
            </a:lvl1pPr>
          </a:lstStyle>
          <a:p>
            <a:pPr lvl="0"/>
            <a:r>
              <a:rPr lang="en-US" dirty="0" smtClean="0"/>
              <a:t>Edit Theme</a:t>
            </a:r>
            <a:endParaRPr lang="fr-FR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2952009" y="5593746"/>
            <a:ext cx="4114800" cy="461665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2400" smtClean="0">
                <a:solidFill>
                  <a:srgbClr val="848689"/>
                </a:solidFill>
              </a:defRPr>
            </a:lvl1pPr>
          </a:lstStyle>
          <a:p>
            <a:pPr algn="l"/>
            <a:r>
              <a:rPr lang="fr-FR" smtClean="0"/>
              <a:t>Luxembourg, le 27 avril 2016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2"/>
          </p:nvPr>
        </p:nvSpPr>
        <p:spPr>
          <a:xfrm>
            <a:off x="4206016" y="5640161"/>
            <a:ext cx="2743200" cy="365125"/>
          </a:xfrm>
        </p:spPr>
        <p:txBody>
          <a:bodyPr/>
          <a:lstStyle>
            <a:lvl1pPr>
              <a:defRPr lang="fr-FR" sz="2400" kern="1200" smtClean="0">
                <a:solidFill>
                  <a:srgbClr val="8486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22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ackground Title Financial Mar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675774" y="1816766"/>
            <a:ext cx="10840452" cy="43915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987069" y="3841244"/>
            <a:ext cx="8034268" cy="468000"/>
          </a:xfrm>
          <a:noFill/>
        </p:spPr>
        <p:txBody>
          <a:bodyPr wrap="square" rtlCol="0">
            <a:spAutoFit/>
          </a:bodyPr>
          <a:lstStyle>
            <a:lvl1pPr>
              <a:defRPr lang="fr-FR" sz="3600" i="1" dirty="0"/>
            </a:lvl1pPr>
          </a:lstStyle>
          <a:p>
            <a:pPr lvl="0"/>
            <a:r>
              <a:rPr lang="en-US" dirty="0" smtClean="0"/>
              <a:t>Edit Subtitle</a:t>
            </a:r>
            <a:endParaRPr lang="fr-FR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987069" y="4368022"/>
            <a:ext cx="8034268" cy="600164"/>
          </a:xfrm>
          <a:noFill/>
        </p:spPr>
        <p:txBody>
          <a:bodyPr wrap="square" rtlCol="0">
            <a:spAutoFit/>
          </a:bodyPr>
          <a:lstStyle>
            <a:lvl1pPr>
              <a:defRPr lang="fr-FR" sz="3600" dirty="0">
                <a:solidFill>
                  <a:srgbClr val="848689"/>
                </a:solidFill>
              </a:defRPr>
            </a:lvl1pPr>
          </a:lstStyle>
          <a:p>
            <a:pPr lvl="0"/>
            <a:r>
              <a:rPr lang="en-US" dirty="0" smtClean="0"/>
              <a:t>Edit Description</a:t>
            </a:r>
            <a:endParaRPr lang="fr-FR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987068" y="3264239"/>
            <a:ext cx="8034269" cy="504000"/>
          </a:xfrm>
          <a:noFill/>
        </p:spPr>
        <p:txBody>
          <a:bodyPr wrap="square" rtlCol="0">
            <a:spAutoFit/>
          </a:bodyPr>
          <a:lstStyle>
            <a:lvl1pPr>
              <a:defRPr lang="fr-FR" sz="3600" dirty="0"/>
            </a:lvl1pPr>
          </a:lstStyle>
          <a:p>
            <a:pPr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010082" y="5041234"/>
            <a:ext cx="10188000" cy="10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 userDrawn="1"/>
        </p:nvSpPr>
        <p:spPr>
          <a:xfrm>
            <a:off x="0" y="0"/>
            <a:ext cx="12192000" cy="10226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48" y="103123"/>
            <a:ext cx="1941344" cy="76175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18" t="24650" r="8021" b="25931"/>
          <a:stretch/>
        </p:blipFill>
        <p:spPr>
          <a:xfrm>
            <a:off x="3025098" y="151972"/>
            <a:ext cx="1369762" cy="657486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954759" y="5236654"/>
            <a:ext cx="5798951" cy="430887"/>
          </a:xfrm>
          <a:noFill/>
        </p:spPr>
        <p:txBody>
          <a:bodyPr vert="horz" wrap="square" lIns="91440" tIns="45720" rIns="91440" bIns="45720" rtlCol="0">
            <a:spAutoFit/>
          </a:bodyPr>
          <a:lstStyle>
            <a:lvl1pPr>
              <a:defRPr lang="fr-FR" sz="2400" dirty="0">
                <a:solidFill>
                  <a:srgbClr val="00524B"/>
                </a:solidFill>
              </a:defRPr>
            </a:lvl1pPr>
          </a:lstStyle>
          <a:p>
            <a:pPr lvl="0"/>
            <a:r>
              <a:rPr lang="en-US" dirty="0" smtClean="0"/>
              <a:t>Edit Theme</a:t>
            </a:r>
            <a:endParaRPr lang="fr-FR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2952009" y="5593746"/>
            <a:ext cx="4114800" cy="461665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2400" smtClean="0">
                <a:solidFill>
                  <a:srgbClr val="848689"/>
                </a:solidFill>
              </a:defRPr>
            </a:lvl1pPr>
          </a:lstStyle>
          <a:p>
            <a:pPr algn="l"/>
            <a:r>
              <a:rPr lang="fr-FR" smtClean="0"/>
              <a:t>Luxembourg, le 27 avril 2016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2"/>
          </p:nvPr>
        </p:nvSpPr>
        <p:spPr>
          <a:xfrm>
            <a:off x="4206016" y="5640161"/>
            <a:ext cx="2743200" cy="365125"/>
          </a:xfrm>
        </p:spPr>
        <p:txBody>
          <a:bodyPr/>
          <a:lstStyle>
            <a:lvl1pPr>
              <a:defRPr lang="fr-FR" sz="2400" kern="1200" smtClean="0">
                <a:solidFill>
                  <a:srgbClr val="8486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36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ackground Title Corporate Fin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675774" y="1816766"/>
            <a:ext cx="10840452" cy="43915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987069" y="3841244"/>
            <a:ext cx="8034268" cy="468000"/>
          </a:xfrm>
          <a:noFill/>
        </p:spPr>
        <p:txBody>
          <a:bodyPr wrap="square" rtlCol="0">
            <a:spAutoFit/>
          </a:bodyPr>
          <a:lstStyle>
            <a:lvl1pPr>
              <a:defRPr lang="fr-FR" sz="3600" i="1" dirty="0"/>
            </a:lvl1pPr>
          </a:lstStyle>
          <a:p>
            <a:pPr lvl="0"/>
            <a:r>
              <a:rPr lang="en-US" dirty="0" smtClean="0"/>
              <a:t>Edit Subtitle</a:t>
            </a:r>
            <a:endParaRPr lang="fr-FR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987069" y="4368022"/>
            <a:ext cx="8034268" cy="600164"/>
          </a:xfrm>
          <a:noFill/>
        </p:spPr>
        <p:txBody>
          <a:bodyPr wrap="square" rtlCol="0">
            <a:spAutoFit/>
          </a:bodyPr>
          <a:lstStyle>
            <a:lvl1pPr>
              <a:defRPr lang="fr-FR" sz="3600" dirty="0">
                <a:solidFill>
                  <a:srgbClr val="848689"/>
                </a:solidFill>
              </a:defRPr>
            </a:lvl1pPr>
          </a:lstStyle>
          <a:p>
            <a:pPr lvl="0"/>
            <a:r>
              <a:rPr lang="en-US" dirty="0" smtClean="0"/>
              <a:t>Edit Description</a:t>
            </a:r>
            <a:endParaRPr lang="fr-FR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987068" y="3264239"/>
            <a:ext cx="8034269" cy="504000"/>
          </a:xfrm>
          <a:noFill/>
        </p:spPr>
        <p:txBody>
          <a:bodyPr wrap="square" rtlCol="0">
            <a:spAutoFit/>
          </a:bodyPr>
          <a:lstStyle>
            <a:lvl1pPr>
              <a:defRPr lang="fr-FR" sz="3600" dirty="0"/>
            </a:lvl1pPr>
          </a:lstStyle>
          <a:p>
            <a:pPr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010082" y="5041234"/>
            <a:ext cx="10188000" cy="10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 userDrawn="1"/>
        </p:nvSpPr>
        <p:spPr>
          <a:xfrm>
            <a:off x="0" y="0"/>
            <a:ext cx="12192000" cy="10226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48" y="103123"/>
            <a:ext cx="1941344" cy="7617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4" t="25343" r="8308" b="25828"/>
          <a:stretch/>
        </p:blipFill>
        <p:spPr>
          <a:xfrm>
            <a:off x="3004910" y="172819"/>
            <a:ext cx="1537980" cy="641469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954759" y="5236654"/>
            <a:ext cx="5798951" cy="430887"/>
          </a:xfrm>
          <a:noFill/>
        </p:spPr>
        <p:txBody>
          <a:bodyPr vert="horz" wrap="square" lIns="91440" tIns="45720" rIns="91440" bIns="45720" rtlCol="0">
            <a:spAutoFit/>
          </a:bodyPr>
          <a:lstStyle>
            <a:lvl1pPr>
              <a:defRPr lang="fr-FR" sz="2400" dirty="0">
                <a:solidFill>
                  <a:srgbClr val="00524B"/>
                </a:solidFill>
              </a:defRPr>
            </a:lvl1pPr>
          </a:lstStyle>
          <a:p>
            <a:pPr lvl="0"/>
            <a:r>
              <a:rPr lang="en-US" dirty="0" smtClean="0"/>
              <a:t>Edit Theme</a:t>
            </a:r>
            <a:endParaRPr lang="fr-FR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2952009" y="5593746"/>
            <a:ext cx="4114800" cy="461665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2400" smtClean="0">
                <a:solidFill>
                  <a:srgbClr val="848689"/>
                </a:solidFill>
              </a:defRPr>
            </a:lvl1pPr>
          </a:lstStyle>
          <a:p>
            <a:pPr algn="l"/>
            <a:r>
              <a:rPr lang="fr-FR" smtClean="0"/>
              <a:t>Luxembourg, le 27 avril 2016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2"/>
          </p:nvPr>
        </p:nvSpPr>
        <p:spPr>
          <a:xfrm>
            <a:off x="4206016" y="5640161"/>
            <a:ext cx="2743200" cy="365125"/>
          </a:xfrm>
        </p:spPr>
        <p:txBody>
          <a:bodyPr/>
          <a:lstStyle>
            <a:lvl1pPr>
              <a:defRPr lang="fr-FR" sz="2400" kern="1200" smtClean="0">
                <a:solidFill>
                  <a:srgbClr val="8486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94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987069" y="3829369"/>
            <a:ext cx="8034268" cy="646331"/>
          </a:xfrm>
          <a:noFill/>
        </p:spPr>
        <p:txBody>
          <a:bodyPr wrap="square" rtlCol="0">
            <a:spAutoFit/>
          </a:bodyPr>
          <a:lstStyle>
            <a:lvl1pPr>
              <a:defRPr lang="fr-FR" sz="4000" i="1" dirty="0"/>
            </a:lvl1pPr>
          </a:lstStyle>
          <a:p>
            <a:pPr lvl="0"/>
            <a:r>
              <a:rPr lang="en-US" dirty="0" smtClean="0"/>
              <a:t>Edit Subtitle</a:t>
            </a:r>
            <a:endParaRPr lang="fr-FR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987069" y="4403647"/>
            <a:ext cx="8034268" cy="600164"/>
          </a:xfrm>
          <a:noFill/>
        </p:spPr>
        <p:txBody>
          <a:bodyPr wrap="square" rtlCol="0">
            <a:spAutoFit/>
          </a:bodyPr>
          <a:lstStyle>
            <a:lvl1pPr>
              <a:defRPr lang="fr-FR" sz="3600" dirty="0">
                <a:solidFill>
                  <a:srgbClr val="00524B"/>
                </a:solidFill>
              </a:defRPr>
            </a:lvl1pPr>
          </a:lstStyle>
          <a:p>
            <a:pPr lvl="0"/>
            <a:r>
              <a:rPr lang="en-US" dirty="0" smtClean="0"/>
              <a:t>Edit Description</a:t>
            </a:r>
            <a:endParaRPr lang="fr-FR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987068" y="3181114"/>
            <a:ext cx="8034269" cy="646331"/>
          </a:xfrm>
          <a:noFill/>
        </p:spPr>
        <p:txBody>
          <a:bodyPr wrap="square" rtlCol="0">
            <a:spAutoFit/>
          </a:bodyPr>
          <a:lstStyle>
            <a:lvl1pPr>
              <a:defRPr lang="fr-FR" sz="4000" dirty="0"/>
            </a:lvl1pPr>
          </a:lstStyle>
          <a:p>
            <a:pPr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1030957" y="5236654"/>
            <a:ext cx="5798951" cy="424732"/>
          </a:xfrm>
          <a:noFill/>
        </p:spPr>
        <p:txBody>
          <a:bodyPr vert="horz" wrap="square" lIns="91440" tIns="45720" rIns="91440" bIns="45720" rtlCol="0">
            <a:spAutoFit/>
          </a:bodyPr>
          <a:lstStyle>
            <a:lvl1pPr>
              <a:defRPr lang="fr-FR" sz="24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Theme</a:t>
            </a:r>
            <a:endParaRPr lang="fr-FR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48" y="103123"/>
            <a:ext cx="1941344" cy="761757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1010082" y="5041234"/>
            <a:ext cx="10188000" cy="10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466944"/>
            <a:ext cx="41148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1400" smtClean="0">
                <a:solidFill>
                  <a:srgbClr val="848689"/>
                </a:solidFill>
              </a:defRPr>
            </a:lvl1pPr>
          </a:lstStyle>
          <a:p>
            <a:pPr algn="l"/>
            <a:r>
              <a:rPr lang="fr-FR" smtClean="0"/>
              <a:t>Luxembourg, le 27 avril 2016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2"/>
          </p:nvPr>
        </p:nvSpPr>
        <p:spPr>
          <a:xfrm>
            <a:off x="2580303" y="6438307"/>
            <a:ext cx="2743200" cy="365125"/>
          </a:xfrm>
        </p:spPr>
        <p:txBody>
          <a:bodyPr/>
          <a:lstStyle>
            <a:lvl1pPr>
              <a:defRPr lang="fr-FR" sz="1400" kern="1200" smtClean="0">
                <a:solidFill>
                  <a:srgbClr val="8486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87775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Private Ba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987069" y="3829369"/>
            <a:ext cx="8034268" cy="646331"/>
          </a:xfrm>
          <a:noFill/>
        </p:spPr>
        <p:txBody>
          <a:bodyPr wrap="square" rtlCol="0">
            <a:spAutoFit/>
          </a:bodyPr>
          <a:lstStyle>
            <a:lvl1pPr>
              <a:defRPr lang="fr-FR" sz="4000" i="1" dirty="0"/>
            </a:lvl1pPr>
          </a:lstStyle>
          <a:p>
            <a:pPr lvl="0"/>
            <a:r>
              <a:rPr lang="en-US" dirty="0" smtClean="0"/>
              <a:t>Edit Subtitle</a:t>
            </a:r>
            <a:endParaRPr lang="fr-FR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987069" y="4403647"/>
            <a:ext cx="8034268" cy="600164"/>
          </a:xfrm>
          <a:noFill/>
        </p:spPr>
        <p:txBody>
          <a:bodyPr wrap="square" rtlCol="0">
            <a:spAutoFit/>
          </a:bodyPr>
          <a:lstStyle>
            <a:lvl1pPr>
              <a:defRPr lang="fr-FR" sz="3600" dirty="0">
                <a:solidFill>
                  <a:srgbClr val="00524B"/>
                </a:solidFill>
              </a:defRPr>
            </a:lvl1pPr>
          </a:lstStyle>
          <a:p>
            <a:pPr lvl="0"/>
            <a:r>
              <a:rPr lang="en-US" dirty="0" smtClean="0"/>
              <a:t>Edit Description</a:t>
            </a:r>
            <a:endParaRPr lang="fr-FR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987068" y="3181114"/>
            <a:ext cx="8034269" cy="646331"/>
          </a:xfrm>
          <a:noFill/>
        </p:spPr>
        <p:txBody>
          <a:bodyPr wrap="square" rtlCol="0">
            <a:spAutoFit/>
          </a:bodyPr>
          <a:lstStyle>
            <a:lvl1pPr>
              <a:defRPr lang="fr-FR" sz="4000" dirty="0"/>
            </a:lvl1pPr>
          </a:lstStyle>
          <a:p>
            <a:pPr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1030957" y="5236654"/>
            <a:ext cx="5798951" cy="424732"/>
          </a:xfrm>
          <a:noFill/>
        </p:spPr>
        <p:txBody>
          <a:bodyPr vert="horz" wrap="square" lIns="91440" tIns="45720" rIns="91440" bIns="45720" rtlCol="0">
            <a:spAutoFit/>
          </a:bodyPr>
          <a:lstStyle>
            <a:lvl1pPr>
              <a:defRPr lang="fr-FR" sz="24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Theme</a:t>
            </a:r>
            <a:endParaRPr lang="fr-FR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48" y="103123"/>
            <a:ext cx="1941344" cy="761757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1010082" y="5041234"/>
            <a:ext cx="10188000" cy="10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81"/>
          <a:stretch/>
        </p:blipFill>
        <p:spPr>
          <a:xfrm>
            <a:off x="3060078" y="-178419"/>
            <a:ext cx="1579491" cy="1348275"/>
          </a:xfrm>
          <a:prstGeom prst="rect">
            <a:avLst/>
          </a:prstGeom>
        </p:spPr>
      </p:pic>
      <p:cxnSp>
        <p:nvCxnSpPr>
          <p:cNvPr id="12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466944"/>
            <a:ext cx="41148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1400" smtClean="0">
                <a:solidFill>
                  <a:srgbClr val="848689"/>
                </a:solidFill>
              </a:defRPr>
            </a:lvl1pPr>
          </a:lstStyle>
          <a:p>
            <a:pPr algn="l"/>
            <a:r>
              <a:rPr lang="fr-FR" smtClean="0"/>
              <a:t>Luxembourg, le 27 avril 2016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2"/>
          </p:nvPr>
        </p:nvSpPr>
        <p:spPr>
          <a:xfrm>
            <a:off x="2580303" y="6438307"/>
            <a:ext cx="2743200" cy="365125"/>
          </a:xfrm>
        </p:spPr>
        <p:txBody>
          <a:bodyPr/>
          <a:lstStyle>
            <a:lvl1pPr>
              <a:defRPr lang="fr-FR" sz="1400" kern="1200" smtClean="0">
                <a:solidFill>
                  <a:srgbClr val="8486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88675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Asset Mg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987069" y="3829369"/>
            <a:ext cx="8034268" cy="646331"/>
          </a:xfrm>
          <a:noFill/>
        </p:spPr>
        <p:txBody>
          <a:bodyPr wrap="square" rtlCol="0">
            <a:spAutoFit/>
          </a:bodyPr>
          <a:lstStyle>
            <a:lvl1pPr>
              <a:defRPr lang="fr-FR" sz="4000" i="1" dirty="0"/>
            </a:lvl1pPr>
          </a:lstStyle>
          <a:p>
            <a:pPr lvl="0"/>
            <a:r>
              <a:rPr lang="en-US" dirty="0" smtClean="0"/>
              <a:t>Edit Subtitle</a:t>
            </a:r>
            <a:endParaRPr lang="fr-FR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987069" y="4403647"/>
            <a:ext cx="8034268" cy="600164"/>
          </a:xfrm>
          <a:noFill/>
        </p:spPr>
        <p:txBody>
          <a:bodyPr wrap="square" rtlCol="0">
            <a:spAutoFit/>
          </a:bodyPr>
          <a:lstStyle>
            <a:lvl1pPr>
              <a:defRPr lang="fr-FR" sz="3600" dirty="0">
                <a:solidFill>
                  <a:srgbClr val="00524B"/>
                </a:solidFill>
              </a:defRPr>
            </a:lvl1pPr>
          </a:lstStyle>
          <a:p>
            <a:pPr lvl="0"/>
            <a:r>
              <a:rPr lang="en-US" dirty="0" smtClean="0"/>
              <a:t>Edit Description</a:t>
            </a:r>
            <a:endParaRPr lang="fr-FR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987068" y="3181114"/>
            <a:ext cx="8034269" cy="646331"/>
          </a:xfrm>
          <a:noFill/>
        </p:spPr>
        <p:txBody>
          <a:bodyPr wrap="square" rtlCol="0">
            <a:spAutoFit/>
          </a:bodyPr>
          <a:lstStyle>
            <a:lvl1pPr>
              <a:defRPr lang="fr-FR" sz="4000" dirty="0"/>
            </a:lvl1pPr>
          </a:lstStyle>
          <a:p>
            <a:pPr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1030957" y="5236654"/>
            <a:ext cx="5798951" cy="424732"/>
          </a:xfrm>
          <a:noFill/>
        </p:spPr>
        <p:txBody>
          <a:bodyPr vert="horz" wrap="square" lIns="91440" tIns="45720" rIns="91440" bIns="45720" rtlCol="0">
            <a:spAutoFit/>
          </a:bodyPr>
          <a:lstStyle>
            <a:lvl1pPr>
              <a:defRPr lang="fr-FR" sz="24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Theme</a:t>
            </a:r>
            <a:endParaRPr lang="fr-FR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48" y="103123"/>
            <a:ext cx="1941344" cy="761757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1010082" y="5041234"/>
            <a:ext cx="10188000" cy="10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 descr="DegroofPetercam_AssetManagemen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5" y="261141"/>
            <a:ext cx="1711325" cy="559597"/>
          </a:xfrm>
          <a:prstGeom prst="rect">
            <a:avLst/>
          </a:prstGeom>
        </p:spPr>
      </p:pic>
      <p:cxnSp>
        <p:nvCxnSpPr>
          <p:cNvPr id="13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466944"/>
            <a:ext cx="41148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1400" smtClean="0">
                <a:solidFill>
                  <a:srgbClr val="848689"/>
                </a:solidFill>
              </a:defRPr>
            </a:lvl1pPr>
          </a:lstStyle>
          <a:p>
            <a:pPr algn="l"/>
            <a:r>
              <a:rPr lang="fr-FR" smtClean="0"/>
              <a:t>Luxembourg, le 27 avril 2016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2"/>
          </p:nvPr>
        </p:nvSpPr>
        <p:spPr>
          <a:xfrm>
            <a:off x="2580303" y="6438307"/>
            <a:ext cx="2743200" cy="365125"/>
          </a:xfrm>
        </p:spPr>
        <p:txBody>
          <a:bodyPr/>
          <a:lstStyle>
            <a:lvl1pPr>
              <a:defRPr lang="fr-FR" sz="1400" kern="1200" smtClean="0">
                <a:solidFill>
                  <a:srgbClr val="8486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2188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Fund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987069" y="3829369"/>
            <a:ext cx="8034268" cy="646331"/>
          </a:xfrm>
          <a:noFill/>
        </p:spPr>
        <p:txBody>
          <a:bodyPr wrap="square" rtlCol="0">
            <a:spAutoFit/>
          </a:bodyPr>
          <a:lstStyle>
            <a:lvl1pPr>
              <a:defRPr lang="fr-FR" sz="4000" i="1" dirty="0"/>
            </a:lvl1pPr>
          </a:lstStyle>
          <a:p>
            <a:pPr lvl="0"/>
            <a:r>
              <a:rPr lang="en-US" dirty="0" smtClean="0"/>
              <a:t>Edit Subtitle</a:t>
            </a:r>
            <a:endParaRPr lang="fr-FR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987069" y="4403647"/>
            <a:ext cx="8034268" cy="600164"/>
          </a:xfrm>
          <a:noFill/>
        </p:spPr>
        <p:txBody>
          <a:bodyPr wrap="square" rtlCol="0">
            <a:spAutoFit/>
          </a:bodyPr>
          <a:lstStyle>
            <a:lvl1pPr>
              <a:defRPr lang="fr-FR" sz="3600" dirty="0">
                <a:solidFill>
                  <a:srgbClr val="00524B"/>
                </a:solidFill>
              </a:defRPr>
            </a:lvl1pPr>
          </a:lstStyle>
          <a:p>
            <a:pPr lvl="0"/>
            <a:r>
              <a:rPr lang="en-US" dirty="0" smtClean="0"/>
              <a:t>Edit Description</a:t>
            </a:r>
            <a:endParaRPr lang="fr-FR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987068" y="3181114"/>
            <a:ext cx="8034269" cy="646331"/>
          </a:xfrm>
          <a:noFill/>
        </p:spPr>
        <p:txBody>
          <a:bodyPr wrap="square" rtlCol="0">
            <a:spAutoFit/>
          </a:bodyPr>
          <a:lstStyle>
            <a:lvl1pPr>
              <a:defRPr lang="fr-FR" sz="4000" dirty="0"/>
            </a:lvl1pPr>
          </a:lstStyle>
          <a:p>
            <a:pPr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1030957" y="5236654"/>
            <a:ext cx="5798951" cy="424732"/>
          </a:xfrm>
          <a:noFill/>
        </p:spPr>
        <p:txBody>
          <a:bodyPr vert="horz" wrap="square" lIns="91440" tIns="45720" rIns="91440" bIns="45720" rtlCol="0">
            <a:spAutoFit/>
          </a:bodyPr>
          <a:lstStyle>
            <a:lvl1pPr>
              <a:defRPr lang="fr-FR" sz="24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Theme</a:t>
            </a:r>
            <a:endParaRPr lang="fr-FR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48" y="103123"/>
            <a:ext cx="1941344" cy="761757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1010082" y="5041234"/>
            <a:ext cx="10188000" cy="10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 descr="DegroofPetercam_Asset Services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0" y="245876"/>
            <a:ext cx="1130300" cy="498661"/>
          </a:xfrm>
          <a:prstGeom prst="rect">
            <a:avLst/>
          </a:prstGeom>
        </p:spPr>
      </p:pic>
      <p:cxnSp>
        <p:nvCxnSpPr>
          <p:cNvPr id="12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466944"/>
            <a:ext cx="41148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1400" smtClean="0">
                <a:solidFill>
                  <a:srgbClr val="848689"/>
                </a:solidFill>
              </a:defRPr>
            </a:lvl1pPr>
          </a:lstStyle>
          <a:p>
            <a:pPr algn="l"/>
            <a:r>
              <a:rPr lang="fr-FR" smtClean="0"/>
              <a:t>Luxembourg, le 27 avril 2016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2"/>
          </p:nvPr>
        </p:nvSpPr>
        <p:spPr>
          <a:xfrm>
            <a:off x="2580303" y="6438307"/>
            <a:ext cx="2743200" cy="365125"/>
          </a:xfrm>
        </p:spPr>
        <p:txBody>
          <a:bodyPr/>
          <a:lstStyle>
            <a:lvl1pPr>
              <a:defRPr lang="fr-FR" sz="1400" kern="1200" smtClean="0">
                <a:solidFill>
                  <a:srgbClr val="8486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505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Financial Mar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987069" y="3829369"/>
            <a:ext cx="8034268" cy="646331"/>
          </a:xfrm>
          <a:noFill/>
        </p:spPr>
        <p:txBody>
          <a:bodyPr wrap="square" rtlCol="0">
            <a:spAutoFit/>
          </a:bodyPr>
          <a:lstStyle>
            <a:lvl1pPr>
              <a:defRPr lang="fr-FR" sz="4000" i="1" dirty="0"/>
            </a:lvl1pPr>
          </a:lstStyle>
          <a:p>
            <a:pPr lvl="0"/>
            <a:r>
              <a:rPr lang="en-US" dirty="0" smtClean="0"/>
              <a:t>Edit Subtitle</a:t>
            </a:r>
            <a:endParaRPr lang="fr-FR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987069" y="4403647"/>
            <a:ext cx="8034268" cy="600164"/>
          </a:xfrm>
          <a:noFill/>
        </p:spPr>
        <p:txBody>
          <a:bodyPr wrap="square" rtlCol="0">
            <a:spAutoFit/>
          </a:bodyPr>
          <a:lstStyle>
            <a:lvl1pPr>
              <a:defRPr lang="fr-FR" sz="3600" dirty="0">
                <a:solidFill>
                  <a:srgbClr val="00524B"/>
                </a:solidFill>
              </a:defRPr>
            </a:lvl1pPr>
          </a:lstStyle>
          <a:p>
            <a:pPr lvl="0"/>
            <a:r>
              <a:rPr lang="en-US" dirty="0" smtClean="0"/>
              <a:t>Edit Description</a:t>
            </a:r>
            <a:endParaRPr lang="fr-FR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987068" y="3181114"/>
            <a:ext cx="8034269" cy="646331"/>
          </a:xfrm>
          <a:noFill/>
        </p:spPr>
        <p:txBody>
          <a:bodyPr wrap="square" rtlCol="0">
            <a:spAutoFit/>
          </a:bodyPr>
          <a:lstStyle>
            <a:lvl1pPr>
              <a:defRPr lang="fr-FR" sz="4000" dirty="0"/>
            </a:lvl1pPr>
          </a:lstStyle>
          <a:p>
            <a:pPr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1030957" y="5236654"/>
            <a:ext cx="5798951" cy="424732"/>
          </a:xfrm>
          <a:noFill/>
        </p:spPr>
        <p:txBody>
          <a:bodyPr vert="horz" wrap="square" lIns="91440" tIns="45720" rIns="91440" bIns="45720" rtlCol="0">
            <a:spAutoFit/>
          </a:bodyPr>
          <a:lstStyle>
            <a:lvl1pPr>
              <a:defRPr lang="fr-FR" sz="24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Theme</a:t>
            </a:r>
            <a:endParaRPr lang="fr-FR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48" y="103123"/>
            <a:ext cx="1941344" cy="761757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1010082" y="5041234"/>
            <a:ext cx="10188000" cy="10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18" t="24650" r="8021" b="25931"/>
          <a:stretch/>
        </p:blipFill>
        <p:spPr>
          <a:xfrm>
            <a:off x="3030048" y="151972"/>
            <a:ext cx="1369762" cy="657486"/>
          </a:xfrm>
          <a:prstGeom prst="rect">
            <a:avLst/>
          </a:prstGeom>
        </p:spPr>
      </p:pic>
      <p:cxnSp>
        <p:nvCxnSpPr>
          <p:cNvPr id="12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466944"/>
            <a:ext cx="41148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1400" smtClean="0">
                <a:solidFill>
                  <a:srgbClr val="848689"/>
                </a:solidFill>
              </a:defRPr>
            </a:lvl1pPr>
          </a:lstStyle>
          <a:p>
            <a:pPr algn="l"/>
            <a:r>
              <a:rPr lang="fr-FR" smtClean="0"/>
              <a:t>Luxembourg, le 27 avril 2016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2"/>
          </p:nvPr>
        </p:nvSpPr>
        <p:spPr>
          <a:xfrm>
            <a:off x="2580303" y="6438307"/>
            <a:ext cx="2743200" cy="365125"/>
          </a:xfrm>
        </p:spPr>
        <p:txBody>
          <a:bodyPr/>
          <a:lstStyle>
            <a:lvl1pPr>
              <a:defRPr lang="fr-FR" sz="1400" kern="1200" smtClean="0">
                <a:solidFill>
                  <a:srgbClr val="8486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10112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Corporate Fin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987069" y="3829369"/>
            <a:ext cx="8034268" cy="646331"/>
          </a:xfrm>
          <a:noFill/>
        </p:spPr>
        <p:txBody>
          <a:bodyPr wrap="square" rtlCol="0">
            <a:spAutoFit/>
          </a:bodyPr>
          <a:lstStyle>
            <a:lvl1pPr>
              <a:defRPr lang="fr-FR" sz="4000" i="1" dirty="0"/>
            </a:lvl1pPr>
          </a:lstStyle>
          <a:p>
            <a:pPr lvl="0"/>
            <a:r>
              <a:rPr lang="en-US" dirty="0" smtClean="0"/>
              <a:t>Edit Subtitle</a:t>
            </a:r>
            <a:endParaRPr lang="fr-FR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987069" y="4403647"/>
            <a:ext cx="8034268" cy="600164"/>
          </a:xfrm>
          <a:noFill/>
        </p:spPr>
        <p:txBody>
          <a:bodyPr wrap="square" rtlCol="0">
            <a:spAutoFit/>
          </a:bodyPr>
          <a:lstStyle>
            <a:lvl1pPr>
              <a:defRPr lang="fr-FR" sz="3600" dirty="0">
                <a:solidFill>
                  <a:srgbClr val="00524B"/>
                </a:solidFill>
              </a:defRPr>
            </a:lvl1pPr>
          </a:lstStyle>
          <a:p>
            <a:pPr lvl="0"/>
            <a:r>
              <a:rPr lang="en-US" dirty="0" smtClean="0"/>
              <a:t>Edit Description</a:t>
            </a:r>
            <a:endParaRPr lang="fr-FR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987068" y="3181114"/>
            <a:ext cx="8034269" cy="646331"/>
          </a:xfrm>
          <a:noFill/>
        </p:spPr>
        <p:txBody>
          <a:bodyPr wrap="square" rtlCol="0">
            <a:spAutoFit/>
          </a:bodyPr>
          <a:lstStyle>
            <a:lvl1pPr>
              <a:defRPr lang="fr-FR" sz="4000" dirty="0"/>
            </a:lvl1pPr>
          </a:lstStyle>
          <a:p>
            <a:pPr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1030957" y="5236654"/>
            <a:ext cx="5798951" cy="424732"/>
          </a:xfrm>
          <a:noFill/>
        </p:spPr>
        <p:txBody>
          <a:bodyPr vert="horz" wrap="square" lIns="91440" tIns="45720" rIns="91440" bIns="45720" rtlCol="0">
            <a:spAutoFit/>
          </a:bodyPr>
          <a:lstStyle>
            <a:lvl1pPr>
              <a:defRPr lang="fr-FR" sz="24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Theme</a:t>
            </a:r>
            <a:endParaRPr lang="fr-FR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48" y="103123"/>
            <a:ext cx="1941344" cy="761757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1010082" y="5041234"/>
            <a:ext cx="1018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4" t="25343" r="8308" b="25828"/>
          <a:stretch/>
        </p:blipFill>
        <p:spPr>
          <a:xfrm>
            <a:off x="3009860" y="172819"/>
            <a:ext cx="1537980" cy="641469"/>
          </a:xfrm>
          <a:prstGeom prst="rect">
            <a:avLst/>
          </a:prstGeom>
        </p:spPr>
      </p:pic>
      <p:cxnSp>
        <p:nvCxnSpPr>
          <p:cNvPr id="13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466944"/>
            <a:ext cx="41148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1400" smtClean="0">
                <a:solidFill>
                  <a:srgbClr val="848689"/>
                </a:solidFill>
              </a:defRPr>
            </a:lvl1pPr>
          </a:lstStyle>
          <a:p>
            <a:pPr algn="l"/>
            <a:r>
              <a:rPr lang="fr-FR" smtClean="0"/>
              <a:t>Luxembourg, le 27 avril 2016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2"/>
          </p:nvPr>
        </p:nvSpPr>
        <p:spPr>
          <a:xfrm>
            <a:off x="2580303" y="6438307"/>
            <a:ext cx="2743200" cy="365125"/>
          </a:xfrm>
        </p:spPr>
        <p:txBody>
          <a:bodyPr/>
          <a:lstStyle>
            <a:lvl1pPr>
              <a:defRPr lang="fr-FR" sz="1400" kern="1200" smtClean="0">
                <a:solidFill>
                  <a:srgbClr val="8486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3487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4 Chap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110" y="5883131"/>
            <a:ext cx="1011890" cy="974869"/>
          </a:xfrm>
          <a:prstGeom prst="rect">
            <a:avLst/>
          </a:prstGeom>
        </p:spPr>
      </p:pic>
      <p:cxnSp>
        <p:nvCxnSpPr>
          <p:cNvPr id="20" name="Straight Connector 19"/>
          <p:cNvCxnSpPr/>
          <p:nvPr userDrawn="1"/>
        </p:nvCxnSpPr>
        <p:spPr>
          <a:xfrm>
            <a:off x="677333" y="3554133"/>
            <a:ext cx="95116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677333" y="1305196"/>
            <a:ext cx="95116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852538" y="1367274"/>
            <a:ext cx="2921000" cy="4524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2600" dirty="0"/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852538" y="1899937"/>
            <a:ext cx="2921000" cy="37446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2000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Speaker</a:t>
            </a:r>
            <a:endParaRPr lang="fr-FR" dirty="0"/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852538" y="2257395"/>
            <a:ext cx="2921000" cy="37446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2000" i="1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685920" y="1355225"/>
            <a:ext cx="2921000" cy="4524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2600" dirty="0"/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685920" y="1887888"/>
            <a:ext cx="2921000" cy="37446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2000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Speaker</a:t>
            </a:r>
            <a:endParaRPr lang="fr-FR" dirty="0"/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685920" y="2269096"/>
            <a:ext cx="2921000" cy="37446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2000" i="1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919436" y="6469081"/>
            <a:ext cx="811827" cy="307777"/>
          </a:xfrm>
          <a:noFill/>
        </p:spPr>
        <p:txBody>
          <a:bodyPr wrap="square" rtlCol="0">
            <a:spAutoFit/>
          </a:bodyPr>
          <a:lstStyle>
            <a:lvl1pPr algn="r">
              <a:defRPr lang="en-US" sz="1400" smtClean="0">
                <a:solidFill>
                  <a:srgbClr val="848689"/>
                </a:solidFill>
              </a:defRPr>
            </a:lvl1pPr>
          </a:lstStyle>
          <a:p>
            <a:fld id="{AE39463D-5A3D-4E31-AB84-D65F84F06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1979879" y="595383"/>
            <a:ext cx="417253" cy="701731"/>
          </a:xfr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fr-FR" sz="4400" dirty="0"/>
            </a:lvl1pPr>
          </a:lstStyle>
          <a:p>
            <a:pPr marL="0" lvl="0"/>
            <a:r>
              <a:rPr lang="en-US" dirty="0" smtClean="0"/>
              <a:t>#</a:t>
            </a:r>
            <a:endParaRPr lang="fr-FR" dirty="0"/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5778002" y="593403"/>
            <a:ext cx="417253" cy="701731"/>
          </a:xfr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fr-FR" sz="4400" dirty="0"/>
            </a:lvl1pPr>
          </a:lstStyle>
          <a:p>
            <a:pPr marL="0" lvl="0"/>
            <a:r>
              <a:rPr lang="en-US" dirty="0" smtClean="0"/>
              <a:t>#</a:t>
            </a:r>
            <a:endParaRPr lang="fr-FR" dirty="0"/>
          </a:p>
        </p:txBody>
      </p:sp>
      <p:sp>
        <p:nvSpPr>
          <p:cNvPr id="86" name="Text Placeholder 2"/>
          <p:cNvSpPr>
            <a:spLocks noGrp="1"/>
          </p:cNvSpPr>
          <p:nvPr>
            <p:ph type="body" sz="quarter" idx="59" hasCustomPrompt="1"/>
          </p:nvPr>
        </p:nvSpPr>
        <p:spPr>
          <a:xfrm>
            <a:off x="1848637" y="3612882"/>
            <a:ext cx="2921000" cy="4524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2600" dirty="0"/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87" name="Text Placeholder 2"/>
          <p:cNvSpPr>
            <a:spLocks noGrp="1"/>
          </p:cNvSpPr>
          <p:nvPr>
            <p:ph type="body" sz="quarter" idx="60" hasCustomPrompt="1"/>
          </p:nvPr>
        </p:nvSpPr>
        <p:spPr>
          <a:xfrm>
            <a:off x="1848637" y="4145545"/>
            <a:ext cx="2921000" cy="37446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2000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Speaker</a:t>
            </a:r>
            <a:endParaRPr lang="fr-FR" dirty="0"/>
          </a:p>
        </p:txBody>
      </p:sp>
      <p:sp>
        <p:nvSpPr>
          <p:cNvPr id="88" name="Text Placeholder 2"/>
          <p:cNvSpPr>
            <a:spLocks noGrp="1"/>
          </p:cNvSpPr>
          <p:nvPr>
            <p:ph type="body" sz="quarter" idx="61" hasCustomPrompt="1"/>
          </p:nvPr>
        </p:nvSpPr>
        <p:spPr>
          <a:xfrm>
            <a:off x="1848637" y="4503003"/>
            <a:ext cx="2921000" cy="37446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2000" i="1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89" name="Text Placeholder 2"/>
          <p:cNvSpPr>
            <a:spLocks noGrp="1"/>
          </p:cNvSpPr>
          <p:nvPr>
            <p:ph type="body" sz="quarter" idx="62" hasCustomPrompt="1"/>
          </p:nvPr>
        </p:nvSpPr>
        <p:spPr>
          <a:xfrm>
            <a:off x="5682019" y="3600833"/>
            <a:ext cx="2921000" cy="4524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2600" dirty="0"/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90" name="Text Placeholder 2"/>
          <p:cNvSpPr>
            <a:spLocks noGrp="1"/>
          </p:cNvSpPr>
          <p:nvPr>
            <p:ph type="body" sz="quarter" idx="63" hasCustomPrompt="1"/>
          </p:nvPr>
        </p:nvSpPr>
        <p:spPr>
          <a:xfrm>
            <a:off x="5682019" y="4133496"/>
            <a:ext cx="2921000" cy="37446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2000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Speaker</a:t>
            </a:r>
            <a:endParaRPr lang="fr-FR" dirty="0"/>
          </a:p>
        </p:txBody>
      </p:sp>
      <p:sp>
        <p:nvSpPr>
          <p:cNvPr id="91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682019" y="4514704"/>
            <a:ext cx="2921000" cy="37446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2000" i="1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sz="quarter" idx="65" hasCustomPrompt="1"/>
          </p:nvPr>
        </p:nvSpPr>
        <p:spPr>
          <a:xfrm>
            <a:off x="1975978" y="2840991"/>
            <a:ext cx="417253" cy="701731"/>
          </a:xfr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fr-FR" sz="4400" dirty="0"/>
            </a:lvl1pPr>
          </a:lstStyle>
          <a:p>
            <a:pPr marL="0" lvl="0"/>
            <a:r>
              <a:rPr lang="en-US" dirty="0" smtClean="0"/>
              <a:t>#</a:t>
            </a:r>
            <a:endParaRPr lang="fr-FR" dirty="0"/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5774101" y="2839011"/>
            <a:ext cx="417253" cy="701731"/>
          </a:xfr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fr-FR" sz="4400" dirty="0"/>
            </a:lvl1pPr>
          </a:lstStyle>
          <a:p>
            <a:pPr marL="0" lvl="0"/>
            <a:r>
              <a:rPr lang="en-US" dirty="0" smtClean="0"/>
              <a:t>#</a:t>
            </a:r>
            <a:endParaRPr lang="fr-FR" dirty="0"/>
          </a:p>
        </p:txBody>
      </p:sp>
      <p:cxnSp>
        <p:nvCxnSpPr>
          <p:cNvPr id="29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466944"/>
            <a:ext cx="41148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1400" smtClean="0">
                <a:solidFill>
                  <a:srgbClr val="848689"/>
                </a:solidFill>
              </a:defRPr>
            </a:lvl1pPr>
          </a:lstStyle>
          <a:p>
            <a:pPr algn="l"/>
            <a:r>
              <a:rPr lang="fr-FR" dirty="0" smtClean="0"/>
              <a:t>Tournai, le 24 août 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4639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Graphic Title Private Ba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Afbeelding 17" descr="logo groen def v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8" t="32678" r="6343" b="38513"/>
          <a:stretch/>
        </p:blipFill>
        <p:spPr>
          <a:xfrm>
            <a:off x="434460" y="417789"/>
            <a:ext cx="11329348" cy="335902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691" y="2810466"/>
            <a:ext cx="2173974" cy="229332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2" y="180862"/>
            <a:ext cx="2292668" cy="8996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81"/>
          <a:stretch/>
        </p:blipFill>
        <p:spPr>
          <a:xfrm>
            <a:off x="9590648" y="-122710"/>
            <a:ext cx="1738992" cy="1484428"/>
          </a:xfrm>
          <a:prstGeom prst="rect">
            <a:avLst/>
          </a:prstGeom>
        </p:spPr>
      </p:pic>
      <p:sp>
        <p:nvSpPr>
          <p:cNvPr id="17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9620852" y="3666319"/>
            <a:ext cx="2174875" cy="403225"/>
          </a:xfrm>
        </p:spPr>
        <p:txBody>
          <a:bodyPr>
            <a:noAutofit/>
          </a:bodyPr>
          <a:lstStyle>
            <a:lvl1pPr algn="ctr">
              <a:defRPr sz="1800"/>
            </a:lvl1pPr>
          </a:lstStyle>
          <a:p>
            <a:pPr lvl="0"/>
            <a:r>
              <a:rPr lang="fr-FR" dirty="0" smtClean="0"/>
              <a:t>Edit </a:t>
            </a:r>
            <a:r>
              <a:rPr lang="fr-FR" dirty="0" err="1" smtClean="0"/>
              <a:t>Theme</a:t>
            </a:r>
            <a:endParaRPr lang="fr-F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834958" y="4432844"/>
            <a:ext cx="6331634" cy="504000"/>
          </a:xfrm>
          <a:noFill/>
        </p:spPr>
        <p:txBody>
          <a:bodyPr wrap="square" rtlCol="0">
            <a:spAutoFit/>
          </a:bodyPr>
          <a:lstStyle>
            <a:lvl1pPr>
              <a:defRPr lang="fr-FR" sz="4000" i="1" dirty="0"/>
            </a:lvl1pPr>
          </a:lstStyle>
          <a:p>
            <a:pPr lvl="0"/>
            <a:r>
              <a:rPr lang="en-US" dirty="0" smtClean="0"/>
              <a:t>Edit Subtitle</a:t>
            </a:r>
            <a:endParaRPr lang="fr-FR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1834958" y="5007122"/>
            <a:ext cx="6331634" cy="600164"/>
          </a:xfrm>
          <a:noFill/>
        </p:spPr>
        <p:txBody>
          <a:bodyPr wrap="square" rtlCol="0">
            <a:spAutoFit/>
          </a:bodyPr>
          <a:lstStyle>
            <a:lvl1pPr>
              <a:defRPr lang="fr-FR" sz="3600" dirty="0">
                <a:solidFill>
                  <a:srgbClr val="848689"/>
                </a:solidFill>
              </a:defRPr>
            </a:lvl1pPr>
          </a:lstStyle>
          <a:p>
            <a:pPr lvl="0"/>
            <a:r>
              <a:rPr lang="en-US" dirty="0" smtClean="0"/>
              <a:t>Edit Description</a:t>
            </a:r>
            <a:endParaRPr lang="fr-FR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1834957" y="3784589"/>
            <a:ext cx="6331635" cy="646331"/>
          </a:xfrm>
          <a:noFill/>
        </p:spPr>
        <p:txBody>
          <a:bodyPr wrap="square" rtlCol="0">
            <a:spAutoFit/>
          </a:bodyPr>
          <a:lstStyle>
            <a:lvl1pPr>
              <a:defRPr lang="fr-FR" sz="4000" dirty="0"/>
            </a:lvl1pPr>
          </a:lstStyle>
          <a:p>
            <a:pPr lvl="0"/>
            <a:r>
              <a:rPr lang="en-US" dirty="0" smtClean="0"/>
              <a:t>Edit Title</a:t>
            </a:r>
            <a:endParaRPr lang="fr-FR" dirty="0"/>
          </a:p>
        </p:txBody>
      </p:sp>
      <p:cxnSp>
        <p:nvCxnSpPr>
          <p:cNvPr id="22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466944"/>
            <a:ext cx="41148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1400" smtClean="0">
                <a:solidFill>
                  <a:srgbClr val="848689"/>
                </a:solidFill>
              </a:defRPr>
            </a:lvl1pPr>
          </a:lstStyle>
          <a:p>
            <a:pPr algn="l"/>
            <a:r>
              <a:rPr lang="fr-FR" smtClean="0"/>
              <a:t>Luxembourg, le 27 avril 2016</a:t>
            </a:r>
            <a:endParaRPr lang="en-US" dirty="0"/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22"/>
          </p:nvPr>
        </p:nvSpPr>
        <p:spPr>
          <a:xfrm>
            <a:off x="2580303" y="6438307"/>
            <a:ext cx="2743200" cy="365125"/>
          </a:xfrm>
        </p:spPr>
        <p:txBody>
          <a:bodyPr/>
          <a:lstStyle>
            <a:lvl1pPr>
              <a:defRPr lang="fr-FR" sz="1400" kern="1200" smtClean="0">
                <a:solidFill>
                  <a:srgbClr val="8486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7319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6 Chap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110" y="5883131"/>
            <a:ext cx="1011890" cy="974869"/>
          </a:xfrm>
          <a:prstGeom prst="rect">
            <a:avLst/>
          </a:prstGeom>
        </p:spPr>
      </p:pic>
      <p:sp>
        <p:nvSpPr>
          <p:cNvPr id="50" name="Text Placeholder 2"/>
          <p:cNvSpPr>
            <a:spLocks noGrp="1"/>
          </p:cNvSpPr>
          <p:nvPr>
            <p:ph type="body" sz="quarter" idx="60" hasCustomPrompt="1"/>
          </p:nvPr>
        </p:nvSpPr>
        <p:spPr>
          <a:xfrm>
            <a:off x="1857491" y="1367274"/>
            <a:ext cx="2664000" cy="4524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2600" dirty="0"/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61" hasCustomPrompt="1"/>
          </p:nvPr>
        </p:nvSpPr>
        <p:spPr>
          <a:xfrm>
            <a:off x="1857491" y="1900906"/>
            <a:ext cx="2664000" cy="37446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2000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Speaker</a:t>
            </a:r>
            <a:endParaRPr lang="fr-FR" dirty="0"/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62" hasCustomPrompt="1"/>
          </p:nvPr>
        </p:nvSpPr>
        <p:spPr>
          <a:xfrm>
            <a:off x="1849688" y="2282114"/>
            <a:ext cx="2664000" cy="37446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2000" i="1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1984832" y="595383"/>
            <a:ext cx="417253" cy="701731"/>
          </a:xfr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fr-FR" sz="4400" dirty="0"/>
            </a:lvl1pPr>
          </a:lstStyle>
          <a:p>
            <a:pPr marL="0" lvl="0"/>
            <a:r>
              <a:rPr lang="en-US" dirty="0" smtClean="0"/>
              <a:t>#</a:t>
            </a:r>
            <a:endParaRPr lang="fr-FR" dirty="0"/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63" hasCustomPrompt="1"/>
          </p:nvPr>
        </p:nvSpPr>
        <p:spPr>
          <a:xfrm>
            <a:off x="4623302" y="1368243"/>
            <a:ext cx="2664000" cy="4524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2600" dirty="0"/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623302" y="1900906"/>
            <a:ext cx="2664000" cy="37446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2000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Speaker</a:t>
            </a:r>
            <a:endParaRPr lang="fr-FR" dirty="0"/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65" hasCustomPrompt="1"/>
          </p:nvPr>
        </p:nvSpPr>
        <p:spPr>
          <a:xfrm>
            <a:off x="4627370" y="2282114"/>
            <a:ext cx="2664000" cy="37446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2000" i="1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67" hasCustomPrompt="1"/>
          </p:nvPr>
        </p:nvSpPr>
        <p:spPr>
          <a:xfrm>
            <a:off x="4715384" y="595383"/>
            <a:ext cx="417253" cy="701731"/>
          </a:xfr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fr-FR" sz="4400" dirty="0"/>
            </a:lvl1pPr>
          </a:lstStyle>
          <a:p>
            <a:pPr marL="0" lvl="0"/>
            <a:r>
              <a:rPr lang="en-US" dirty="0" smtClean="0"/>
              <a:t>#</a:t>
            </a:r>
            <a:endParaRPr lang="fr-FR" dirty="0"/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70" hasCustomPrompt="1"/>
          </p:nvPr>
        </p:nvSpPr>
        <p:spPr>
          <a:xfrm>
            <a:off x="7395886" y="1367274"/>
            <a:ext cx="2664000" cy="4524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2600" dirty="0"/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7395886" y="1899937"/>
            <a:ext cx="2664000" cy="37446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2000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Speaker</a:t>
            </a:r>
            <a:endParaRPr lang="fr-FR" dirty="0"/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7399954" y="2281145"/>
            <a:ext cx="2664000" cy="37446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2000" i="1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7487968" y="594414"/>
            <a:ext cx="417253" cy="701731"/>
          </a:xfr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fr-FR" sz="4400" dirty="0"/>
            </a:lvl1pPr>
          </a:lstStyle>
          <a:p>
            <a:pPr marL="0" lvl="0"/>
            <a:r>
              <a:rPr lang="en-US" dirty="0" smtClean="0"/>
              <a:t>#</a:t>
            </a:r>
            <a:endParaRPr lang="fr-FR" dirty="0"/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1865610" y="3622909"/>
            <a:ext cx="2664000" cy="4524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2600" dirty="0"/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76" hasCustomPrompt="1"/>
          </p:nvPr>
        </p:nvSpPr>
        <p:spPr>
          <a:xfrm>
            <a:off x="1865610" y="4156541"/>
            <a:ext cx="2664000" cy="37446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2000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Speaker</a:t>
            </a:r>
            <a:endParaRPr lang="fr-FR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77" hasCustomPrompt="1"/>
          </p:nvPr>
        </p:nvSpPr>
        <p:spPr>
          <a:xfrm>
            <a:off x="1857807" y="4537749"/>
            <a:ext cx="2664000" cy="37446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2000" i="1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78" hasCustomPrompt="1"/>
          </p:nvPr>
        </p:nvSpPr>
        <p:spPr>
          <a:xfrm>
            <a:off x="1992951" y="2851018"/>
            <a:ext cx="417253" cy="701731"/>
          </a:xfr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fr-FR" sz="4400" dirty="0"/>
            </a:lvl1pPr>
          </a:lstStyle>
          <a:p>
            <a:pPr marL="0" lvl="0"/>
            <a:r>
              <a:rPr lang="en-US" dirty="0" smtClean="0"/>
              <a:t>#</a:t>
            </a:r>
            <a:endParaRPr lang="fr-FR" dirty="0"/>
          </a:p>
        </p:txBody>
      </p:sp>
      <p:sp>
        <p:nvSpPr>
          <p:cNvPr id="78" name="Text Placeholder 2"/>
          <p:cNvSpPr>
            <a:spLocks noGrp="1"/>
          </p:cNvSpPr>
          <p:nvPr>
            <p:ph type="body" sz="quarter" idx="80" hasCustomPrompt="1"/>
          </p:nvPr>
        </p:nvSpPr>
        <p:spPr>
          <a:xfrm>
            <a:off x="4631421" y="3623878"/>
            <a:ext cx="2664000" cy="4524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2600" dirty="0"/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81" hasCustomPrompt="1"/>
          </p:nvPr>
        </p:nvSpPr>
        <p:spPr>
          <a:xfrm>
            <a:off x="4631421" y="4156541"/>
            <a:ext cx="2664000" cy="37446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2000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Speaker</a:t>
            </a:r>
            <a:endParaRPr lang="fr-FR" dirty="0"/>
          </a:p>
        </p:txBody>
      </p:sp>
      <p:sp>
        <p:nvSpPr>
          <p:cNvPr id="80" name="Text Placeholder 2"/>
          <p:cNvSpPr>
            <a:spLocks noGrp="1"/>
          </p:cNvSpPr>
          <p:nvPr>
            <p:ph type="body" sz="quarter" idx="82" hasCustomPrompt="1"/>
          </p:nvPr>
        </p:nvSpPr>
        <p:spPr>
          <a:xfrm>
            <a:off x="4635489" y="4537749"/>
            <a:ext cx="2664000" cy="37446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2000" i="1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81" name="Text Placeholder 2"/>
          <p:cNvSpPr>
            <a:spLocks noGrp="1"/>
          </p:cNvSpPr>
          <p:nvPr>
            <p:ph type="body" sz="quarter" idx="83" hasCustomPrompt="1"/>
          </p:nvPr>
        </p:nvSpPr>
        <p:spPr>
          <a:xfrm>
            <a:off x="4723503" y="2851018"/>
            <a:ext cx="417253" cy="701731"/>
          </a:xfr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fr-FR" sz="4400" dirty="0"/>
            </a:lvl1pPr>
          </a:lstStyle>
          <a:p>
            <a:pPr marL="0" lvl="0"/>
            <a:r>
              <a:rPr lang="en-US" dirty="0" smtClean="0"/>
              <a:t>#</a:t>
            </a:r>
            <a:endParaRPr lang="fr-FR" dirty="0"/>
          </a:p>
        </p:txBody>
      </p:sp>
      <p:sp>
        <p:nvSpPr>
          <p:cNvPr id="83" name="Text Placeholder 2"/>
          <p:cNvSpPr>
            <a:spLocks noGrp="1"/>
          </p:cNvSpPr>
          <p:nvPr>
            <p:ph type="body" sz="quarter" idx="85" hasCustomPrompt="1"/>
          </p:nvPr>
        </p:nvSpPr>
        <p:spPr>
          <a:xfrm>
            <a:off x="7404005" y="3622909"/>
            <a:ext cx="2664000" cy="4524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2600" dirty="0"/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84" name="Text Placeholder 2"/>
          <p:cNvSpPr>
            <a:spLocks noGrp="1"/>
          </p:cNvSpPr>
          <p:nvPr>
            <p:ph type="body" sz="quarter" idx="86" hasCustomPrompt="1"/>
          </p:nvPr>
        </p:nvSpPr>
        <p:spPr>
          <a:xfrm>
            <a:off x="7404005" y="4155572"/>
            <a:ext cx="2664000" cy="37446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2000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Speaker</a:t>
            </a:r>
            <a:endParaRPr lang="fr-FR" dirty="0"/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87" hasCustomPrompt="1"/>
          </p:nvPr>
        </p:nvSpPr>
        <p:spPr>
          <a:xfrm>
            <a:off x="7408073" y="4536780"/>
            <a:ext cx="2664000" cy="37446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2000" i="1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86" name="Text Placeholder 2"/>
          <p:cNvSpPr>
            <a:spLocks noGrp="1"/>
          </p:cNvSpPr>
          <p:nvPr>
            <p:ph type="body" sz="quarter" idx="88" hasCustomPrompt="1"/>
          </p:nvPr>
        </p:nvSpPr>
        <p:spPr>
          <a:xfrm>
            <a:off x="7496087" y="2850049"/>
            <a:ext cx="417253" cy="701731"/>
          </a:xfr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fr-FR" sz="4400" dirty="0"/>
            </a:lvl1pPr>
          </a:lstStyle>
          <a:p>
            <a:pPr marL="0" lvl="0"/>
            <a:r>
              <a:rPr lang="en-US" dirty="0" smtClean="0"/>
              <a:t>#</a:t>
            </a:r>
            <a:endParaRPr lang="fr-FR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677333" y="3554133"/>
            <a:ext cx="95116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677333" y="1305196"/>
            <a:ext cx="95116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919436" y="6469081"/>
            <a:ext cx="811827" cy="307777"/>
          </a:xfrm>
          <a:noFill/>
        </p:spPr>
        <p:txBody>
          <a:bodyPr wrap="square" rtlCol="0">
            <a:spAutoFit/>
          </a:bodyPr>
          <a:lstStyle>
            <a:lvl1pPr algn="r">
              <a:defRPr lang="en-US" sz="1400" smtClean="0">
                <a:solidFill>
                  <a:srgbClr val="848689"/>
                </a:solidFill>
              </a:defRPr>
            </a:lvl1pPr>
          </a:lstStyle>
          <a:p>
            <a:fld id="{AE39463D-5A3D-4E31-AB84-D65F84F06CD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7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50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4 Chap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110" y="5883131"/>
            <a:ext cx="1011890" cy="974869"/>
          </a:xfrm>
          <a:prstGeom prst="rect">
            <a:avLst/>
          </a:prstGeom>
        </p:spPr>
      </p:pic>
      <p:sp>
        <p:nvSpPr>
          <p:cNvPr id="61" name="Text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1874520" y="921421"/>
            <a:ext cx="2921000" cy="452432"/>
          </a:xfrm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2600" dirty="0"/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74" hasCustomPrompt="1"/>
          </p:nvPr>
        </p:nvSpPr>
        <p:spPr>
          <a:xfrm>
            <a:off x="1874520" y="1345088"/>
            <a:ext cx="2921000" cy="374461"/>
          </a:xfrm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2000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Speaker</a:t>
            </a:r>
            <a:endParaRPr lang="fr-FR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1874520" y="1611642"/>
            <a:ext cx="2921000" cy="374461"/>
          </a:xfrm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2000" i="1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82" name="Text Placeholder 2"/>
          <p:cNvSpPr>
            <a:spLocks noGrp="1"/>
          </p:cNvSpPr>
          <p:nvPr>
            <p:ph type="body" sz="quarter" idx="76" hasCustomPrompt="1"/>
          </p:nvPr>
        </p:nvSpPr>
        <p:spPr>
          <a:xfrm>
            <a:off x="659037" y="934184"/>
            <a:ext cx="417253" cy="452432"/>
          </a:xfrm>
        </p:spPr>
        <p:txBody>
          <a:bodyPr wrap="square" rtlCol="0">
            <a:spAutoFit/>
          </a:bodyPr>
          <a:lstStyle>
            <a:lvl1pPr marL="0" indent="0" algn="ctr">
              <a:buNone/>
              <a:defRPr lang="fr-FR" sz="2600" dirty="0"/>
            </a:lvl1pPr>
          </a:lstStyle>
          <a:p>
            <a:pPr marL="0" lvl="0"/>
            <a:r>
              <a:rPr lang="en-US" dirty="0" smtClean="0"/>
              <a:t>#</a:t>
            </a:r>
            <a:endParaRPr lang="fr-FR" dirty="0"/>
          </a:p>
        </p:txBody>
      </p:sp>
      <p:sp>
        <p:nvSpPr>
          <p:cNvPr id="84" name="Text Placeholder 2"/>
          <p:cNvSpPr>
            <a:spLocks noGrp="1"/>
          </p:cNvSpPr>
          <p:nvPr>
            <p:ph type="body" sz="quarter" idx="77" hasCustomPrompt="1"/>
          </p:nvPr>
        </p:nvSpPr>
        <p:spPr>
          <a:xfrm>
            <a:off x="1874520" y="2036545"/>
            <a:ext cx="2921000" cy="452432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2600" dirty="0"/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86" name="Text Placeholder 2"/>
          <p:cNvSpPr>
            <a:spLocks noGrp="1"/>
          </p:cNvSpPr>
          <p:nvPr>
            <p:ph type="body" sz="quarter" idx="78" hasCustomPrompt="1"/>
          </p:nvPr>
        </p:nvSpPr>
        <p:spPr>
          <a:xfrm>
            <a:off x="1874520" y="2460212"/>
            <a:ext cx="2921000" cy="374461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2000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Speaker</a:t>
            </a:r>
            <a:endParaRPr lang="fr-FR" dirty="0"/>
          </a:p>
        </p:txBody>
      </p:sp>
      <p:sp>
        <p:nvSpPr>
          <p:cNvPr id="87" name="Text Placeholder 2"/>
          <p:cNvSpPr>
            <a:spLocks noGrp="1"/>
          </p:cNvSpPr>
          <p:nvPr>
            <p:ph type="body" sz="quarter" idx="79" hasCustomPrompt="1"/>
          </p:nvPr>
        </p:nvSpPr>
        <p:spPr>
          <a:xfrm>
            <a:off x="1874520" y="2737917"/>
            <a:ext cx="2921000" cy="374461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2000" i="1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88" name="Text Placeholder 2"/>
          <p:cNvSpPr>
            <a:spLocks noGrp="1"/>
          </p:cNvSpPr>
          <p:nvPr>
            <p:ph type="body" sz="quarter" idx="80" hasCustomPrompt="1"/>
          </p:nvPr>
        </p:nvSpPr>
        <p:spPr>
          <a:xfrm>
            <a:off x="659037" y="2060459"/>
            <a:ext cx="417253" cy="452432"/>
          </a:xfr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fr-FR" sz="2600" dirty="0"/>
            </a:lvl1pPr>
          </a:lstStyle>
          <a:p>
            <a:pPr marL="0" lvl="0"/>
            <a:r>
              <a:rPr lang="en-US" dirty="0" smtClean="0"/>
              <a:t>#</a:t>
            </a:r>
            <a:endParaRPr lang="fr-FR" dirty="0"/>
          </a:p>
        </p:txBody>
      </p:sp>
      <p:sp>
        <p:nvSpPr>
          <p:cNvPr id="89" name="Text Placeholder 2"/>
          <p:cNvSpPr>
            <a:spLocks noGrp="1"/>
          </p:cNvSpPr>
          <p:nvPr>
            <p:ph type="body" sz="quarter" idx="81" hasCustomPrompt="1"/>
          </p:nvPr>
        </p:nvSpPr>
        <p:spPr>
          <a:xfrm>
            <a:off x="1874520" y="3162817"/>
            <a:ext cx="2921000" cy="452432"/>
          </a:xfrm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2600" dirty="0"/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90" name="Text Placeholder 2"/>
          <p:cNvSpPr>
            <a:spLocks noGrp="1"/>
          </p:cNvSpPr>
          <p:nvPr>
            <p:ph type="body" sz="quarter" idx="82" hasCustomPrompt="1"/>
          </p:nvPr>
        </p:nvSpPr>
        <p:spPr>
          <a:xfrm>
            <a:off x="1874520" y="3586484"/>
            <a:ext cx="2921000" cy="374461"/>
          </a:xfrm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2000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Speaker</a:t>
            </a:r>
            <a:endParaRPr lang="fr-FR" dirty="0"/>
          </a:p>
        </p:txBody>
      </p:sp>
      <p:sp>
        <p:nvSpPr>
          <p:cNvPr id="91" name="Text Placeholder 2"/>
          <p:cNvSpPr>
            <a:spLocks noGrp="1"/>
          </p:cNvSpPr>
          <p:nvPr>
            <p:ph type="body" sz="quarter" idx="83" hasCustomPrompt="1"/>
          </p:nvPr>
        </p:nvSpPr>
        <p:spPr>
          <a:xfrm>
            <a:off x="1874520" y="3864189"/>
            <a:ext cx="2921000" cy="374461"/>
          </a:xfrm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2000" i="1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sz="quarter" idx="84" hasCustomPrompt="1"/>
          </p:nvPr>
        </p:nvSpPr>
        <p:spPr>
          <a:xfrm>
            <a:off x="659037" y="3164429"/>
            <a:ext cx="417253" cy="452432"/>
          </a:xfrm>
        </p:spPr>
        <p:txBody>
          <a:bodyPr wrap="square" rtlCol="0">
            <a:spAutoFit/>
          </a:bodyPr>
          <a:lstStyle>
            <a:lvl1pPr marL="0" indent="0" algn="ctr">
              <a:buNone/>
              <a:defRPr lang="fr-FR" sz="2600" dirty="0"/>
            </a:lvl1pPr>
          </a:lstStyle>
          <a:p>
            <a:pPr marL="0" lvl="0"/>
            <a:r>
              <a:rPr lang="en-US" dirty="0" smtClean="0"/>
              <a:t>#</a:t>
            </a:r>
            <a:endParaRPr lang="fr-FR" dirty="0"/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85" hasCustomPrompt="1"/>
          </p:nvPr>
        </p:nvSpPr>
        <p:spPr>
          <a:xfrm>
            <a:off x="1874520" y="4311394"/>
            <a:ext cx="2921000" cy="452432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2600" dirty="0"/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86" hasCustomPrompt="1"/>
          </p:nvPr>
        </p:nvSpPr>
        <p:spPr>
          <a:xfrm>
            <a:off x="1874520" y="4735061"/>
            <a:ext cx="2921000" cy="374461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2000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Speaker</a:t>
            </a:r>
            <a:endParaRPr lang="fr-FR" dirty="0"/>
          </a:p>
        </p:txBody>
      </p:sp>
      <p:sp>
        <p:nvSpPr>
          <p:cNvPr id="95" name="Text Placeholder 2"/>
          <p:cNvSpPr>
            <a:spLocks noGrp="1"/>
          </p:cNvSpPr>
          <p:nvPr>
            <p:ph type="body" sz="quarter" idx="87" hasCustomPrompt="1"/>
          </p:nvPr>
        </p:nvSpPr>
        <p:spPr>
          <a:xfrm>
            <a:off x="1874520" y="5012766"/>
            <a:ext cx="2921000" cy="374461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2000" i="1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96" name="Text Placeholder 2"/>
          <p:cNvSpPr>
            <a:spLocks noGrp="1"/>
          </p:cNvSpPr>
          <p:nvPr>
            <p:ph type="body" sz="quarter" idx="88" hasCustomPrompt="1"/>
          </p:nvPr>
        </p:nvSpPr>
        <p:spPr>
          <a:xfrm>
            <a:off x="659037" y="4313006"/>
            <a:ext cx="417253" cy="452432"/>
          </a:xfr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fr-FR" sz="2600" dirty="0"/>
            </a:lvl1pPr>
          </a:lstStyle>
          <a:p>
            <a:pPr marL="0" lvl="0"/>
            <a:r>
              <a:rPr lang="en-US" dirty="0" smtClean="0"/>
              <a:t>#</a:t>
            </a:r>
            <a:endParaRPr lang="fr-FR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919436" y="6469081"/>
            <a:ext cx="811827" cy="307777"/>
          </a:xfrm>
          <a:noFill/>
        </p:spPr>
        <p:txBody>
          <a:bodyPr wrap="square" rtlCol="0">
            <a:spAutoFit/>
          </a:bodyPr>
          <a:lstStyle>
            <a:lvl1pPr algn="r">
              <a:defRPr lang="en-US" sz="1400" smtClean="0">
                <a:solidFill>
                  <a:srgbClr val="848689"/>
                </a:solidFill>
              </a:defRPr>
            </a:lvl1pPr>
          </a:lstStyle>
          <a:p>
            <a:fld id="{AE39463D-5A3D-4E31-AB84-D65F84F06CD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889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110" y="5883131"/>
            <a:ext cx="1011890" cy="974869"/>
          </a:xfrm>
          <a:prstGeom prst="rect">
            <a:avLst/>
          </a:prstGeom>
        </p:spPr>
      </p:pic>
      <p:sp>
        <p:nvSpPr>
          <p:cNvPr id="52" name="Picture Placeholder 5"/>
          <p:cNvSpPr>
            <a:spLocks noGrp="1"/>
          </p:cNvSpPr>
          <p:nvPr>
            <p:ph type="pic" sz="quarter" idx="29" hasCustomPrompt="1"/>
          </p:nvPr>
        </p:nvSpPr>
        <p:spPr>
          <a:xfrm>
            <a:off x="1974151" y="3104324"/>
            <a:ext cx="2811171" cy="3111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dirty="0" smtClean="0"/>
              <a:t>Click to add</a:t>
            </a:r>
          </a:p>
          <a:p>
            <a:r>
              <a:rPr lang="fr-FR" dirty="0" smtClean="0"/>
              <a:t>Picture</a:t>
            </a:r>
            <a:endParaRPr lang="fr-FR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845492" y="1962611"/>
            <a:ext cx="6331634" cy="543739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200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Speaker</a:t>
            </a:r>
            <a:endParaRPr lang="fr-FR" dirty="0"/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1845492" y="2433883"/>
            <a:ext cx="6331634" cy="543739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200" i="1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cxnSp>
        <p:nvCxnSpPr>
          <p:cNvPr id="56" name="Straight Connector 55"/>
          <p:cNvCxnSpPr/>
          <p:nvPr userDrawn="1"/>
        </p:nvCxnSpPr>
        <p:spPr>
          <a:xfrm>
            <a:off x="694437" y="1265416"/>
            <a:ext cx="9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1857828" y="690430"/>
            <a:ext cx="395320" cy="646331"/>
          </a:xfrm>
          <a:noFill/>
        </p:spPr>
        <p:txBody>
          <a:bodyPr wrap="square" rtlCol="0" anchor="b">
            <a:spAutoFit/>
          </a:bodyPr>
          <a:lstStyle>
            <a:lvl1pPr marL="0" indent="0">
              <a:buNone/>
              <a:defRPr lang="fr-FR" sz="4000" dirty="0"/>
            </a:lvl1pPr>
          </a:lstStyle>
          <a:p>
            <a:pPr marL="0" lvl="0"/>
            <a:r>
              <a:rPr lang="en-US" dirty="0" smtClean="0"/>
              <a:t>#</a:t>
            </a:r>
            <a:endParaRPr lang="fr-F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1845492" y="1321756"/>
            <a:ext cx="6331634" cy="590931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600" dirty="0"/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919436" y="6469081"/>
            <a:ext cx="811827" cy="307777"/>
          </a:xfrm>
          <a:noFill/>
        </p:spPr>
        <p:txBody>
          <a:bodyPr wrap="square" rtlCol="0">
            <a:spAutoFit/>
          </a:bodyPr>
          <a:lstStyle>
            <a:lvl1pPr algn="r">
              <a:defRPr lang="en-US" sz="1400" smtClean="0">
                <a:solidFill>
                  <a:srgbClr val="848689"/>
                </a:solidFill>
              </a:defRPr>
            </a:lvl1pPr>
          </a:lstStyle>
          <a:p>
            <a:fld id="{AE39463D-5A3D-4E31-AB84-D65F84F06CD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2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1916483" y="6465622"/>
            <a:ext cx="4114800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en-US" sz="1400" kern="1200" smtClean="0">
                <a:solidFill>
                  <a:srgbClr val="8486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BE" dirty="0" smtClean="0"/>
              <a:t>Tournai,</a:t>
            </a:r>
            <a:r>
              <a:rPr lang="fr-BE" baseline="0" dirty="0" smtClean="0"/>
              <a:t> le 24 août 2016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002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110" y="5883131"/>
            <a:ext cx="1011890" cy="974869"/>
          </a:xfrm>
          <a:prstGeom prst="rect">
            <a:avLst/>
          </a:prstGeom>
        </p:spPr>
      </p:pic>
      <p:sp>
        <p:nvSpPr>
          <p:cNvPr id="52" name="Picture Placeholder 5"/>
          <p:cNvSpPr>
            <a:spLocks noGrp="1"/>
          </p:cNvSpPr>
          <p:nvPr>
            <p:ph type="pic" sz="quarter" idx="29" hasCustomPrompt="1"/>
          </p:nvPr>
        </p:nvSpPr>
        <p:spPr>
          <a:xfrm>
            <a:off x="1986781" y="3157743"/>
            <a:ext cx="8280000" cy="30763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dirty="0" smtClean="0"/>
              <a:t>Click to add Picture</a:t>
            </a:r>
            <a:endParaRPr lang="fr-FR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843524" y="1962611"/>
            <a:ext cx="6331634" cy="543739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200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Speaker</a:t>
            </a:r>
            <a:endParaRPr lang="fr-FR" dirty="0"/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1843524" y="2433883"/>
            <a:ext cx="6331634" cy="543739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200" i="1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cxnSp>
        <p:nvCxnSpPr>
          <p:cNvPr id="56" name="Straight Connector 55"/>
          <p:cNvCxnSpPr/>
          <p:nvPr userDrawn="1"/>
        </p:nvCxnSpPr>
        <p:spPr>
          <a:xfrm>
            <a:off x="694437" y="1265416"/>
            <a:ext cx="9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1859796" y="690430"/>
            <a:ext cx="395320" cy="646331"/>
          </a:xfrm>
          <a:noFill/>
        </p:spPr>
        <p:txBody>
          <a:bodyPr wrap="square" rtlCol="0" anchor="b">
            <a:spAutoFit/>
          </a:bodyPr>
          <a:lstStyle>
            <a:lvl1pPr marL="0" indent="0">
              <a:buNone/>
              <a:defRPr lang="fr-FR" sz="4000" dirty="0"/>
            </a:lvl1pPr>
          </a:lstStyle>
          <a:p>
            <a:pPr marL="0" lvl="0"/>
            <a:r>
              <a:rPr lang="en-US" dirty="0" smtClean="0"/>
              <a:t>#</a:t>
            </a:r>
            <a:endParaRPr lang="fr-F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1843523" y="1321756"/>
            <a:ext cx="6331635" cy="590931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600" dirty="0"/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74" hasCustomPrompt="1"/>
          </p:nvPr>
        </p:nvSpPr>
        <p:spPr>
          <a:xfrm>
            <a:off x="1986781" y="3144779"/>
            <a:ext cx="8280000" cy="72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 smtClean="0"/>
              <a:t>  </a:t>
            </a:r>
            <a:endParaRPr lang="fr-FR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919436" y="6469081"/>
            <a:ext cx="811827" cy="307777"/>
          </a:xfrm>
          <a:noFill/>
        </p:spPr>
        <p:txBody>
          <a:bodyPr wrap="square" rtlCol="0">
            <a:spAutoFit/>
          </a:bodyPr>
          <a:lstStyle>
            <a:lvl1pPr algn="r">
              <a:defRPr lang="en-US" sz="1400" smtClean="0">
                <a:solidFill>
                  <a:srgbClr val="848689"/>
                </a:solidFill>
              </a:defRPr>
            </a:lvl1pPr>
          </a:lstStyle>
          <a:p>
            <a:fld id="{AE39463D-5A3D-4E31-AB84-D65F84F06CD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4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466944"/>
            <a:ext cx="41148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1400" smtClean="0">
                <a:solidFill>
                  <a:srgbClr val="848689"/>
                </a:solidFill>
              </a:defRPr>
            </a:lvl1pPr>
          </a:lstStyle>
          <a:p>
            <a:pPr algn="l"/>
            <a:r>
              <a:rPr lang="fr-BE" dirty="0" smtClean="0"/>
              <a:t>Tournai,</a:t>
            </a:r>
            <a:r>
              <a:rPr lang="fr-BE" baseline="0" dirty="0" smtClean="0"/>
              <a:t> le 24 août 2016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8466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110" y="5883131"/>
            <a:ext cx="1011890" cy="974869"/>
          </a:xfrm>
          <a:prstGeom prst="rect">
            <a:avLst/>
          </a:prstGeom>
        </p:spPr>
      </p:pic>
      <p:cxnSp>
        <p:nvCxnSpPr>
          <p:cNvPr id="56" name="Straight Connector 55"/>
          <p:cNvCxnSpPr/>
          <p:nvPr userDrawn="1"/>
        </p:nvCxnSpPr>
        <p:spPr>
          <a:xfrm>
            <a:off x="694437" y="1265416"/>
            <a:ext cx="9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694437" y="1710893"/>
            <a:ext cx="9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703758" y="4595699"/>
            <a:ext cx="9469437" cy="539750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ctr"/>
          <a:lstStyle>
            <a:lvl1pPr marL="1162050" indent="-1162050">
              <a:buClr>
                <a:schemeClr val="bg1"/>
              </a:buClr>
              <a:buFont typeface="Wingdings 3" panose="05040102010807070707" pitchFamily="18" charset="2"/>
              <a:buChar char="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Edit Conclusion</a:t>
            </a:r>
            <a:endParaRPr lang="fr-FR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516367" y="1821776"/>
            <a:ext cx="9535025" cy="2676335"/>
          </a:xfrm>
        </p:spPr>
        <p:txBody>
          <a:bodyPr/>
          <a:lstStyle>
            <a:lvl1pPr marL="1344613" indent="-1258888">
              <a:buClr>
                <a:schemeClr val="bg2"/>
              </a:buClr>
              <a:buFont typeface="Wingdings" panose="05000000000000000000" pitchFamily="2" charset="2"/>
              <a:buChar char="l"/>
              <a:tabLst>
                <a:tab pos="1527175" algn="l"/>
              </a:tabLst>
              <a:defRPr>
                <a:solidFill>
                  <a:schemeClr val="tx1"/>
                </a:solidFill>
              </a:defRPr>
            </a:lvl1pPr>
            <a:lvl2pPr marL="1344613" indent="809625">
              <a:buClr>
                <a:schemeClr val="tx2"/>
              </a:buClr>
              <a:buSzPct val="80000"/>
              <a:buFont typeface="Wingdings 2" panose="05020102010507070707" pitchFamily="18" charset="2"/>
              <a:buChar char=""/>
              <a:defRPr sz="2800">
                <a:solidFill>
                  <a:schemeClr val="tx2"/>
                </a:solidFill>
              </a:defRPr>
            </a:lvl2pPr>
            <a:lvl3pPr marL="2778125" indent="-620713">
              <a:buClr>
                <a:schemeClr val="bg2"/>
              </a:buClr>
              <a:buFont typeface="Arial" panose="020B0604020202020204" pitchFamily="34" charset="0"/>
              <a:buChar char="•"/>
              <a:defRPr sz="2200">
                <a:solidFill>
                  <a:schemeClr val="bg2"/>
                </a:solidFill>
              </a:defRPr>
            </a:lvl3pPr>
          </a:lstStyle>
          <a:p>
            <a:pPr lvl="0"/>
            <a:r>
              <a:rPr lang="en-US" dirty="0" smtClean="0"/>
              <a:t>Level 1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1895290" y="3294869"/>
            <a:ext cx="3340427" cy="286232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1400" dirty="0">
                <a:solidFill>
                  <a:schemeClr val="accent2"/>
                </a:solidFill>
              </a:defRPr>
            </a:lvl1pPr>
          </a:lstStyle>
          <a:p>
            <a:pPr marL="0" lvl="0"/>
            <a:r>
              <a:rPr lang="en-US" dirty="0" smtClean="0"/>
              <a:t>Edit Caption</a:t>
            </a:r>
            <a:endParaRPr lang="fr-FR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852264" y="1186091"/>
            <a:ext cx="7078691" cy="543739"/>
          </a:xfrm>
          <a:noFill/>
        </p:spPr>
        <p:txBody>
          <a:bodyPr wrap="square" rtlCol="0" anchor="ctr">
            <a:spAutoFit/>
          </a:bodyPr>
          <a:lstStyle>
            <a:lvl1pPr marL="87313" indent="-87313">
              <a:buNone/>
              <a:defRPr lang="fr-FR" sz="3200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Subtitle</a:t>
            </a:r>
            <a:endParaRPr lang="fr-FR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1844641" y="761553"/>
            <a:ext cx="7086315" cy="432000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200" dirty="0"/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597878" y="727068"/>
            <a:ext cx="762000" cy="535531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200" dirty="0"/>
            </a:lvl1pPr>
          </a:lstStyle>
          <a:p>
            <a:pPr marL="0" lvl="0"/>
            <a:r>
              <a:rPr lang="en-US" dirty="0" smtClean="0"/>
              <a:t>#.#</a:t>
            </a:r>
            <a:endParaRPr lang="fr-FR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919436" y="6481176"/>
            <a:ext cx="811827" cy="307777"/>
          </a:xfrm>
          <a:noFill/>
        </p:spPr>
        <p:txBody>
          <a:bodyPr wrap="square" rtlCol="0">
            <a:spAutoFit/>
          </a:bodyPr>
          <a:lstStyle>
            <a:lvl1pPr algn="r">
              <a:defRPr lang="en-US" sz="1400" smtClean="0">
                <a:solidFill>
                  <a:schemeClr val="tx2"/>
                </a:solidFill>
              </a:defRPr>
            </a:lvl1pPr>
          </a:lstStyle>
          <a:p>
            <a:fld id="{AE39463D-5A3D-4E31-AB84-D65F84F06CD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8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466944"/>
            <a:ext cx="41148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1400" smtClean="0">
                <a:solidFill>
                  <a:schemeClr val="tx2"/>
                </a:solidFill>
              </a:defRPr>
            </a:lvl1pPr>
          </a:lstStyle>
          <a:p>
            <a:pPr algn="l"/>
            <a:r>
              <a:rPr lang="fr-FR" smtClean="0"/>
              <a:t>Luxembourg, le 27 avril 2016</a:t>
            </a:r>
            <a:endParaRPr lang="en-US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22"/>
          </p:nvPr>
        </p:nvSpPr>
        <p:spPr>
          <a:xfrm>
            <a:off x="2580303" y="6438307"/>
            <a:ext cx="2743200" cy="365125"/>
          </a:xfrm>
        </p:spPr>
        <p:txBody>
          <a:bodyPr/>
          <a:lstStyle>
            <a:lvl1pPr>
              <a:defRPr lang="fr-FR" sz="1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187149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110" y="5883131"/>
            <a:ext cx="1011890" cy="97486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1995604" y="3066277"/>
            <a:ext cx="5381625" cy="31305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dirty="0" smtClean="0"/>
              <a:t>Click to add Picture</a:t>
            </a:r>
            <a:endParaRPr lang="fr-FR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694437" y="1265416"/>
            <a:ext cx="9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694437" y="1710893"/>
            <a:ext cx="9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516367" y="1821777"/>
            <a:ext cx="9646070" cy="1081024"/>
          </a:xfrm>
        </p:spPr>
        <p:txBody>
          <a:bodyPr/>
          <a:lstStyle>
            <a:lvl1pPr marL="1344613" indent="-1258888">
              <a:buClr>
                <a:schemeClr val="bg2"/>
              </a:buClr>
              <a:buFont typeface="Wingdings" panose="05000000000000000000" pitchFamily="2" charset="2"/>
              <a:buChar char="l"/>
              <a:tabLst>
                <a:tab pos="1527175" algn="l"/>
              </a:tabLst>
              <a:defRPr/>
            </a:lvl1pPr>
            <a:lvl2pPr marL="1344613" indent="809625">
              <a:buClr>
                <a:schemeClr val="tx2"/>
              </a:buClr>
              <a:buSzPct val="80000"/>
              <a:buFont typeface="Wingdings 2" panose="05020102010507070707" pitchFamily="18" charset="2"/>
              <a:buChar char=""/>
              <a:defRPr sz="2800">
                <a:solidFill>
                  <a:srgbClr val="848689"/>
                </a:solidFill>
              </a:defRPr>
            </a:lvl2pPr>
            <a:lvl3pPr marL="2157412" indent="0">
              <a:buClr>
                <a:schemeClr val="accent3"/>
              </a:buClr>
              <a:buFont typeface="Arial" panose="020B0604020202020204" pitchFamily="34" charset="0"/>
              <a:buNone/>
              <a:defRPr sz="2200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Level 1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852264" y="1186091"/>
            <a:ext cx="7078691" cy="543739"/>
          </a:xfrm>
          <a:noFill/>
        </p:spPr>
        <p:txBody>
          <a:bodyPr wrap="square" rtlCol="0" anchor="ctr">
            <a:spAutoFit/>
          </a:bodyPr>
          <a:lstStyle>
            <a:lvl1pPr marL="87313" indent="-87313">
              <a:buNone/>
              <a:defRPr lang="fr-FR" sz="3200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Subtitle</a:t>
            </a:r>
            <a:endParaRPr lang="fr-FR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1844641" y="761553"/>
            <a:ext cx="7086315" cy="432000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200" dirty="0"/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597878" y="727068"/>
            <a:ext cx="762000" cy="535531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200" dirty="0"/>
            </a:lvl1pPr>
          </a:lstStyle>
          <a:p>
            <a:pPr marL="0" lvl="0"/>
            <a:r>
              <a:rPr lang="en-US" dirty="0" smtClean="0"/>
              <a:t>#.#</a:t>
            </a:r>
            <a:endParaRPr lang="fr-FR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919436" y="6469081"/>
            <a:ext cx="811827" cy="307777"/>
          </a:xfrm>
          <a:noFill/>
        </p:spPr>
        <p:txBody>
          <a:bodyPr wrap="square" rtlCol="0">
            <a:spAutoFit/>
          </a:bodyPr>
          <a:lstStyle>
            <a:lvl1pPr algn="r">
              <a:defRPr lang="en-US" sz="1400" smtClean="0">
                <a:solidFill>
                  <a:srgbClr val="848689"/>
                </a:solidFill>
              </a:defRPr>
            </a:lvl1pPr>
          </a:lstStyle>
          <a:p>
            <a:fld id="{AE39463D-5A3D-4E31-AB84-D65F84F06CD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8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466944"/>
            <a:ext cx="41148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1400" smtClean="0">
                <a:solidFill>
                  <a:srgbClr val="848689"/>
                </a:solidFill>
              </a:defRPr>
            </a:lvl1pPr>
          </a:lstStyle>
          <a:p>
            <a:pPr algn="l"/>
            <a:r>
              <a:rPr lang="fr-BE" dirty="0" smtClean="0"/>
              <a:t>Tournai,</a:t>
            </a:r>
            <a:r>
              <a:rPr lang="fr-BE" baseline="0" dirty="0" smtClean="0"/>
              <a:t> le 24 août 2016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92288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110" y="5883131"/>
            <a:ext cx="1011890" cy="97486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852264" y="1186091"/>
            <a:ext cx="7078691" cy="543739"/>
          </a:xfrm>
          <a:noFill/>
        </p:spPr>
        <p:txBody>
          <a:bodyPr wrap="square" rtlCol="0" anchor="ctr">
            <a:spAutoFit/>
          </a:bodyPr>
          <a:lstStyle>
            <a:lvl1pPr marL="87313" indent="-87313">
              <a:buNone/>
              <a:defRPr lang="fr-FR" sz="3200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Subtitle</a:t>
            </a:r>
            <a:endParaRPr lang="fr-FR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94437" y="1265416"/>
            <a:ext cx="9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1844641" y="761553"/>
            <a:ext cx="7086315" cy="432000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200" dirty="0"/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94437" y="1710893"/>
            <a:ext cx="9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597878" y="727068"/>
            <a:ext cx="762000" cy="535531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200" dirty="0"/>
            </a:lvl1pPr>
          </a:lstStyle>
          <a:p>
            <a:pPr marL="0" lvl="0"/>
            <a:r>
              <a:rPr lang="en-US" dirty="0" smtClean="0"/>
              <a:t>#.#</a:t>
            </a:r>
            <a:endParaRPr lang="fr-FR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919436" y="6469081"/>
            <a:ext cx="811827" cy="307777"/>
          </a:xfrm>
          <a:noFill/>
        </p:spPr>
        <p:txBody>
          <a:bodyPr wrap="square" rtlCol="0">
            <a:spAutoFit/>
          </a:bodyPr>
          <a:lstStyle>
            <a:lvl1pPr algn="r">
              <a:defRPr lang="en-US" sz="1400" smtClean="0">
                <a:solidFill>
                  <a:srgbClr val="848689"/>
                </a:solidFill>
              </a:defRPr>
            </a:lvl1pPr>
          </a:lstStyle>
          <a:p>
            <a:fld id="{AE39463D-5A3D-4E31-AB84-D65F84F06CD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466944"/>
            <a:ext cx="41148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1400" smtClean="0">
                <a:solidFill>
                  <a:srgbClr val="848689"/>
                </a:solidFill>
              </a:defRPr>
            </a:lvl1pPr>
          </a:lstStyle>
          <a:p>
            <a:pPr algn="l"/>
            <a:r>
              <a:rPr lang="fr-FR" smtClean="0"/>
              <a:t>Luxembourg, le 27 avril 2016</a:t>
            </a:r>
            <a:endParaRPr lang="en-US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2"/>
          </p:nvPr>
        </p:nvSpPr>
        <p:spPr>
          <a:xfrm>
            <a:off x="2580303" y="6438307"/>
            <a:ext cx="2743200" cy="365125"/>
          </a:xfrm>
        </p:spPr>
        <p:txBody>
          <a:bodyPr/>
          <a:lstStyle>
            <a:lvl1pPr>
              <a:defRPr lang="fr-FR" sz="1400" kern="1200" smtClean="0">
                <a:solidFill>
                  <a:srgbClr val="8486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9275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110" y="5883131"/>
            <a:ext cx="1011890" cy="974869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94437" y="1265416"/>
            <a:ext cx="9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1844641" y="761553"/>
            <a:ext cx="7086315" cy="432000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200" dirty="0"/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597878" y="727068"/>
            <a:ext cx="762000" cy="535531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200" dirty="0"/>
            </a:lvl1pPr>
          </a:lstStyle>
          <a:p>
            <a:pPr marL="0" lvl="0"/>
            <a:r>
              <a:rPr lang="en-US" dirty="0" smtClean="0"/>
              <a:t>#.#</a:t>
            </a:r>
            <a:endParaRPr lang="fr-F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919436" y="6469081"/>
            <a:ext cx="811827" cy="307777"/>
          </a:xfrm>
          <a:noFill/>
        </p:spPr>
        <p:txBody>
          <a:bodyPr wrap="square" rtlCol="0">
            <a:spAutoFit/>
          </a:bodyPr>
          <a:lstStyle>
            <a:lvl1pPr algn="r">
              <a:defRPr lang="en-US" sz="1400" smtClean="0">
                <a:solidFill>
                  <a:srgbClr val="848689"/>
                </a:solidFill>
              </a:defRPr>
            </a:lvl1pPr>
          </a:lstStyle>
          <a:p>
            <a:fld id="{AE39463D-5A3D-4E31-AB84-D65F84F06CD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466944"/>
            <a:ext cx="41148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1400" smtClean="0">
                <a:solidFill>
                  <a:srgbClr val="848689"/>
                </a:solidFill>
              </a:defRPr>
            </a:lvl1pPr>
          </a:lstStyle>
          <a:p>
            <a:pPr algn="l"/>
            <a:r>
              <a:rPr lang="fr-FR" smtClean="0"/>
              <a:t>Luxembourg, le 27 avril 2016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2"/>
          </p:nvPr>
        </p:nvSpPr>
        <p:spPr>
          <a:xfrm>
            <a:off x="2580303" y="6438307"/>
            <a:ext cx="2743200" cy="365125"/>
          </a:xfrm>
        </p:spPr>
        <p:txBody>
          <a:bodyPr/>
          <a:lstStyle>
            <a:lvl1pPr>
              <a:defRPr lang="fr-FR" sz="1400" kern="1200" smtClean="0">
                <a:solidFill>
                  <a:srgbClr val="8486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05198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1992804" y="1273267"/>
            <a:ext cx="8169634" cy="49256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dirty="0" smtClean="0"/>
              <a:t>Click to add Picture</a:t>
            </a:r>
            <a:endParaRPr lang="fr-FR"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110" y="5883131"/>
            <a:ext cx="1011890" cy="974869"/>
          </a:xfrm>
          <a:prstGeom prst="rect">
            <a:avLst/>
          </a:prstGeom>
        </p:spPr>
      </p:pic>
      <p:cxnSp>
        <p:nvCxnSpPr>
          <p:cNvPr id="33" name="Straight Connector 32"/>
          <p:cNvCxnSpPr/>
          <p:nvPr userDrawn="1"/>
        </p:nvCxnSpPr>
        <p:spPr>
          <a:xfrm>
            <a:off x="694437" y="1265416"/>
            <a:ext cx="9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1844641" y="761553"/>
            <a:ext cx="7086315" cy="432000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200" dirty="0"/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597878" y="727068"/>
            <a:ext cx="762000" cy="535531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200" dirty="0"/>
            </a:lvl1pPr>
          </a:lstStyle>
          <a:p>
            <a:pPr marL="0" lvl="0"/>
            <a:r>
              <a:rPr lang="en-US" dirty="0" smtClean="0"/>
              <a:t>#.#</a:t>
            </a:r>
            <a:endParaRPr lang="fr-F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919436" y="6469081"/>
            <a:ext cx="811827" cy="307777"/>
          </a:xfrm>
          <a:noFill/>
        </p:spPr>
        <p:txBody>
          <a:bodyPr wrap="square" rtlCol="0">
            <a:spAutoFit/>
          </a:bodyPr>
          <a:lstStyle>
            <a:lvl1pPr algn="r">
              <a:defRPr lang="en-US" sz="1400" smtClean="0">
                <a:solidFill>
                  <a:srgbClr val="848689"/>
                </a:solidFill>
              </a:defRPr>
            </a:lvl1pPr>
          </a:lstStyle>
          <a:p>
            <a:fld id="{AE39463D-5A3D-4E31-AB84-D65F84F06CD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466944"/>
            <a:ext cx="41148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1400" smtClean="0">
                <a:solidFill>
                  <a:srgbClr val="848689"/>
                </a:solidFill>
              </a:defRPr>
            </a:lvl1pPr>
          </a:lstStyle>
          <a:p>
            <a:pPr algn="l"/>
            <a:r>
              <a:rPr lang="fr-FR" smtClean="0"/>
              <a:t>Luxembourg, le 27 avril 2016</a:t>
            </a:r>
            <a:endParaRPr lang="en-US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2"/>
          </p:nvPr>
        </p:nvSpPr>
        <p:spPr>
          <a:xfrm>
            <a:off x="2580303" y="6438307"/>
            <a:ext cx="2743200" cy="365125"/>
          </a:xfrm>
        </p:spPr>
        <p:txBody>
          <a:bodyPr/>
          <a:lstStyle>
            <a:lvl1pPr>
              <a:defRPr lang="fr-FR" sz="1400" kern="1200" smtClean="0">
                <a:solidFill>
                  <a:srgbClr val="8486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21137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1985912" y="1721578"/>
            <a:ext cx="8176525" cy="44407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dirty="0" smtClean="0"/>
              <a:t>Click to add Picture</a:t>
            </a:r>
            <a:endParaRPr lang="fr-FR" dirty="0"/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110" y="5883131"/>
            <a:ext cx="1011890" cy="974869"/>
          </a:xfrm>
          <a:prstGeom prst="rect">
            <a:avLst/>
          </a:prstGeom>
        </p:spPr>
      </p:pic>
      <p:cxnSp>
        <p:nvCxnSpPr>
          <p:cNvPr id="72" name="Straight Connector 71"/>
          <p:cNvCxnSpPr/>
          <p:nvPr userDrawn="1"/>
        </p:nvCxnSpPr>
        <p:spPr>
          <a:xfrm>
            <a:off x="694437" y="1265416"/>
            <a:ext cx="9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 userDrawn="1"/>
        </p:nvCxnSpPr>
        <p:spPr>
          <a:xfrm>
            <a:off x="694437" y="1710893"/>
            <a:ext cx="9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852264" y="1186091"/>
            <a:ext cx="7078691" cy="543739"/>
          </a:xfrm>
          <a:noFill/>
        </p:spPr>
        <p:txBody>
          <a:bodyPr wrap="square" rtlCol="0" anchor="ctr">
            <a:spAutoFit/>
          </a:bodyPr>
          <a:lstStyle>
            <a:lvl1pPr marL="87313" indent="-87313">
              <a:buNone/>
              <a:defRPr lang="fr-FR" sz="3200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Subtitle</a:t>
            </a:r>
            <a:endParaRPr lang="fr-FR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1844641" y="761553"/>
            <a:ext cx="7086315" cy="432000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200" dirty="0"/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597878" y="727068"/>
            <a:ext cx="762000" cy="535531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200" dirty="0"/>
            </a:lvl1pPr>
          </a:lstStyle>
          <a:p>
            <a:pPr marL="0" lvl="0"/>
            <a:r>
              <a:rPr lang="en-US" dirty="0" smtClean="0"/>
              <a:t>#.#</a:t>
            </a:r>
            <a:endParaRPr lang="fr-FR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919436" y="6469081"/>
            <a:ext cx="811827" cy="307777"/>
          </a:xfrm>
          <a:noFill/>
        </p:spPr>
        <p:txBody>
          <a:bodyPr wrap="square" rtlCol="0">
            <a:spAutoFit/>
          </a:bodyPr>
          <a:lstStyle>
            <a:lvl1pPr algn="r">
              <a:defRPr lang="en-US" sz="1400" smtClean="0">
                <a:solidFill>
                  <a:srgbClr val="848689"/>
                </a:solidFill>
              </a:defRPr>
            </a:lvl1pPr>
          </a:lstStyle>
          <a:p>
            <a:fld id="{AE39463D-5A3D-4E31-AB84-D65F84F06CD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0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466944"/>
            <a:ext cx="41148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1400" smtClean="0">
                <a:solidFill>
                  <a:srgbClr val="848689"/>
                </a:solidFill>
              </a:defRPr>
            </a:lvl1pPr>
          </a:lstStyle>
          <a:p>
            <a:pPr algn="l"/>
            <a:r>
              <a:rPr lang="fr-FR" smtClean="0"/>
              <a:t>Luxembourg, le 27 avril 2016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2"/>
          </p:nvPr>
        </p:nvSpPr>
        <p:spPr>
          <a:xfrm>
            <a:off x="2580303" y="6438307"/>
            <a:ext cx="2743200" cy="365125"/>
          </a:xfrm>
        </p:spPr>
        <p:txBody>
          <a:bodyPr/>
          <a:lstStyle>
            <a:lvl1pPr>
              <a:defRPr lang="fr-FR" sz="1400" kern="1200" smtClean="0">
                <a:solidFill>
                  <a:srgbClr val="8486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5456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Graphic Title Asset Mg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Afbeelding 15" descr="logo groen def v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8" t="32678" r="6343" b="38513"/>
          <a:stretch/>
        </p:blipFill>
        <p:spPr>
          <a:xfrm>
            <a:off x="434460" y="417789"/>
            <a:ext cx="11329348" cy="335902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691" y="2810466"/>
            <a:ext cx="2173974" cy="229332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2" y="180862"/>
            <a:ext cx="2292668" cy="899612"/>
          </a:xfrm>
          <a:prstGeom prst="rect">
            <a:avLst/>
          </a:prstGeom>
        </p:spPr>
      </p:pic>
      <p:sp>
        <p:nvSpPr>
          <p:cNvPr id="20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9620852" y="3666319"/>
            <a:ext cx="2174875" cy="403225"/>
          </a:xfrm>
        </p:spPr>
        <p:txBody>
          <a:bodyPr>
            <a:noAutofit/>
          </a:bodyPr>
          <a:lstStyle>
            <a:lvl1pPr algn="ctr">
              <a:defRPr sz="1800"/>
            </a:lvl1pPr>
          </a:lstStyle>
          <a:p>
            <a:pPr lvl="0"/>
            <a:r>
              <a:rPr lang="fr-FR" dirty="0" smtClean="0"/>
              <a:t>Edit </a:t>
            </a:r>
            <a:r>
              <a:rPr lang="fr-FR" dirty="0" err="1" smtClean="0"/>
              <a:t>Theme</a:t>
            </a:r>
            <a:endParaRPr lang="fr-FR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834958" y="4432844"/>
            <a:ext cx="6331634" cy="504000"/>
          </a:xfrm>
          <a:noFill/>
        </p:spPr>
        <p:txBody>
          <a:bodyPr wrap="square" rtlCol="0">
            <a:spAutoFit/>
          </a:bodyPr>
          <a:lstStyle>
            <a:lvl1pPr>
              <a:defRPr lang="fr-FR" sz="4000" i="1" dirty="0"/>
            </a:lvl1pPr>
          </a:lstStyle>
          <a:p>
            <a:pPr lvl="0"/>
            <a:r>
              <a:rPr lang="en-US" dirty="0" smtClean="0"/>
              <a:t>Edit Subtitle</a:t>
            </a:r>
            <a:endParaRPr lang="fr-F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1834958" y="5007122"/>
            <a:ext cx="6331634" cy="600164"/>
          </a:xfrm>
          <a:noFill/>
        </p:spPr>
        <p:txBody>
          <a:bodyPr wrap="square" rtlCol="0">
            <a:spAutoFit/>
          </a:bodyPr>
          <a:lstStyle>
            <a:lvl1pPr>
              <a:defRPr lang="fr-FR" sz="3600" dirty="0">
                <a:solidFill>
                  <a:srgbClr val="848689"/>
                </a:solidFill>
              </a:defRPr>
            </a:lvl1pPr>
          </a:lstStyle>
          <a:p>
            <a:pPr lvl="0"/>
            <a:r>
              <a:rPr lang="en-US" dirty="0" smtClean="0"/>
              <a:t>Edit Description</a:t>
            </a:r>
            <a:endParaRPr lang="fr-FR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1834957" y="3784589"/>
            <a:ext cx="6331635" cy="646331"/>
          </a:xfrm>
          <a:noFill/>
        </p:spPr>
        <p:txBody>
          <a:bodyPr wrap="square" rtlCol="0">
            <a:spAutoFit/>
          </a:bodyPr>
          <a:lstStyle>
            <a:lvl1pPr>
              <a:defRPr lang="fr-FR" sz="4000" dirty="0"/>
            </a:lvl1pPr>
          </a:lstStyle>
          <a:p>
            <a:pPr lvl="0"/>
            <a:r>
              <a:rPr lang="en-US" dirty="0" smtClean="0"/>
              <a:t>Edit Title</a:t>
            </a:r>
            <a:endParaRPr lang="fr-FR" dirty="0"/>
          </a:p>
        </p:txBody>
      </p:sp>
      <p:pic>
        <p:nvPicPr>
          <p:cNvPr id="2" name="Image 1" descr="DegroofPetercam_AssetManagemen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075" y="350838"/>
            <a:ext cx="1711325" cy="559597"/>
          </a:xfrm>
          <a:prstGeom prst="rect">
            <a:avLst/>
          </a:prstGeom>
        </p:spPr>
      </p:pic>
      <p:cxnSp>
        <p:nvCxnSpPr>
          <p:cNvPr id="21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466944"/>
            <a:ext cx="41148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1400" smtClean="0">
                <a:solidFill>
                  <a:srgbClr val="848689"/>
                </a:solidFill>
              </a:defRPr>
            </a:lvl1pPr>
          </a:lstStyle>
          <a:p>
            <a:pPr algn="l"/>
            <a:r>
              <a:rPr lang="fr-FR" smtClean="0"/>
              <a:t>Luxembourg, le 27 avril 2016</a:t>
            </a:r>
            <a:endParaRPr lang="en-US" dirty="0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22"/>
          </p:nvPr>
        </p:nvSpPr>
        <p:spPr>
          <a:xfrm>
            <a:off x="2580303" y="6438307"/>
            <a:ext cx="2743200" cy="365125"/>
          </a:xfrm>
        </p:spPr>
        <p:txBody>
          <a:bodyPr/>
          <a:lstStyle>
            <a:lvl1pPr>
              <a:defRPr lang="fr-FR" sz="1400" kern="1200" smtClean="0">
                <a:solidFill>
                  <a:srgbClr val="8486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34703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110" y="5883131"/>
            <a:ext cx="1011890" cy="974869"/>
          </a:xfrm>
          <a:prstGeom prst="rect">
            <a:avLst/>
          </a:prstGeom>
        </p:spPr>
      </p:pic>
      <p:sp>
        <p:nvSpPr>
          <p:cNvPr id="15" name="Picture Placeholder 5"/>
          <p:cNvSpPr>
            <a:spLocks noGrp="1"/>
          </p:cNvSpPr>
          <p:nvPr>
            <p:ph type="pic" sz="quarter" idx="29" hasCustomPrompt="1"/>
          </p:nvPr>
        </p:nvSpPr>
        <p:spPr>
          <a:xfrm>
            <a:off x="2007317" y="3157743"/>
            <a:ext cx="8152223" cy="30763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dirty="0" smtClean="0"/>
              <a:t>Click to add Picture</a:t>
            </a:r>
            <a:endParaRPr lang="fr-FR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74" hasCustomPrompt="1"/>
          </p:nvPr>
        </p:nvSpPr>
        <p:spPr>
          <a:xfrm>
            <a:off x="2007317" y="3144779"/>
            <a:ext cx="8152223" cy="72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 smtClean="0"/>
              <a:t>  </a:t>
            </a:r>
            <a:endParaRPr lang="fr-FR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94437" y="1265416"/>
            <a:ext cx="9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694437" y="1710893"/>
            <a:ext cx="9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516367" y="1821777"/>
            <a:ext cx="9646070" cy="1081024"/>
          </a:xfrm>
        </p:spPr>
        <p:txBody>
          <a:bodyPr/>
          <a:lstStyle>
            <a:lvl1pPr marL="1344613" indent="-1258888">
              <a:buClr>
                <a:schemeClr val="bg2"/>
              </a:buClr>
              <a:buFont typeface="Wingdings" panose="05000000000000000000" pitchFamily="2" charset="2"/>
              <a:buChar char="l"/>
              <a:tabLst>
                <a:tab pos="1527175" algn="l"/>
              </a:tabLst>
              <a:defRPr/>
            </a:lvl1pPr>
            <a:lvl2pPr marL="1344613" indent="0"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 sz="2800">
                <a:solidFill>
                  <a:schemeClr val="accent2"/>
                </a:solidFill>
              </a:defRPr>
            </a:lvl2pPr>
            <a:lvl3pPr marL="2157412" indent="0">
              <a:buClr>
                <a:schemeClr val="accent3"/>
              </a:buClr>
              <a:buFont typeface="Arial" panose="020B0604020202020204" pitchFamily="34" charset="0"/>
              <a:buNone/>
              <a:defRPr sz="2200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Level 1 Text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852264" y="1186091"/>
            <a:ext cx="7078691" cy="543739"/>
          </a:xfrm>
          <a:noFill/>
        </p:spPr>
        <p:txBody>
          <a:bodyPr wrap="square" rtlCol="0" anchor="ctr">
            <a:spAutoFit/>
          </a:bodyPr>
          <a:lstStyle>
            <a:lvl1pPr marL="87313" indent="-87313">
              <a:buNone/>
              <a:defRPr lang="fr-FR" sz="3200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Subtitle</a:t>
            </a:r>
            <a:endParaRPr lang="fr-FR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1844641" y="761553"/>
            <a:ext cx="7086315" cy="432000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200" dirty="0"/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597878" y="727068"/>
            <a:ext cx="762000" cy="535531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200" dirty="0"/>
            </a:lvl1pPr>
          </a:lstStyle>
          <a:p>
            <a:pPr marL="0" lvl="0"/>
            <a:r>
              <a:rPr lang="en-US" dirty="0" smtClean="0"/>
              <a:t>#.#</a:t>
            </a:r>
            <a:endParaRPr lang="fr-FR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919436" y="6469081"/>
            <a:ext cx="811827" cy="307777"/>
          </a:xfrm>
          <a:noFill/>
        </p:spPr>
        <p:txBody>
          <a:bodyPr wrap="square" rtlCol="0">
            <a:spAutoFit/>
          </a:bodyPr>
          <a:lstStyle>
            <a:lvl1pPr algn="r">
              <a:defRPr lang="en-US" sz="1400" smtClean="0">
                <a:solidFill>
                  <a:srgbClr val="848689"/>
                </a:solidFill>
              </a:defRPr>
            </a:lvl1pPr>
          </a:lstStyle>
          <a:p>
            <a:fld id="{AE39463D-5A3D-4E31-AB84-D65F84F06CD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8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466944"/>
            <a:ext cx="41148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1400" smtClean="0">
                <a:solidFill>
                  <a:srgbClr val="848689"/>
                </a:solidFill>
              </a:defRPr>
            </a:lvl1pPr>
          </a:lstStyle>
          <a:p>
            <a:pPr algn="l"/>
            <a:r>
              <a:rPr lang="fr-FR" smtClean="0"/>
              <a:t>Luxembourg, le 27 avril 2016</a:t>
            </a:r>
            <a:endParaRPr lang="en-US" dirty="0"/>
          </a:p>
        </p:txBody>
      </p:sp>
      <p:sp>
        <p:nvSpPr>
          <p:cNvPr id="30" name="Date Placeholder 3"/>
          <p:cNvSpPr>
            <a:spLocks noGrp="1"/>
          </p:cNvSpPr>
          <p:nvPr>
            <p:ph type="dt" sz="half" idx="22"/>
          </p:nvPr>
        </p:nvSpPr>
        <p:spPr>
          <a:xfrm>
            <a:off x="2580303" y="6438307"/>
            <a:ext cx="2743200" cy="365125"/>
          </a:xfrm>
        </p:spPr>
        <p:txBody>
          <a:bodyPr/>
          <a:lstStyle>
            <a:lvl1pPr>
              <a:defRPr lang="fr-FR" sz="1400" kern="1200" smtClean="0">
                <a:solidFill>
                  <a:srgbClr val="8486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58688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&amp; Bullet List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110" y="5883131"/>
            <a:ext cx="1011890" cy="974869"/>
          </a:xfrm>
          <a:prstGeom prst="rect">
            <a:avLst/>
          </a:prstGeom>
        </p:spPr>
      </p:pic>
      <p:sp>
        <p:nvSpPr>
          <p:cNvPr id="57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5442858" y="783070"/>
            <a:ext cx="4765854" cy="543739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200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Subtitle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5442858" y="1443755"/>
            <a:ext cx="4765854" cy="1044470"/>
          </a:xfrm>
        </p:spPr>
        <p:txBody>
          <a:bodyPr/>
          <a:lstStyle>
            <a:lvl1pPr marL="1254125" indent="-1254125">
              <a:buClr>
                <a:schemeClr val="bg2"/>
              </a:buClr>
              <a:buFont typeface="Wingdings" panose="05000000000000000000" pitchFamily="2" charset="2"/>
              <a:buChar char="l"/>
              <a:defRPr/>
            </a:lvl1pPr>
            <a:lvl2pPr marL="1254125" indent="903288">
              <a:buClr>
                <a:schemeClr val="accent2"/>
              </a:buClr>
              <a:buSzPct val="80000"/>
              <a:buFont typeface="Wingdings 2" panose="05020102010507070707" pitchFamily="18" charset="2"/>
              <a:buChar char=""/>
              <a:defRPr sz="2800">
                <a:solidFill>
                  <a:schemeClr val="accent2"/>
                </a:solidFill>
              </a:defRPr>
            </a:lvl2pPr>
            <a:lvl3pPr marL="2157412" indent="0">
              <a:buClr>
                <a:schemeClr val="accent3"/>
              </a:buClr>
              <a:buFont typeface="Arial" panose="020B0604020202020204" pitchFamily="34" charset="0"/>
              <a:buNone/>
              <a:defRPr sz="2200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Level 1 Text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319088" y="304800"/>
            <a:ext cx="4557712" cy="5878513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Click to add Picture</a:t>
            </a:r>
            <a:endParaRPr lang="fr-FR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919436" y="6469081"/>
            <a:ext cx="811827" cy="307777"/>
          </a:xfrm>
          <a:noFill/>
        </p:spPr>
        <p:txBody>
          <a:bodyPr wrap="square" rtlCol="0">
            <a:spAutoFit/>
          </a:bodyPr>
          <a:lstStyle>
            <a:lvl1pPr algn="r">
              <a:defRPr lang="en-US" sz="1400" smtClean="0">
                <a:solidFill>
                  <a:srgbClr val="848689"/>
                </a:solidFill>
              </a:defRPr>
            </a:lvl1pPr>
          </a:lstStyle>
          <a:p>
            <a:fld id="{AE39463D-5A3D-4E31-AB84-D65F84F06CD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466944"/>
            <a:ext cx="41148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1400" smtClean="0">
                <a:solidFill>
                  <a:srgbClr val="848689"/>
                </a:solidFill>
              </a:defRPr>
            </a:lvl1pPr>
          </a:lstStyle>
          <a:p>
            <a:pPr algn="l"/>
            <a:r>
              <a:rPr lang="fr-FR" smtClean="0"/>
              <a:t>Luxembourg, le 27 avril 2016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2"/>
          </p:nvPr>
        </p:nvSpPr>
        <p:spPr>
          <a:xfrm>
            <a:off x="2580303" y="6438307"/>
            <a:ext cx="2743200" cy="365125"/>
          </a:xfrm>
        </p:spPr>
        <p:txBody>
          <a:bodyPr/>
          <a:lstStyle>
            <a:lvl1pPr>
              <a:defRPr lang="fr-FR" sz="1400" kern="1200" smtClean="0">
                <a:solidFill>
                  <a:srgbClr val="8486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88339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110" y="5883131"/>
            <a:ext cx="1011890" cy="97486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319087" y="304800"/>
            <a:ext cx="9869941" cy="5878513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Click to add Picture</a:t>
            </a:r>
            <a:endParaRPr lang="fr-FR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919436" y="6469081"/>
            <a:ext cx="811827" cy="307777"/>
          </a:xfrm>
          <a:noFill/>
        </p:spPr>
        <p:txBody>
          <a:bodyPr wrap="square" rtlCol="0">
            <a:spAutoFit/>
          </a:bodyPr>
          <a:lstStyle>
            <a:lvl1pPr algn="r">
              <a:defRPr lang="en-US" sz="1400" smtClean="0">
                <a:solidFill>
                  <a:srgbClr val="848689"/>
                </a:solidFill>
              </a:defRPr>
            </a:lvl1pPr>
          </a:lstStyle>
          <a:p>
            <a:fld id="{AE39463D-5A3D-4E31-AB84-D65F84F06CD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466944"/>
            <a:ext cx="41148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1400" smtClean="0">
                <a:solidFill>
                  <a:srgbClr val="848689"/>
                </a:solidFill>
              </a:defRPr>
            </a:lvl1pPr>
          </a:lstStyle>
          <a:p>
            <a:pPr algn="l"/>
            <a:r>
              <a:rPr lang="fr-FR" smtClean="0"/>
              <a:t>Luxembourg, le 27 avril 2016</a:t>
            </a:r>
            <a:endParaRPr lang="en-US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2"/>
          </p:nvPr>
        </p:nvSpPr>
        <p:spPr>
          <a:xfrm>
            <a:off x="2580303" y="6438307"/>
            <a:ext cx="2743200" cy="365125"/>
          </a:xfrm>
        </p:spPr>
        <p:txBody>
          <a:bodyPr/>
          <a:lstStyle>
            <a:lvl1pPr>
              <a:defRPr lang="fr-FR" sz="1400" kern="1200" smtClean="0">
                <a:solidFill>
                  <a:srgbClr val="8486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74357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110" y="5883131"/>
            <a:ext cx="1011890" cy="97486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319088" y="304800"/>
            <a:ext cx="4949598" cy="5878513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Click to add Picture</a:t>
            </a:r>
            <a:endParaRPr lang="fr-FR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37" hasCustomPrompt="1"/>
          </p:nvPr>
        </p:nvSpPr>
        <p:spPr>
          <a:xfrm>
            <a:off x="5268686" y="311310"/>
            <a:ext cx="4847772" cy="5878513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Click to add Picture</a:t>
            </a:r>
            <a:endParaRPr lang="fr-FR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919436" y="6469081"/>
            <a:ext cx="811827" cy="307777"/>
          </a:xfrm>
          <a:noFill/>
        </p:spPr>
        <p:txBody>
          <a:bodyPr wrap="square" rtlCol="0">
            <a:spAutoFit/>
          </a:bodyPr>
          <a:lstStyle>
            <a:lvl1pPr algn="r">
              <a:defRPr lang="en-US" sz="1400" smtClean="0">
                <a:solidFill>
                  <a:srgbClr val="848689"/>
                </a:solidFill>
              </a:defRPr>
            </a:lvl1pPr>
          </a:lstStyle>
          <a:p>
            <a:fld id="{AE39463D-5A3D-4E31-AB84-D65F84F06CD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466944"/>
            <a:ext cx="41148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1400" smtClean="0">
                <a:solidFill>
                  <a:srgbClr val="848689"/>
                </a:solidFill>
              </a:defRPr>
            </a:lvl1pPr>
          </a:lstStyle>
          <a:p>
            <a:pPr algn="l"/>
            <a:r>
              <a:rPr lang="fr-FR" smtClean="0"/>
              <a:t>Luxembourg, le 27 avril 2016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2"/>
          </p:nvPr>
        </p:nvSpPr>
        <p:spPr>
          <a:xfrm>
            <a:off x="2580303" y="6438307"/>
            <a:ext cx="2743200" cy="365125"/>
          </a:xfrm>
        </p:spPr>
        <p:txBody>
          <a:bodyPr/>
          <a:lstStyle>
            <a:lvl1pPr>
              <a:defRPr lang="fr-FR" sz="1400" kern="1200" smtClean="0">
                <a:solidFill>
                  <a:srgbClr val="8486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66191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110" y="5883131"/>
            <a:ext cx="1011890" cy="974869"/>
          </a:xfrm>
          <a:prstGeom prst="rect">
            <a:avLst/>
          </a:prstGeom>
        </p:spPr>
      </p:pic>
      <p:sp>
        <p:nvSpPr>
          <p:cNvPr id="57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018366" y="1091504"/>
            <a:ext cx="4160520" cy="289823"/>
          </a:xfrm>
          <a:noFill/>
        </p:spPr>
        <p:txBody>
          <a:bodyPr wrap="square" rtlCol="0" anchor="ctr">
            <a:spAutoFit/>
          </a:bodyPr>
          <a:lstStyle>
            <a:lvl1pPr marL="0" indent="0" algn="l">
              <a:buNone/>
              <a:defRPr lang="fr-FR" sz="1400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Name</a:t>
            </a:r>
            <a:endParaRPr lang="fr-FR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319087" y="304800"/>
            <a:ext cx="4935083" cy="5878513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Click to add Picture</a:t>
            </a:r>
            <a:endParaRPr lang="fr-FR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5989320" y="1459056"/>
            <a:ext cx="4160520" cy="590931"/>
          </a:xfrm>
          <a:noFill/>
        </p:spPr>
        <p:txBody>
          <a:bodyPr wrap="square" rtlCol="0" anchor="ctr">
            <a:spAutoFit/>
          </a:bodyPr>
          <a:lstStyle>
            <a:lvl1pPr marL="0" indent="0" algn="l">
              <a:buNone/>
              <a:defRPr lang="fr-FR" sz="3600" dirty="0"/>
            </a:lvl1pPr>
          </a:lstStyle>
          <a:p>
            <a:pPr marL="0" lvl="0"/>
            <a:r>
              <a:rPr lang="en-US" dirty="0" smtClean="0"/>
              <a:t>Edit Quote</a:t>
            </a:r>
            <a:endParaRPr lang="fr-FR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919436" y="6469081"/>
            <a:ext cx="811827" cy="307777"/>
          </a:xfrm>
          <a:noFill/>
        </p:spPr>
        <p:txBody>
          <a:bodyPr wrap="square" rtlCol="0">
            <a:spAutoFit/>
          </a:bodyPr>
          <a:lstStyle>
            <a:lvl1pPr algn="r">
              <a:defRPr lang="en-US" sz="1400" smtClean="0">
                <a:solidFill>
                  <a:srgbClr val="848689"/>
                </a:solidFill>
              </a:defRPr>
            </a:lvl1pPr>
          </a:lstStyle>
          <a:p>
            <a:fld id="{AE39463D-5A3D-4E31-AB84-D65F84F06CD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466944"/>
            <a:ext cx="41148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1400" smtClean="0">
                <a:solidFill>
                  <a:srgbClr val="848689"/>
                </a:solidFill>
              </a:defRPr>
            </a:lvl1pPr>
          </a:lstStyle>
          <a:p>
            <a:pPr algn="l"/>
            <a:r>
              <a:rPr lang="fr-FR" smtClean="0"/>
              <a:t>Luxembourg, le 27 avril 2016</a:t>
            </a:r>
            <a:endParaRPr lang="en-US" dirty="0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22"/>
          </p:nvPr>
        </p:nvSpPr>
        <p:spPr>
          <a:xfrm>
            <a:off x="2580303" y="6438307"/>
            <a:ext cx="2743200" cy="365125"/>
          </a:xfrm>
        </p:spPr>
        <p:txBody>
          <a:bodyPr/>
          <a:lstStyle>
            <a:lvl1pPr>
              <a:defRPr lang="fr-FR" sz="1400" kern="1200" smtClean="0">
                <a:solidFill>
                  <a:srgbClr val="8486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02083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lgium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652169" y="6495229"/>
            <a:ext cx="1082436" cy="276999"/>
          </a:xfrm>
          <a:noFill/>
        </p:spPr>
        <p:txBody>
          <a:bodyPr wrap="square" rtlCol="0">
            <a:spAutoFit/>
          </a:bodyPr>
          <a:lstStyle>
            <a:lvl1pPr algn="r">
              <a:defRPr lang="en-US" sz="1200" smtClean="0">
                <a:solidFill>
                  <a:srgbClr val="848689"/>
                </a:solidFill>
              </a:defRPr>
            </a:lvl1pPr>
          </a:lstStyle>
          <a:p>
            <a:fld id="{AE39463D-5A3D-4E31-AB84-D65F84F06CD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186552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926480" y="6482334"/>
            <a:ext cx="5486400" cy="276999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1200" smtClean="0">
                <a:solidFill>
                  <a:srgbClr val="848689"/>
                </a:solidFill>
              </a:defRPr>
            </a:lvl1pPr>
          </a:lstStyle>
          <a:p>
            <a:pPr algn="l"/>
            <a:r>
              <a:rPr lang="fr-FR" smtClean="0"/>
              <a:t>Luxembourg, le 25 avril 2016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534" y="5959738"/>
            <a:ext cx="1281700" cy="926106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2"/>
          </p:nvPr>
        </p:nvSpPr>
        <p:spPr>
          <a:xfrm>
            <a:off x="2763448" y="6438308"/>
            <a:ext cx="3657600" cy="365125"/>
          </a:xfrm>
        </p:spPr>
        <p:txBody>
          <a:bodyPr/>
          <a:lstStyle>
            <a:lvl1pPr>
              <a:defRPr lang="fr-FR" sz="1200" kern="1200" smtClean="0">
                <a:solidFill>
                  <a:srgbClr val="84868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4E172A0-D1A8-4B4E-92AA-CA0618710C0A}" type="datetime1">
              <a:rPr lang="nl-BE" smtClean="0"/>
              <a:t>21/09/18</a:t>
            </a:fld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19" y="1321241"/>
            <a:ext cx="2236140" cy="825215"/>
          </a:xfrm>
          <a:prstGeom prst="rect">
            <a:avLst/>
          </a:prstGeom>
        </p:spPr>
      </p:pic>
      <p:sp>
        <p:nvSpPr>
          <p:cNvPr id="35" name="Picture Placeholder 5"/>
          <p:cNvSpPr>
            <a:spLocks noGrp="1"/>
          </p:cNvSpPr>
          <p:nvPr>
            <p:ph type="pic" sz="quarter" idx="29" hasCustomPrompt="1"/>
          </p:nvPr>
        </p:nvSpPr>
        <p:spPr>
          <a:xfrm>
            <a:off x="2090788" y="3680682"/>
            <a:ext cx="8848145" cy="257657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dirty="0" smtClean="0"/>
              <a:t>Click to add Picture</a:t>
            </a:r>
            <a:endParaRPr lang="fr-FR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74" hasCustomPrompt="1"/>
          </p:nvPr>
        </p:nvSpPr>
        <p:spPr>
          <a:xfrm>
            <a:off x="2089148" y="3672314"/>
            <a:ext cx="8016000" cy="7200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 smtClean="0"/>
              <a:t>  </a:t>
            </a:r>
            <a:endParaRPr lang="fr-FR" dirty="0"/>
          </a:p>
        </p:txBody>
      </p:sp>
      <p:cxnSp>
        <p:nvCxnSpPr>
          <p:cNvPr id="14" name="Straight Connector 27"/>
          <p:cNvCxnSpPr/>
          <p:nvPr userDrawn="1"/>
        </p:nvCxnSpPr>
        <p:spPr>
          <a:xfrm>
            <a:off x="644503" y="1111553"/>
            <a:ext cx="1029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516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&amp; 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94437" y="1714522"/>
            <a:ext cx="9473751" cy="4488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110" y="5883131"/>
            <a:ext cx="1011890" cy="974869"/>
          </a:xfrm>
          <a:prstGeom prst="rect">
            <a:avLst/>
          </a:prstGeom>
        </p:spPr>
      </p:pic>
      <p:cxnSp>
        <p:nvCxnSpPr>
          <p:cNvPr id="27" name="Straight Connector 26"/>
          <p:cNvCxnSpPr/>
          <p:nvPr userDrawn="1"/>
        </p:nvCxnSpPr>
        <p:spPr>
          <a:xfrm>
            <a:off x="694437" y="1265416"/>
            <a:ext cx="9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694437" y="1710893"/>
            <a:ext cx="9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852264" y="1186091"/>
            <a:ext cx="7078691" cy="543739"/>
          </a:xfrm>
          <a:noFill/>
        </p:spPr>
        <p:txBody>
          <a:bodyPr wrap="square" rtlCol="0" anchor="ctr">
            <a:spAutoFit/>
          </a:bodyPr>
          <a:lstStyle>
            <a:lvl1pPr marL="87313" indent="-87313">
              <a:buNone/>
              <a:defRPr lang="fr-FR" sz="3200" dirty="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 dirty="0" smtClean="0"/>
              <a:t>Edit Subtitle</a:t>
            </a:r>
            <a:endParaRPr lang="fr-FR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597878" y="722964"/>
            <a:ext cx="762000" cy="543739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200" dirty="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 dirty="0" smtClean="0"/>
              <a:t>#.#</a:t>
            </a:r>
            <a:endParaRPr lang="fr-FR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919436" y="6469081"/>
            <a:ext cx="811827" cy="307777"/>
          </a:xfrm>
          <a:noFill/>
        </p:spPr>
        <p:txBody>
          <a:bodyPr wrap="square" rtlCol="0">
            <a:spAutoFit/>
          </a:bodyPr>
          <a:lstStyle>
            <a:lvl1pPr algn="r">
              <a:defRPr lang="en-US" sz="1400" smtClean="0">
                <a:solidFill>
                  <a:schemeClr val="tx2"/>
                </a:solidFill>
              </a:defRPr>
            </a:lvl1pPr>
          </a:lstStyle>
          <a:p>
            <a:fld id="{AE39463D-5A3D-4E31-AB84-D65F84F06CD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466944"/>
            <a:ext cx="41148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1400" smtClean="0">
                <a:solidFill>
                  <a:schemeClr val="tx2"/>
                </a:solidFill>
              </a:defRPr>
            </a:lvl1pPr>
          </a:lstStyle>
          <a:p>
            <a:pPr algn="l"/>
            <a:r>
              <a:rPr lang="fr-FR" smtClean="0"/>
              <a:t>Luxembourg, le 27 avril 2016</a:t>
            </a:r>
            <a:endParaRPr lang="en-US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2"/>
          </p:nvPr>
        </p:nvSpPr>
        <p:spPr>
          <a:xfrm>
            <a:off x="2580303" y="6438307"/>
            <a:ext cx="2743200" cy="365125"/>
          </a:xfrm>
        </p:spPr>
        <p:txBody>
          <a:bodyPr/>
          <a:lstStyle>
            <a:lvl1pPr>
              <a:defRPr lang="fr-FR" sz="1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023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1879537" y="710752"/>
            <a:ext cx="416052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/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fr-FR" sz="3200" dirty="0" smtClean="0"/>
              <a:t>Contact us</a:t>
            </a:r>
            <a:endParaRPr lang="fr-FR" sz="3200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968305" y="1575909"/>
            <a:ext cx="3177781" cy="4093428"/>
            <a:chOff x="1874520" y="1570273"/>
            <a:chExt cx="3177781" cy="4093428"/>
          </a:xfrm>
        </p:grpSpPr>
        <p:sp>
          <p:nvSpPr>
            <p:cNvPr id="3" name="Rectangle 2"/>
            <p:cNvSpPr/>
            <p:nvPr userDrawn="1"/>
          </p:nvSpPr>
          <p:spPr>
            <a:xfrm>
              <a:off x="1874520" y="1570273"/>
              <a:ext cx="3177781" cy="40934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algn="l" defTabSz="268288" rtl="0"/>
              <a:r>
                <a:rPr lang="en-GB" sz="1000" b="1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1.	PRIVATE BANKING</a:t>
              </a:r>
            </a:p>
            <a:p>
              <a:pPr marR="0" algn="l" defTabSz="268288" rtl="0"/>
              <a:r>
                <a:rPr lang="en-GB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1.1	Anvers</a:t>
              </a:r>
            </a:p>
            <a:p>
              <a:pPr marR="0" algn="l" defTabSz="268288" rtl="0"/>
              <a:r>
                <a:rPr lang="nl-NL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Filip Verstreken, Directeur				03 248 16 19</a:t>
              </a:r>
            </a:p>
            <a:p>
              <a:pPr marR="0" algn="l" defTabSz="268288" rtl="0"/>
              <a:r>
                <a:rPr lang="en-GB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Johan Segers						03 248 16 19</a:t>
              </a:r>
            </a:p>
            <a:p>
              <a:pPr marR="0" algn="l" defTabSz="268288" rtl="0"/>
              <a:r>
                <a:rPr lang="en-GB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Nele Stevens						03 248 16 19</a:t>
              </a:r>
            </a:p>
            <a:p>
              <a:pPr marR="0" algn="l" defTabSz="268288" rtl="0"/>
              <a:r>
                <a:rPr lang="en-US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Amaury Steyaert					03 248 16 19</a:t>
              </a:r>
            </a:p>
            <a:p>
              <a:pPr marR="0" algn="l" defTabSz="268288" rtl="0"/>
              <a:r>
                <a:rPr lang="nl-NL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Patrick Van Roosbroeck				03 248 16 19</a:t>
              </a:r>
            </a:p>
            <a:p>
              <a:pPr marR="0" algn="l" defTabSz="268288" rtl="0"/>
              <a:r>
                <a:rPr lang="fi-FI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Kenneth Vanhecke					03 248 16 19</a:t>
              </a:r>
            </a:p>
            <a:p>
              <a:pPr marR="0" algn="l" defTabSz="268288" rtl="0"/>
              <a:r>
                <a:rPr lang="de-DE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Marie-Sophie Verbist					03 248 16 19</a:t>
              </a:r>
            </a:p>
            <a:p>
              <a:pPr marR="0" algn="l" defTabSz="268288" rtl="0"/>
              <a:r>
                <a:rPr lang="en-GB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1.2	Anvers, Desk Néerlandais</a:t>
              </a:r>
            </a:p>
            <a:p>
              <a:pPr marR="0" algn="l" defTabSz="268288" rtl="0"/>
              <a:r>
                <a:rPr lang="pt-BR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Ludo Franse						03 248 16 19</a:t>
              </a:r>
            </a:p>
            <a:p>
              <a:pPr marR="0" algn="l" defTabSz="268288" rtl="0"/>
              <a:r>
                <a:rPr lang="en-GB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1.3	Bruxelles</a:t>
              </a:r>
            </a:p>
            <a:p>
              <a:pPr marR="0" algn="l" defTabSz="268288" rtl="0"/>
              <a:r>
                <a:rPr lang="fr-FR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Karin Ickx, Directeur Siège				02 229 64 52</a:t>
              </a:r>
            </a:p>
            <a:p>
              <a:pPr marR="0" algn="l" defTabSz="268288" rtl="0"/>
              <a:r>
                <a:rPr lang="fr-FR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Benoît t’Kint, Directeur Siège 			02 229 66 36</a:t>
              </a:r>
            </a:p>
            <a:p>
              <a:pPr marR="0" algn="l" defTabSz="268288" rtl="0"/>
              <a:r>
                <a:rPr lang="en-GB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Marc van de Werve, Directeur Siège		02 229 66 32</a:t>
              </a:r>
            </a:p>
            <a:p>
              <a:pPr marR="0" algn="l" defTabSz="268288" rtl="0"/>
              <a:r>
                <a:rPr lang="fr-FR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Vincent Lahy, Directeur Siège 			02 229 63 26</a:t>
              </a:r>
            </a:p>
            <a:p>
              <a:pPr marR="0" algn="l" defTabSz="268288" rtl="0"/>
              <a:r>
                <a:rPr lang="fr-FR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Isabelle Beauvois					02 229 66 00</a:t>
              </a:r>
            </a:p>
            <a:p>
              <a:pPr marR="0" algn="l" defTabSz="268288" rtl="0"/>
              <a:r>
                <a:rPr lang="fr-FR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Marie-Frédérique Boursoit				02 229 62 78</a:t>
              </a:r>
            </a:p>
            <a:p>
              <a:pPr marR="0" algn="l" defTabSz="268288" rtl="0"/>
              <a:r>
                <a:rPr lang="en-GB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Xavier de Mûelenaere				02 229 64 41</a:t>
              </a:r>
            </a:p>
            <a:p>
              <a:pPr marR="0" algn="l" defTabSz="268288" rtl="0"/>
              <a:r>
                <a:rPr lang="en-GB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Marc Dhondt						02 229 64 53</a:t>
              </a:r>
            </a:p>
            <a:p>
              <a:pPr marR="0" algn="l" defTabSz="268288" rtl="0"/>
              <a:r>
                <a:rPr lang="fr-FR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Emmanuel Dutrieux					02 229 62 92</a:t>
              </a:r>
            </a:p>
            <a:p>
              <a:pPr marR="0" algn="l" defTabSz="268288" rtl="0"/>
              <a:r>
                <a:rPr lang="de-DE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Hubert Greindl					02 229 64 30</a:t>
              </a:r>
            </a:p>
            <a:p>
              <a:pPr marR="0" algn="l" defTabSz="268288" rtl="0"/>
              <a:r>
                <a:rPr lang="en-GB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1.4	Hasselt</a:t>
              </a:r>
            </a:p>
            <a:p>
              <a:pPr marR="0" algn="l" defTabSz="268288" rtl="0"/>
              <a:r>
                <a:rPr lang="fr-FR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Karin Ickx, Directeur Siège				02 229 64 52</a:t>
              </a:r>
            </a:p>
            <a:p>
              <a:pPr marR="0" algn="l" defTabSz="268288" rtl="0"/>
              <a:r>
                <a:rPr lang="nl-NL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Kurt Vanwetter, Directeur				09 269 25 00</a:t>
              </a:r>
            </a:p>
            <a:p>
              <a:pPr marR="0" algn="l" defTabSz="268288" rtl="0"/>
              <a:r>
                <a:rPr lang="en-GB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Kristof Agache, Directeur de gestion		09 269 25 00</a:t>
              </a:r>
            </a:p>
            <a:p>
              <a:pPr marR="0" algn="l" defTabSz="268288" rtl="0"/>
              <a:r>
                <a:rPr lang="en-GB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Pieter Vander Stichele				09 269 25 00</a:t>
              </a:r>
            </a:p>
            <a:p>
              <a:pPr marR="0" algn="l" defTabSz="268288" rtl="0"/>
              <a:r>
                <a:rPr lang="fi-FI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Kenneth Vanhecke					09 269 25 00</a:t>
              </a:r>
            </a:p>
            <a:p>
              <a:pPr marR="0" algn="l" defTabSz="268288" rtl="0"/>
              <a:r>
                <a:rPr lang="en-GB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Jean-Marc Van Huffel				09 269 25 00</a:t>
              </a:r>
            </a:p>
            <a:p>
              <a:pPr marR="0" algn="l" defTabSz="268288" rtl="0"/>
              <a:r>
                <a:rPr lang="en-GB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1.5	Hasselt</a:t>
              </a:r>
            </a:p>
            <a:p>
              <a:pPr marR="0" algn="l" defTabSz="268288" rtl="0"/>
              <a:r>
                <a:rPr lang="en-GB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Patrick Vandekerckhove, Directeur			011 29 11 00</a:t>
              </a:r>
            </a:p>
            <a:p>
              <a:pPr marR="0" algn="l" defTabSz="268288" rtl="0"/>
              <a:r>
                <a:rPr lang="fi-FI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Jos Verhaege						011 29 11 00</a:t>
              </a:r>
            </a:p>
            <a:p>
              <a:pPr marR="0" algn="l" defTabSz="268288" rtl="0"/>
              <a:r>
                <a:rPr lang="nl-NL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Patrick Van Roosbroeck				011 29 11 00</a:t>
              </a:r>
            </a:p>
            <a:p>
              <a:pPr marR="0" algn="l" defTabSz="268288" rtl="0"/>
              <a:r>
                <a:rPr lang="sv-SE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David Missotten					011 29 11 00</a:t>
              </a:r>
            </a:p>
            <a:p>
              <a:pPr marR="0" algn="l" defTabSz="268288" rtl="0"/>
              <a:r>
                <a:rPr lang="en-GB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1.6	Knokke</a:t>
              </a:r>
            </a:p>
            <a:p>
              <a:pPr marR="0" algn="l" defTabSz="268288" rtl="0"/>
              <a:r>
                <a:rPr lang="nl-NL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Kurt Vanwetter, Directeur				050 61 93 50</a:t>
              </a:r>
            </a:p>
            <a:p>
              <a:pPr marR="0" algn="l" defTabSz="268288" rtl="0"/>
              <a:r>
                <a:rPr lang="fi-FI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Johan Lamote						050 61 93 50</a:t>
              </a:r>
            </a:p>
            <a:p>
              <a:pPr marR="0" algn="l" defTabSz="268288" rtl="0"/>
              <a:r>
                <a:rPr lang="en-GB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Jean-Marc Van Huffel				050 61 93 50</a:t>
              </a:r>
            </a:p>
            <a:p>
              <a:pPr marR="0" algn="l" defTabSz="268288" rtl="0"/>
              <a:endParaRPr lang="en-GB" sz="1000" b="0" i="0" u="none" strike="noStrike" baseline="30000" dirty="0" smtClean="0">
                <a:solidFill>
                  <a:srgbClr val="000000"/>
                </a:solidFill>
                <a:latin typeface="+mn-lt"/>
              </a:endParaRPr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1918119" y="1688984"/>
              <a:ext cx="266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945990" y="2486842"/>
              <a:ext cx="266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945990" y="2698998"/>
              <a:ext cx="266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918119" y="3807633"/>
              <a:ext cx="266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918119" y="4530781"/>
              <a:ext cx="266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918119" y="5035793"/>
              <a:ext cx="266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6321013" y="1700572"/>
            <a:ext cx="3087445" cy="3848220"/>
            <a:chOff x="6247219" y="1677712"/>
            <a:chExt cx="3087445" cy="3848220"/>
          </a:xfrm>
        </p:grpSpPr>
        <p:sp>
          <p:nvSpPr>
            <p:cNvPr id="5" name="Rectangle 4"/>
            <p:cNvSpPr/>
            <p:nvPr userDrawn="1"/>
          </p:nvSpPr>
          <p:spPr>
            <a:xfrm>
              <a:off x="6247219" y="1688984"/>
              <a:ext cx="3087445" cy="3836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algn="l" defTabSz="360363" rtl="0"/>
              <a:r>
                <a:rPr lang="en-GB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1.7	Liège</a:t>
              </a:r>
            </a:p>
            <a:p>
              <a:pPr marR="0" algn="l" defTabSz="360363" rtl="0"/>
              <a:r>
                <a:rPr lang="fr-FR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Raphaël de Stexhe, Directeur		04 230 51 70</a:t>
              </a:r>
            </a:p>
            <a:p>
              <a:pPr marR="0" algn="l" defTabSz="360363" rtl="0"/>
              <a:r>
                <a:rPr lang="nb-NO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Laurent Dekempener			04 230 51 70</a:t>
              </a:r>
            </a:p>
            <a:p>
              <a:pPr marR="0" algn="l" defTabSz="360363" rtl="0"/>
              <a:r>
                <a:rPr lang="de-DE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Didier Silberstein				04 230 51 70</a:t>
              </a:r>
            </a:p>
            <a:p>
              <a:pPr marR="0" algn="l" defTabSz="360363" rtl="0"/>
              <a:r>
                <a:rPr lang="fi-FI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Jos Verhaege				011 29 11 00</a:t>
              </a:r>
            </a:p>
            <a:p>
              <a:pPr marR="0" algn="l" defTabSz="360363" rtl="0"/>
              <a:r>
                <a:rPr lang="en-GB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1.8	Louvain</a:t>
              </a:r>
            </a:p>
            <a:p>
              <a:pPr marR="0" algn="l" defTabSz="360363" rtl="0"/>
              <a:r>
                <a:rPr lang="fr-FR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Sandra Francken, Directeur			016 24 29 50</a:t>
              </a:r>
            </a:p>
            <a:p>
              <a:pPr marR="0" algn="l" defTabSz="360363" rtl="0"/>
              <a:r>
                <a:rPr lang="nl-NL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Stijn Leysen				016 24 29 50</a:t>
              </a:r>
            </a:p>
            <a:p>
              <a:pPr marR="0" algn="l" defTabSz="360363" rtl="0"/>
              <a:r>
                <a:rPr lang="en-GB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1.9	Roulers</a:t>
              </a:r>
            </a:p>
            <a:p>
              <a:pPr marR="0" algn="l" defTabSz="360363" rtl="0"/>
              <a:r>
                <a:rPr lang="nl-NL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Frederik Cosyns, Directeur			051 25 90 30</a:t>
              </a:r>
            </a:p>
            <a:p>
              <a:pPr marR="0" algn="l" defTabSz="360363" rtl="0"/>
              <a:r>
                <a:rPr lang="fi-FI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Johan Lamote				051 25 90 30</a:t>
              </a:r>
            </a:p>
            <a:p>
              <a:pPr marR="0" algn="l" defTabSz="360363" rtl="0"/>
              <a:r>
                <a:rPr lang="en-GB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Marie-Christine Vandeleene			051 25 90 30</a:t>
              </a:r>
            </a:p>
            <a:p>
              <a:pPr marR="0" algn="l" defTabSz="360363" rtl="0"/>
              <a:r>
                <a:rPr lang="en-GB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1.10	Wavre</a:t>
              </a:r>
            </a:p>
            <a:p>
              <a:pPr marR="0" algn="l" defTabSz="360363" rtl="0"/>
              <a:r>
                <a:rPr lang="fr-FR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Grégory Michiels, Directeur			010 23 22 60</a:t>
              </a:r>
            </a:p>
            <a:p>
              <a:pPr marR="0" algn="l" defTabSz="360363" rtl="0"/>
              <a:r>
                <a:rPr lang="en-GB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Arno d’Ursel				010 23 22 60</a:t>
              </a:r>
            </a:p>
            <a:p>
              <a:pPr marR="0" algn="l" defTabSz="360363" rtl="0"/>
              <a:r>
                <a:rPr lang="en-GB" sz="1000" b="1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2.	INVESTMENT DESK</a:t>
              </a:r>
            </a:p>
            <a:p>
              <a:pPr marR="0" algn="l" defTabSz="360363" rtl="0"/>
              <a:r>
                <a:rPr lang="fr-FR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Vincent Coppée				02 229 65 82</a:t>
              </a:r>
            </a:p>
            <a:p>
              <a:pPr marR="0" algn="l" defTabSz="360363" rtl="0"/>
              <a:r>
                <a:rPr lang="en-GB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Michiel Verstrepen				02 229 65 60</a:t>
              </a:r>
            </a:p>
            <a:p>
              <a:pPr marR="0" algn="l" defTabSz="360363" rtl="0"/>
              <a:r>
                <a:rPr lang="en-GB" sz="1000" b="1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3.	CONSEIL EN PLACEMENTS</a:t>
              </a:r>
            </a:p>
            <a:p>
              <a:pPr marR="0" algn="l" defTabSz="360363" rtl="0"/>
              <a:r>
                <a:rPr lang="fr-FR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Philippe de Broqueville, Associé 		02 229 63 53</a:t>
              </a:r>
            </a:p>
            <a:p>
              <a:pPr marR="0" algn="l" defTabSz="360363" rtl="0"/>
              <a:r>
                <a:rPr lang="en-GB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Alain Berckmans				02 229 62 36</a:t>
              </a:r>
            </a:p>
            <a:p>
              <a:pPr marR="0" algn="l" defTabSz="360363" rtl="0"/>
              <a:r>
                <a:rPr lang="fr-FR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Louis de Laminne				02 229 66 19</a:t>
              </a:r>
            </a:p>
            <a:p>
              <a:pPr marR="0" algn="l" defTabSz="360363" rtl="0"/>
              <a:r>
                <a:rPr lang="en-GB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Delphine Delhez				02 229 63 13</a:t>
              </a:r>
            </a:p>
            <a:p>
              <a:pPr marR="0" algn="l" defTabSz="360363" rtl="0"/>
              <a:r>
                <a:rPr lang="es-ES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Concepción Moreno			02 229 64 31</a:t>
              </a:r>
            </a:p>
            <a:p>
              <a:pPr marR="0" algn="l" defTabSz="360363" rtl="0"/>
              <a:r>
                <a:rPr lang="en-GB" sz="1000" b="1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4.	ESTATE PLANNING</a:t>
              </a:r>
            </a:p>
            <a:p>
              <a:pPr marR="0" algn="l" defTabSz="360363" rtl="0"/>
              <a:r>
                <a:rPr lang="en-GB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Pascal Minne, Administrateur		02 229 66 51</a:t>
              </a:r>
            </a:p>
            <a:p>
              <a:pPr marR="0" algn="l" defTabSz="360363" rtl="0"/>
              <a:r>
                <a:rPr lang="en-GB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Charles Kesteloot, Directeur			02 229 66 73</a:t>
              </a:r>
            </a:p>
            <a:p>
              <a:pPr marR="0" algn="l" defTabSz="360363" rtl="0"/>
              <a:r>
                <a:rPr lang="en-US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Dirk Coveliers				02 229 65 83</a:t>
              </a:r>
            </a:p>
            <a:p>
              <a:pPr marR="0" algn="l" defTabSz="360363" rtl="0"/>
              <a:r>
                <a:rPr lang="en-GB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Minke De Smet				02 229 64 88</a:t>
              </a:r>
            </a:p>
            <a:p>
              <a:pPr marR="0" algn="l" defTabSz="360363" rtl="0"/>
              <a:r>
                <a:rPr lang="en-US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Christian Hannot				02 229 66 62</a:t>
              </a:r>
            </a:p>
            <a:p>
              <a:pPr marR="0" algn="l" defTabSz="360363" rtl="0"/>
              <a:r>
                <a:rPr lang="fr-FR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Laurence Joseph				02 229 64 77</a:t>
              </a:r>
            </a:p>
            <a:p>
              <a:pPr marR="0" algn="l" defTabSz="360363" rtl="0"/>
              <a:r>
                <a:rPr lang="fr-FR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Geneviève Otjacques			02 229 64 99</a:t>
              </a:r>
            </a:p>
            <a:p>
              <a:pPr marR="0" algn="l" defTabSz="360363" rtl="0"/>
              <a:r>
                <a:rPr lang="en-GB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Nathalie Seppion				02 229 55 42</a:t>
              </a:r>
            </a:p>
            <a:p>
              <a:pPr marR="0" algn="l" defTabSz="360363" rtl="0"/>
              <a:r>
                <a:rPr lang="nl-NL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Annelies Van Gronsveld 			02 229 64 98</a:t>
              </a:r>
            </a:p>
            <a:p>
              <a:pPr marR="0" algn="l" defTabSz="360363" rtl="0"/>
              <a:r>
                <a:rPr lang="nl-NL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</a:t>
              </a:r>
              <a:r>
                <a:rPr lang="en-GB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Anne Verbruggen				02 229 63 99 </a:t>
              </a:r>
            </a:p>
            <a:p>
              <a:pPr marR="0" algn="l" defTabSz="360363" rtl="0"/>
              <a:r>
                <a:rPr lang="en-GB" sz="1000" b="0" i="0" u="none" strike="noStrike" baseline="30000" dirty="0" smtClean="0">
                  <a:solidFill>
                    <a:srgbClr val="000000"/>
                  </a:solidFill>
                  <a:latin typeface="+mn-lt"/>
                </a:rPr>
                <a:t>		</a:t>
              </a:r>
              <a:endParaRPr lang="fr-FR" dirty="0">
                <a:latin typeface="+mn-lt"/>
              </a:endParaRPr>
            </a:p>
          </p:txBody>
        </p:sp>
        <p:cxnSp>
          <p:nvCxnSpPr>
            <p:cNvPr id="21" name="Straight Connector 20"/>
            <p:cNvCxnSpPr/>
            <p:nvPr userDrawn="1"/>
          </p:nvCxnSpPr>
          <p:spPr>
            <a:xfrm>
              <a:off x="6299725" y="1677712"/>
              <a:ext cx="266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299725" y="2210038"/>
              <a:ext cx="266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299725" y="2506159"/>
              <a:ext cx="266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299725" y="2916137"/>
              <a:ext cx="266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299725" y="3216644"/>
              <a:ext cx="266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299725" y="3523590"/>
              <a:ext cx="266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299725" y="4139629"/>
              <a:ext cx="266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/>
          <p:cNvCxnSpPr/>
          <p:nvPr userDrawn="1"/>
        </p:nvCxnSpPr>
        <p:spPr>
          <a:xfrm>
            <a:off x="694437" y="1265416"/>
            <a:ext cx="9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110" y="5883131"/>
            <a:ext cx="1011890" cy="974869"/>
          </a:xfrm>
          <a:prstGeom prst="rect">
            <a:avLst/>
          </a:prstGeom>
        </p:spPr>
      </p:pic>
      <p:sp>
        <p:nvSpPr>
          <p:cNvPr id="33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919436" y="6469081"/>
            <a:ext cx="811827" cy="307777"/>
          </a:xfrm>
          <a:noFill/>
        </p:spPr>
        <p:txBody>
          <a:bodyPr wrap="square" rtlCol="0">
            <a:spAutoFit/>
          </a:bodyPr>
          <a:lstStyle>
            <a:lvl1pPr algn="r">
              <a:defRPr lang="en-US" sz="1400" smtClean="0">
                <a:solidFill>
                  <a:srgbClr val="848689"/>
                </a:solidFill>
              </a:defRPr>
            </a:lvl1pPr>
          </a:lstStyle>
          <a:p>
            <a:fld id="{AE39463D-5A3D-4E31-AB84-D65F84F06CD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466944"/>
            <a:ext cx="41148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1400" smtClean="0">
                <a:solidFill>
                  <a:srgbClr val="848689"/>
                </a:solidFill>
              </a:defRPr>
            </a:lvl1pPr>
          </a:lstStyle>
          <a:p>
            <a:pPr algn="l"/>
            <a:r>
              <a:rPr lang="fr-FR" smtClean="0"/>
              <a:t>Luxembourg, le 27 avril 2016</a:t>
            </a:r>
            <a:endParaRPr lang="en-US" dirty="0"/>
          </a:p>
        </p:txBody>
      </p:sp>
      <p:sp>
        <p:nvSpPr>
          <p:cNvPr id="40" name="Date Placeholder 3"/>
          <p:cNvSpPr>
            <a:spLocks noGrp="1"/>
          </p:cNvSpPr>
          <p:nvPr>
            <p:ph type="dt" sz="half" idx="22"/>
          </p:nvPr>
        </p:nvSpPr>
        <p:spPr>
          <a:xfrm>
            <a:off x="2580303" y="6438307"/>
            <a:ext cx="2743200" cy="365125"/>
          </a:xfrm>
        </p:spPr>
        <p:txBody>
          <a:bodyPr/>
          <a:lstStyle>
            <a:lvl1pPr>
              <a:defRPr lang="fr-FR" sz="1400" kern="1200" smtClean="0">
                <a:solidFill>
                  <a:srgbClr val="8486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2794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lgium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 userDrawn="1"/>
        </p:nvCxnSpPr>
        <p:spPr>
          <a:xfrm>
            <a:off x="694437" y="1265416"/>
            <a:ext cx="9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57" y="1321240"/>
            <a:ext cx="2455619" cy="963552"/>
          </a:xfrm>
          <a:prstGeom prst="rect">
            <a:avLst/>
          </a:prstGeom>
        </p:spPr>
      </p:pic>
      <p:sp>
        <p:nvSpPr>
          <p:cNvPr id="30" name="Picture Placeholder 5"/>
          <p:cNvSpPr>
            <a:spLocks noGrp="1"/>
          </p:cNvSpPr>
          <p:nvPr>
            <p:ph type="pic" sz="quarter" idx="29" hasCustomPrompt="1"/>
          </p:nvPr>
        </p:nvSpPr>
        <p:spPr>
          <a:xfrm>
            <a:off x="1980684" y="3680682"/>
            <a:ext cx="8165316" cy="24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dirty="0" smtClean="0"/>
              <a:t>Click to add Picture</a:t>
            </a:r>
            <a:endParaRPr lang="fr-FR" dirty="0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74" hasCustomPrompt="1"/>
          </p:nvPr>
        </p:nvSpPr>
        <p:spPr>
          <a:xfrm>
            <a:off x="1979454" y="3672314"/>
            <a:ext cx="8172000" cy="72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 smtClean="0"/>
              <a:t>  </a:t>
            </a:r>
            <a:endParaRPr lang="fr-FR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110" y="5883131"/>
            <a:ext cx="1011890" cy="974869"/>
          </a:xfrm>
          <a:prstGeom prst="rect">
            <a:avLst/>
          </a:prstGeom>
        </p:spPr>
      </p:pic>
      <p:sp>
        <p:nvSpPr>
          <p:cNvPr id="18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919436" y="6469081"/>
            <a:ext cx="811827" cy="307777"/>
          </a:xfrm>
          <a:noFill/>
        </p:spPr>
        <p:txBody>
          <a:bodyPr wrap="square" rtlCol="0">
            <a:spAutoFit/>
          </a:bodyPr>
          <a:lstStyle>
            <a:lvl1pPr algn="r">
              <a:defRPr lang="en-US" sz="1400" smtClean="0">
                <a:solidFill>
                  <a:srgbClr val="848689"/>
                </a:solidFill>
              </a:defRPr>
            </a:lvl1pPr>
          </a:lstStyle>
          <a:p>
            <a:fld id="{AE39463D-5A3D-4E31-AB84-D65F84F06CD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466944"/>
            <a:ext cx="41148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1400" smtClean="0">
                <a:solidFill>
                  <a:srgbClr val="848689"/>
                </a:solidFill>
              </a:defRPr>
            </a:lvl1pPr>
          </a:lstStyle>
          <a:p>
            <a:pPr algn="l"/>
            <a:r>
              <a:rPr lang="fr-FR" smtClean="0"/>
              <a:t>Luxembourg, le 27 avril 2016</a:t>
            </a:r>
            <a:endParaRPr lang="en-US" dirty="0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22"/>
          </p:nvPr>
        </p:nvSpPr>
        <p:spPr>
          <a:xfrm>
            <a:off x="2580303" y="6438307"/>
            <a:ext cx="2743200" cy="365125"/>
          </a:xfrm>
        </p:spPr>
        <p:txBody>
          <a:bodyPr/>
          <a:lstStyle>
            <a:lvl1pPr>
              <a:defRPr lang="fr-FR" sz="1400" kern="1200" smtClean="0">
                <a:solidFill>
                  <a:srgbClr val="8486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83728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661381" y="1580779"/>
            <a:ext cx="5941050" cy="2554545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marR="0" algn="l" rtl="0"/>
            <a:r>
              <a:rPr lang="en-US" sz="24000" b="0" i="0" u="none" strike="noStrike" baseline="30000" dirty="0" smtClean="0">
                <a:solidFill>
                  <a:schemeClr val="bg2"/>
                </a:solidFill>
                <a:latin typeface="Palatino Linotype" panose="02040502050505030304" pitchFamily="18" charset="0"/>
              </a:rPr>
              <a:t>Merci.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110" y="5883131"/>
            <a:ext cx="1011890" cy="974869"/>
          </a:xfrm>
          <a:prstGeom prst="rect">
            <a:avLst/>
          </a:prstGeom>
        </p:spPr>
      </p:pic>
      <p:sp>
        <p:nvSpPr>
          <p:cNvPr id="17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919436" y="6469081"/>
            <a:ext cx="811827" cy="307777"/>
          </a:xfrm>
          <a:noFill/>
        </p:spPr>
        <p:txBody>
          <a:bodyPr wrap="square" rtlCol="0">
            <a:spAutoFit/>
          </a:bodyPr>
          <a:lstStyle>
            <a:lvl1pPr algn="r">
              <a:defRPr lang="en-US" sz="1400" smtClean="0">
                <a:solidFill>
                  <a:schemeClr val="accent2"/>
                </a:solidFill>
              </a:defRPr>
            </a:lvl1pPr>
          </a:lstStyle>
          <a:p>
            <a:fld id="{AE39463D-5A3D-4E31-AB84-D65F84F06CD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466944"/>
            <a:ext cx="41148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1400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fr-FR" smtClean="0"/>
              <a:t>Luxembourg, le 27 avril 2016</a:t>
            </a: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2"/>
          </p:nvPr>
        </p:nvSpPr>
        <p:spPr>
          <a:xfrm>
            <a:off x="2580303" y="6438307"/>
            <a:ext cx="2743200" cy="365125"/>
          </a:xfrm>
        </p:spPr>
        <p:txBody>
          <a:bodyPr/>
          <a:lstStyle>
            <a:lvl1pPr>
              <a:defRPr lang="fr-FR" sz="14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5882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Graphic Title Fund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Afbeelding 17" descr="logo groen def v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8" t="32678" r="6343" b="38513"/>
          <a:stretch/>
        </p:blipFill>
        <p:spPr>
          <a:xfrm>
            <a:off x="434460" y="417789"/>
            <a:ext cx="11329348" cy="335902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691" y="2810466"/>
            <a:ext cx="2173974" cy="229332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2" y="180862"/>
            <a:ext cx="2292668" cy="899612"/>
          </a:xfrm>
          <a:prstGeom prst="rect">
            <a:avLst/>
          </a:prstGeom>
        </p:spPr>
      </p:pic>
      <p:sp>
        <p:nvSpPr>
          <p:cNvPr id="20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9620852" y="3666319"/>
            <a:ext cx="2174875" cy="403225"/>
          </a:xfrm>
        </p:spPr>
        <p:txBody>
          <a:bodyPr>
            <a:noAutofit/>
          </a:bodyPr>
          <a:lstStyle>
            <a:lvl1pPr algn="ctr">
              <a:defRPr sz="1800"/>
            </a:lvl1pPr>
          </a:lstStyle>
          <a:p>
            <a:pPr lvl="0"/>
            <a:r>
              <a:rPr lang="fr-FR" dirty="0" smtClean="0"/>
              <a:t>Edit </a:t>
            </a:r>
            <a:r>
              <a:rPr lang="fr-FR" dirty="0" err="1" smtClean="0"/>
              <a:t>Theme</a:t>
            </a:r>
            <a:endParaRPr lang="fr-FR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834958" y="4432844"/>
            <a:ext cx="6331634" cy="504000"/>
          </a:xfrm>
          <a:noFill/>
        </p:spPr>
        <p:txBody>
          <a:bodyPr wrap="square" rtlCol="0">
            <a:spAutoFit/>
          </a:bodyPr>
          <a:lstStyle>
            <a:lvl1pPr>
              <a:defRPr lang="fr-FR" sz="4000" i="1" dirty="0"/>
            </a:lvl1pPr>
          </a:lstStyle>
          <a:p>
            <a:pPr lvl="0"/>
            <a:r>
              <a:rPr lang="en-US" dirty="0" smtClean="0"/>
              <a:t>Edit Subtitle</a:t>
            </a:r>
            <a:endParaRPr lang="fr-F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1834958" y="5007122"/>
            <a:ext cx="6331634" cy="600164"/>
          </a:xfrm>
          <a:noFill/>
        </p:spPr>
        <p:txBody>
          <a:bodyPr wrap="square" rtlCol="0">
            <a:spAutoFit/>
          </a:bodyPr>
          <a:lstStyle>
            <a:lvl1pPr>
              <a:defRPr lang="fr-FR" sz="3600" dirty="0">
                <a:solidFill>
                  <a:srgbClr val="848689"/>
                </a:solidFill>
              </a:defRPr>
            </a:lvl1pPr>
          </a:lstStyle>
          <a:p>
            <a:pPr lvl="0"/>
            <a:r>
              <a:rPr lang="en-US" dirty="0" smtClean="0"/>
              <a:t>Edit Description</a:t>
            </a:r>
            <a:endParaRPr lang="fr-FR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1834957" y="3784589"/>
            <a:ext cx="6331635" cy="646331"/>
          </a:xfrm>
          <a:noFill/>
        </p:spPr>
        <p:txBody>
          <a:bodyPr wrap="square" rtlCol="0">
            <a:spAutoFit/>
          </a:bodyPr>
          <a:lstStyle>
            <a:lvl1pPr>
              <a:defRPr lang="fr-FR" sz="4000" dirty="0"/>
            </a:lvl1pPr>
          </a:lstStyle>
          <a:p>
            <a:pPr lvl="0"/>
            <a:r>
              <a:rPr lang="en-US" dirty="0" smtClean="0"/>
              <a:t>Edit Title</a:t>
            </a:r>
            <a:endParaRPr lang="fr-FR" dirty="0"/>
          </a:p>
        </p:txBody>
      </p:sp>
      <p:pic>
        <p:nvPicPr>
          <p:cNvPr id="16" name="Image 15" descr="DegroofPetercam_Asset Services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075" y="364658"/>
            <a:ext cx="1206500" cy="532279"/>
          </a:xfrm>
          <a:prstGeom prst="rect">
            <a:avLst/>
          </a:prstGeom>
        </p:spPr>
      </p:pic>
      <p:cxnSp>
        <p:nvCxnSpPr>
          <p:cNvPr id="24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466944"/>
            <a:ext cx="41148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1400" smtClean="0">
                <a:solidFill>
                  <a:srgbClr val="848689"/>
                </a:solidFill>
              </a:defRPr>
            </a:lvl1pPr>
          </a:lstStyle>
          <a:p>
            <a:pPr algn="l"/>
            <a:r>
              <a:rPr lang="fr-FR" smtClean="0"/>
              <a:t>Luxembourg, le 27 avril 2016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2"/>
          </p:nvPr>
        </p:nvSpPr>
        <p:spPr>
          <a:xfrm>
            <a:off x="2580303" y="6438307"/>
            <a:ext cx="2743200" cy="365125"/>
          </a:xfrm>
        </p:spPr>
        <p:txBody>
          <a:bodyPr/>
          <a:lstStyle>
            <a:lvl1pPr>
              <a:defRPr lang="fr-FR" sz="1400" kern="1200" smtClean="0">
                <a:solidFill>
                  <a:srgbClr val="8486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08478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845441" y="1920751"/>
            <a:ext cx="5774328" cy="1805622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marR="0" algn="l" rtl="0"/>
            <a:r>
              <a:rPr lang="en-US" sz="16700" b="0" i="0" u="none" strike="noStrike" baseline="30000" dirty="0" smtClean="0">
                <a:solidFill>
                  <a:srgbClr val="00524B"/>
                </a:solidFill>
                <a:latin typeface="Palatino Linotype" panose="02040502050505030304" pitchFamily="18" charset="0"/>
              </a:rPr>
              <a:t>Bedankt.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110" y="5883131"/>
            <a:ext cx="1011890" cy="974869"/>
          </a:xfrm>
          <a:prstGeom prst="rect">
            <a:avLst/>
          </a:prstGeom>
        </p:spPr>
      </p:pic>
      <p:sp>
        <p:nvSpPr>
          <p:cNvPr id="17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919436" y="6469081"/>
            <a:ext cx="811827" cy="307777"/>
          </a:xfrm>
          <a:noFill/>
        </p:spPr>
        <p:txBody>
          <a:bodyPr wrap="square" rtlCol="0">
            <a:spAutoFit/>
          </a:bodyPr>
          <a:lstStyle>
            <a:lvl1pPr algn="r">
              <a:defRPr lang="en-US" sz="1400" smtClean="0">
                <a:solidFill>
                  <a:schemeClr val="accent2"/>
                </a:solidFill>
              </a:defRPr>
            </a:lvl1pPr>
          </a:lstStyle>
          <a:p>
            <a:fld id="{AE39463D-5A3D-4E31-AB84-D65F84F06CD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466944"/>
            <a:ext cx="41148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1400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fr-FR" smtClean="0"/>
              <a:t>Luxembourg, le 27 avril 2016</a:t>
            </a: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2"/>
          </p:nvPr>
        </p:nvSpPr>
        <p:spPr>
          <a:xfrm>
            <a:off x="2580303" y="6438307"/>
            <a:ext cx="2743200" cy="365125"/>
          </a:xfrm>
        </p:spPr>
        <p:txBody>
          <a:bodyPr/>
          <a:lstStyle>
            <a:lvl1pPr>
              <a:defRPr lang="fr-FR" sz="14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3159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110" y="5883131"/>
            <a:ext cx="1011890" cy="974869"/>
          </a:xfrm>
          <a:prstGeom prst="rect">
            <a:avLst/>
          </a:prstGeom>
        </p:spPr>
      </p:pic>
      <p:cxnSp>
        <p:nvCxnSpPr>
          <p:cNvPr id="56" name="Straight Connector 55"/>
          <p:cNvCxnSpPr/>
          <p:nvPr userDrawn="1"/>
        </p:nvCxnSpPr>
        <p:spPr>
          <a:xfrm>
            <a:off x="694437" y="1265416"/>
            <a:ext cx="9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694437" y="1710893"/>
            <a:ext cx="9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703758" y="4595699"/>
            <a:ext cx="9469437" cy="539750"/>
          </a:xfrm>
          <a:solidFill>
            <a:schemeClr val="bg2"/>
          </a:solidFill>
          <a:ln>
            <a:solidFill>
              <a:srgbClr val="00524B"/>
            </a:solidFill>
          </a:ln>
        </p:spPr>
        <p:txBody>
          <a:bodyPr anchor="ctr"/>
          <a:lstStyle>
            <a:lvl1pPr marL="1162050" indent="-1162050">
              <a:buClr>
                <a:schemeClr val="bg1"/>
              </a:buClr>
              <a:buFont typeface="Wingdings 3" panose="05040102010807070707" pitchFamily="18" charset="2"/>
              <a:buChar char="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Edit Conclusion</a:t>
            </a:r>
            <a:endParaRPr lang="fr-FR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516367" y="1821776"/>
            <a:ext cx="9535025" cy="2676335"/>
          </a:xfrm>
        </p:spPr>
        <p:txBody>
          <a:bodyPr/>
          <a:lstStyle>
            <a:lvl1pPr marL="1344613" indent="-1258888">
              <a:buClr>
                <a:schemeClr val="bg2"/>
              </a:buClr>
              <a:buFont typeface="Wingdings" panose="05000000000000000000" pitchFamily="2" charset="2"/>
              <a:buChar char="l"/>
              <a:tabLst>
                <a:tab pos="1527175" algn="l"/>
              </a:tabLst>
              <a:defRPr/>
            </a:lvl1pPr>
            <a:lvl2pPr marL="1344613" indent="809625">
              <a:buClr>
                <a:schemeClr val="tx2"/>
              </a:buClr>
              <a:buSzPct val="80000"/>
              <a:buFont typeface="Wingdings 2" panose="05020102010507070707" pitchFamily="18" charset="2"/>
              <a:buChar char=""/>
              <a:defRPr sz="2800">
                <a:solidFill>
                  <a:srgbClr val="848689"/>
                </a:solidFill>
              </a:defRPr>
            </a:lvl2pPr>
            <a:lvl3pPr marL="2778125" indent="-620713">
              <a:buClr>
                <a:schemeClr val="bg2"/>
              </a:buClr>
              <a:buFont typeface="Arial" panose="020B0604020202020204" pitchFamily="34" charset="0"/>
              <a:buChar char="•"/>
              <a:defRPr sz="2200">
                <a:solidFill>
                  <a:srgbClr val="00524B"/>
                </a:solidFill>
              </a:defRPr>
            </a:lvl3pPr>
          </a:lstStyle>
          <a:p>
            <a:pPr lvl="0"/>
            <a:r>
              <a:rPr lang="en-US" dirty="0" smtClean="0"/>
              <a:t>Level 1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1895290" y="3294869"/>
            <a:ext cx="3340427" cy="286232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1400" dirty="0">
                <a:solidFill>
                  <a:schemeClr val="accent2"/>
                </a:solidFill>
              </a:defRPr>
            </a:lvl1pPr>
          </a:lstStyle>
          <a:p>
            <a:pPr marL="0" lvl="0"/>
            <a:r>
              <a:rPr lang="en-US" dirty="0" smtClean="0"/>
              <a:t>Edit Caption</a:t>
            </a:r>
            <a:endParaRPr lang="fr-FR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852264" y="1186091"/>
            <a:ext cx="7078691" cy="543739"/>
          </a:xfrm>
          <a:noFill/>
        </p:spPr>
        <p:txBody>
          <a:bodyPr wrap="square" rtlCol="0" anchor="ctr">
            <a:spAutoFit/>
          </a:bodyPr>
          <a:lstStyle>
            <a:lvl1pPr marL="87313" indent="-87313">
              <a:buNone/>
              <a:defRPr lang="fr-FR" sz="3200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Subtitle</a:t>
            </a:r>
            <a:endParaRPr lang="fr-FR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1844641" y="761553"/>
            <a:ext cx="7086315" cy="432000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200" dirty="0"/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597878" y="727068"/>
            <a:ext cx="762000" cy="535531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200" dirty="0"/>
            </a:lvl1pPr>
          </a:lstStyle>
          <a:p>
            <a:pPr marL="0" lvl="0"/>
            <a:r>
              <a:rPr lang="en-US" dirty="0" smtClean="0"/>
              <a:t>#.#</a:t>
            </a:r>
            <a:endParaRPr lang="fr-FR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919436" y="6469081"/>
            <a:ext cx="811827" cy="307777"/>
          </a:xfrm>
          <a:noFill/>
        </p:spPr>
        <p:txBody>
          <a:bodyPr wrap="square" rtlCol="0">
            <a:spAutoFit/>
          </a:bodyPr>
          <a:lstStyle>
            <a:lvl1pPr algn="r">
              <a:defRPr lang="en-US" sz="1400" smtClean="0">
                <a:solidFill>
                  <a:srgbClr val="848689"/>
                </a:solidFill>
              </a:defRPr>
            </a:lvl1pPr>
          </a:lstStyle>
          <a:p>
            <a:fld id="{AE39463D-5A3D-4E31-AB84-D65F84F06CD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466944"/>
            <a:ext cx="41148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1400" smtClean="0">
                <a:solidFill>
                  <a:srgbClr val="848689"/>
                </a:solidFill>
              </a:defRPr>
            </a:lvl1pPr>
          </a:lstStyle>
          <a:p>
            <a:pPr algn="l"/>
            <a:r>
              <a:rPr lang="fr-FR" smtClean="0"/>
              <a:t>Luxembourg, le 27 avril 2016</a:t>
            </a:r>
            <a:endParaRPr lang="en-US" dirty="0"/>
          </a:p>
        </p:txBody>
      </p:sp>
      <p:sp>
        <p:nvSpPr>
          <p:cNvPr id="32" name="Date Placeholder 3"/>
          <p:cNvSpPr>
            <a:spLocks noGrp="1"/>
          </p:cNvSpPr>
          <p:nvPr>
            <p:ph type="dt" sz="half" idx="22"/>
          </p:nvPr>
        </p:nvSpPr>
        <p:spPr>
          <a:xfrm>
            <a:off x="2580303" y="6438307"/>
            <a:ext cx="2743200" cy="365125"/>
          </a:xfrm>
        </p:spPr>
        <p:txBody>
          <a:bodyPr/>
          <a:lstStyle>
            <a:lvl1pPr>
              <a:defRPr lang="fr-FR" sz="1400" kern="1200" smtClean="0">
                <a:solidFill>
                  <a:srgbClr val="8486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1906347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110" y="5883131"/>
            <a:ext cx="1011890" cy="97486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1995604" y="3066277"/>
            <a:ext cx="5381625" cy="31305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dirty="0" smtClean="0"/>
              <a:t>Click to add Picture</a:t>
            </a:r>
            <a:endParaRPr lang="fr-FR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694437" y="1265416"/>
            <a:ext cx="9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694437" y="1710893"/>
            <a:ext cx="9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516367" y="1821777"/>
            <a:ext cx="9646070" cy="1081024"/>
          </a:xfrm>
        </p:spPr>
        <p:txBody>
          <a:bodyPr/>
          <a:lstStyle>
            <a:lvl1pPr marL="1344613" indent="-1258888">
              <a:buClr>
                <a:schemeClr val="bg2"/>
              </a:buClr>
              <a:buFont typeface="Wingdings" panose="05000000000000000000" pitchFamily="2" charset="2"/>
              <a:buChar char="l"/>
              <a:tabLst>
                <a:tab pos="1527175" algn="l"/>
              </a:tabLst>
              <a:defRPr/>
            </a:lvl1pPr>
            <a:lvl2pPr marL="1344613" indent="809625">
              <a:buClr>
                <a:schemeClr val="tx2"/>
              </a:buClr>
              <a:buSzPct val="80000"/>
              <a:buFont typeface="Wingdings 2" panose="05020102010507070707" pitchFamily="18" charset="2"/>
              <a:buChar char=""/>
              <a:defRPr sz="2800">
                <a:solidFill>
                  <a:srgbClr val="848689"/>
                </a:solidFill>
              </a:defRPr>
            </a:lvl2pPr>
            <a:lvl3pPr marL="2157412" indent="0">
              <a:buClr>
                <a:schemeClr val="accent3"/>
              </a:buClr>
              <a:buFont typeface="Arial" panose="020B0604020202020204" pitchFamily="34" charset="0"/>
              <a:buNone/>
              <a:defRPr sz="2200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Level 1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852264" y="1186091"/>
            <a:ext cx="7078691" cy="543739"/>
          </a:xfrm>
          <a:noFill/>
        </p:spPr>
        <p:txBody>
          <a:bodyPr wrap="square" rtlCol="0" anchor="ctr">
            <a:spAutoFit/>
          </a:bodyPr>
          <a:lstStyle>
            <a:lvl1pPr marL="87313" indent="-87313">
              <a:buNone/>
              <a:defRPr lang="fr-FR" sz="3200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Subtitle</a:t>
            </a:r>
            <a:endParaRPr lang="fr-FR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1844641" y="761553"/>
            <a:ext cx="7086315" cy="432000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200" dirty="0"/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597878" y="727068"/>
            <a:ext cx="762000" cy="535531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200" dirty="0"/>
            </a:lvl1pPr>
          </a:lstStyle>
          <a:p>
            <a:pPr marL="0" lvl="0"/>
            <a:r>
              <a:rPr lang="en-US" dirty="0" smtClean="0"/>
              <a:t>#.#</a:t>
            </a:r>
            <a:endParaRPr lang="fr-FR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919436" y="6469081"/>
            <a:ext cx="811827" cy="307777"/>
          </a:xfrm>
          <a:noFill/>
        </p:spPr>
        <p:txBody>
          <a:bodyPr wrap="square" rtlCol="0">
            <a:spAutoFit/>
          </a:bodyPr>
          <a:lstStyle>
            <a:lvl1pPr algn="r">
              <a:defRPr lang="en-US" sz="1400" smtClean="0">
                <a:solidFill>
                  <a:schemeClr val="tx2"/>
                </a:solidFill>
              </a:defRPr>
            </a:lvl1pPr>
          </a:lstStyle>
          <a:p>
            <a:fld id="{AE39463D-5A3D-4E31-AB84-D65F84F06CD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466944"/>
            <a:ext cx="41148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1400" smtClean="0">
                <a:solidFill>
                  <a:schemeClr val="tx2"/>
                </a:solidFill>
              </a:defRPr>
            </a:lvl1pPr>
          </a:lstStyle>
          <a:p>
            <a:pPr algn="l"/>
            <a:r>
              <a:rPr lang="fr-FR" smtClean="0"/>
              <a:t>Luxembourg, le 27 avril 2016</a:t>
            </a:r>
            <a:endParaRPr lang="en-US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22"/>
          </p:nvPr>
        </p:nvSpPr>
        <p:spPr>
          <a:xfrm>
            <a:off x="2580303" y="6438307"/>
            <a:ext cx="2743200" cy="365125"/>
          </a:xfrm>
        </p:spPr>
        <p:txBody>
          <a:bodyPr/>
          <a:lstStyle>
            <a:lvl1pPr>
              <a:defRPr lang="fr-FR" sz="1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4293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110" y="5883131"/>
            <a:ext cx="1011890" cy="97486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852264" y="1186091"/>
            <a:ext cx="7078691" cy="543739"/>
          </a:xfrm>
          <a:noFill/>
        </p:spPr>
        <p:txBody>
          <a:bodyPr wrap="square" rtlCol="0" anchor="ctr">
            <a:spAutoFit/>
          </a:bodyPr>
          <a:lstStyle>
            <a:lvl1pPr marL="87313" indent="-87313">
              <a:buNone/>
              <a:defRPr lang="fr-FR" sz="3200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Subtitle</a:t>
            </a:r>
            <a:endParaRPr lang="fr-FR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94437" y="1265416"/>
            <a:ext cx="9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1844641" y="761553"/>
            <a:ext cx="7086315" cy="432000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200" dirty="0"/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94437" y="1710893"/>
            <a:ext cx="9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597878" y="727068"/>
            <a:ext cx="762000" cy="535531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200" dirty="0"/>
            </a:lvl1pPr>
          </a:lstStyle>
          <a:p>
            <a:pPr marL="0" lvl="0"/>
            <a:r>
              <a:rPr lang="en-US" dirty="0" smtClean="0"/>
              <a:t>#.#</a:t>
            </a:r>
            <a:endParaRPr lang="fr-FR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919436" y="6469081"/>
            <a:ext cx="811827" cy="307777"/>
          </a:xfrm>
          <a:noFill/>
        </p:spPr>
        <p:txBody>
          <a:bodyPr wrap="square" rtlCol="0">
            <a:spAutoFit/>
          </a:bodyPr>
          <a:lstStyle>
            <a:lvl1pPr algn="r">
              <a:defRPr lang="en-US" sz="1400" smtClean="0">
                <a:solidFill>
                  <a:srgbClr val="848689"/>
                </a:solidFill>
              </a:defRPr>
            </a:lvl1pPr>
          </a:lstStyle>
          <a:p>
            <a:fld id="{AE39463D-5A3D-4E31-AB84-D65F84F06CD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7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466944"/>
            <a:ext cx="41148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1400" smtClean="0">
                <a:solidFill>
                  <a:srgbClr val="848689"/>
                </a:solidFill>
              </a:defRPr>
            </a:lvl1pPr>
          </a:lstStyle>
          <a:p>
            <a:pPr algn="l"/>
            <a:r>
              <a:rPr lang="fr-FR" smtClean="0"/>
              <a:t>Luxembourg, le 27 avril 2016</a:t>
            </a:r>
            <a:endParaRPr lang="en-US" dirty="0"/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22"/>
          </p:nvPr>
        </p:nvSpPr>
        <p:spPr>
          <a:xfrm>
            <a:off x="2580303" y="6438307"/>
            <a:ext cx="2743200" cy="365125"/>
          </a:xfrm>
        </p:spPr>
        <p:txBody>
          <a:bodyPr/>
          <a:lstStyle>
            <a:lvl1pPr>
              <a:defRPr lang="fr-FR" sz="1400" kern="1200" smtClean="0">
                <a:solidFill>
                  <a:srgbClr val="8486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93007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110" y="5883131"/>
            <a:ext cx="1011890" cy="974869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94437" y="1265416"/>
            <a:ext cx="9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1844641" y="761553"/>
            <a:ext cx="7086315" cy="432000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200" dirty="0"/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597878" y="727068"/>
            <a:ext cx="762000" cy="535531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200" dirty="0"/>
            </a:lvl1pPr>
          </a:lstStyle>
          <a:p>
            <a:pPr marL="0" lvl="0"/>
            <a:r>
              <a:rPr lang="en-US" dirty="0" smtClean="0"/>
              <a:t>#.#</a:t>
            </a:r>
            <a:endParaRPr lang="fr-FR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919436" y="6469081"/>
            <a:ext cx="811827" cy="307777"/>
          </a:xfrm>
          <a:noFill/>
        </p:spPr>
        <p:txBody>
          <a:bodyPr wrap="square" rtlCol="0">
            <a:spAutoFit/>
          </a:bodyPr>
          <a:lstStyle>
            <a:lvl1pPr algn="r">
              <a:defRPr lang="en-US" sz="1400" smtClean="0">
                <a:solidFill>
                  <a:srgbClr val="848689"/>
                </a:solidFill>
              </a:defRPr>
            </a:lvl1pPr>
          </a:lstStyle>
          <a:p>
            <a:fld id="{AE39463D-5A3D-4E31-AB84-D65F84F06CD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466944"/>
            <a:ext cx="41148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1400" smtClean="0">
                <a:solidFill>
                  <a:srgbClr val="848689"/>
                </a:solidFill>
              </a:defRPr>
            </a:lvl1pPr>
          </a:lstStyle>
          <a:p>
            <a:pPr algn="l"/>
            <a:r>
              <a:rPr lang="fr-FR" smtClean="0"/>
              <a:t>Luxembourg, le 27 avril 2016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2"/>
          </p:nvPr>
        </p:nvSpPr>
        <p:spPr>
          <a:xfrm>
            <a:off x="2580303" y="6438307"/>
            <a:ext cx="2743200" cy="365125"/>
          </a:xfrm>
        </p:spPr>
        <p:txBody>
          <a:bodyPr/>
          <a:lstStyle>
            <a:lvl1pPr>
              <a:defRPr lang="fr-FR" sz="1400" kern="1200" smtClean="0">
                <a:solidFill>
                  <a:srgbClr val="8486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34996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&amp; 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94437" y="1714522"/>
            <a:ext cx="9473751" cy="4488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Palatino Linotype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110" y="5883131"/>
            <a:ext cx="1011890" cy="974869"/>
          </a:xfrm>
          <a:prstGeom prst="rect">
            <a:avLst/>
          </a:prstGeom>
        </p:spPr>
      </p:pic>
      <p:cxnSp>
        <p:nvCxnSpPr>
          <p:cNvPr id="27" name="Straight Connector 26"/>
          <p:cNvCxnSpPr/>
          <p:nvPr userDrawn="1"/>
        </p:nvCxnSpPr>
        <p:spPr>
          <a:xfrm>
            <a:off x="694437" y="1265416"/>
            <a:ext cx="9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694437" y="1710893"/>
            <a:ext cx="9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852264" y="1239014"/>
            <a:ext cx="7078691" cy="543739"/>
          </a:xfrm>
          <a:noFill/>
        </p:spPr>
        <p:txBody>
          <a:bodyPr wrap="square" rtlCol="0" anchor="ctr">
            <a:spAutoFit/>
          </a:bodyPr>
          <a:lstStyle>
            <a:lvl1pPr marL="87313" indent="-87313">
              <a:buNone/>
              <a:defRPr lang="fr-FR" sz="3200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Subtitle</a:t>
            </a:r>
            <a:endParaRPr lang="fr-FR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597878" y="722964"/>
            <a:ext cx="762000" cy="543739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200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#.#</a:t>
            </a:r>
            <a:endParaRPr lang="fr-FR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919436" y="6469081"/>
            <a:ext cx="811827" cy="307777"/>
          </a:xfrm>
          <a:noFill/>
        </p:spPr>
        <p:txBody>
          <a:bodyPr wrap="square" rtlCol="0">
            <a:spAutoFit/>
          </a:bodyPr>
          <a:lstStyle>
            <a:lvl1pPr algn="r">
              <a:defRPr lang="en-US" sz="1400" smtClean="0">
                <a:solidFill>
                  <a:srgbClr val="848689"/>
                </a:solidFill>
              </a:defRPr>
            </a:lvl1pPr>
          </a:lstStyle>
          <a:p>
            <a:fld id="{AE39463D-5A3D-4E31-AB84-D65F84F06CD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466944"/>
            <a:ext cx="41148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1400" smtClean="0">
                <a:solidFill>
                  <a:srgbClr val="848689"/>
                </a:solidFill>
              </a:defRPr>
            </a:lvl1pPr>
          </a:lstStyle>
          <a:p>
            <a:pPr algn="l"/>
            <a:r>
              <a:rPr lang="fr-FR" smtClean="0"/>
              <a:t>Luxembourg, le 27 avril 2016</a:t>
            </a:r>
            <a:endParaRPr lang="en-US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2"/>
          </p:nvPr>
        </p:nvSpPr>
        <p:spPr>
          <a:xfrm>
            <a:off x="2580303" y="6438307"/>
            <a:ext cx="2743200" cy="365125"/>
          </a:xfrm>
        </p:spPr>
        <p:txBody>
          <a:bodyPr/>
          <a:lstStyle>
            <a:lvl1pPr>
              <a:defRPr lang="fr-FR" sz="1400" kern="1200" smtClean="0">
                <a:solidFill>
                  <a:srgbClr val="8486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37144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&amp; 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94437" y="1714522"/>
            <a:ext cx="9473751" cy="4488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110" y="5883131"/>
            <a:ext cx="1011890" cy="974869"/>
          </a:xfrm>
          <a:prstGeom prst="rect">
            <a:avLst/>
          </a:prstGeom>
        </p:spPr>
      </p:pic>
      <p:cxnSp>
        <p:nvCxnSpPr>
          <p:cNvPr id="27" name="Straight Connector 26"/>
          <p:cNvCxnSpPr/>
          <p:nvPr userDrawn="1"/>
        </p:nvCxnSpPr>
        <p:spPr>
          <a:xfrm>
            <a:off x="694437" y="1265416"/>
            <a:ext cx="9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694437" y="1710893"/>
            <a:ext cx="9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852264" y="1239014"/>
            <a:ext cx="7078691" cy="543739"/>
          </a:xfrm>
          <a:noFill/>
        </p:spPr>
        <p:txBody>
          <a:bodyPr wrap="square" rtlCol="0" anchor="ctr">
            <a:spAutoFit/>
          </a:bodyPr>
          <a:lstStyle>
            <a:lvl1pPr marL="87313" indent="-87313">
              <a:buNone/>
              <a:defRPr lang="fr-FR" sz="3200" dirty="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 dirty="0" smtClean="0"/>
              <a:t>Edit Subtitle</a:t>
            </a:r>
            <a:endParaRPr lang="fr-FR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597878" y="722964"/>
            <a:ext cx="762000" cy="543739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200" dirty="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 dirty="0" smtClean="0"/>
              <a:t>#.#</a:t>
            </a:r>
            <a:endParaRPr lang="fr-FR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919436" y="6469081"/>
            <a:ext cx="811827" cy="307777"/>
          </a:xfrm>
          <a:noFill/>
        </p:spPr>
        <p:txBody>
          <a:bodyPr wrap="square" rtlCol="0">
            <a:spAutoFit/>
          </a:bodyPr>
          <a:lstStyle>
            <a:lvl1pPr algn="r">
              <a:defRPr lang="en-US" sz="1400" smtClean="0">
                <a:solidFill>
                  <a:schemeClr val="tx2"/>
                </a:solidFill>
              </a:defRPr>
            </a:lvl1pPr>
          </a:lstStyle>
          <a:p>
            <a:fld id="{AE39463D-5A3D-4E31-AB84-D65F84F06CD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466944"/>
            <a:ext cx="41148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1400" smtClean="0">
                <a:solidFill>
                  <a:schemeClr val="tx2"/>
                </a:solidFill>
              </a:defRPr>
            </a:lvl1pPr>
          </a:lstStyle>
          <a:p>
            <a:pPr algn="l"/>
            <a:r>
              <a:rPr lang="fr-FR" smtClean="0"/>
              <a:t>Luxembourg, le 27 avril 2016</a:t>
            </a:r>
            <a:endParaRPr lang="en-US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2"/>
          </p:nvPr>
        </p:nvSpPr>
        <p:spPr>
          <a:xfrm>
            <a:off x="2580303" y="6438307"/>
            <a:ext cx="2743200" cy="365125"/>
          </a:xfrm>
        </p:spPr>
        <p:txBody>
          <a:bodyPr/>
          <a:lstStyle>
            <a:lvl1pPr>
              <a:defRPr lang="fr-FR" sz="1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3789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110" y="5883131"/>
            <a:ext cx="1011890" cy="974869"/>
          </a:xfrm>
          <a:prstGeom prst="rect">
            <a:avLst/>
          </a:prstGeom>
        </p:spPr>
      </p:pic>
      <p:cxnSp>
        <p:nvCxnSpPr>
          <p:cNvPr id="56" name="Straight Connector 55"/>
          <p:cNvCxnSpPr/>
          <p:nvPr userDrawn="1"/>
        </p:nvCxnSpPr>
        <p:spPr>
          <a:xfrm>
            <a:off x="694437" y="1265416"/>
            <a:ext cx="9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694437" y="1710893"/>
            <a:ext cx="9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360303"/>
            <a:ext cx="4114800" cy="400110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2000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fr-FR" smtClean="0">
                <a:solidFill>
                  <a:srgbClr val="9B9B9B"/>
                </a:solidFill>
                <a:latin typeface="Palatino Linotype"/>
              </a:rPr>
              <a:t>Luxembourg, le 27 avril 2016</a:t>
            </a:r>
            <a:endParaRPr dirty="0">
              <a:solidFill>
                <a:srgbClr val="9B9B9B"/>
              </a:solidFill>
              <a:latin typeface="Palatino Linotype"/>
            </a:endParaRP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2"/>
          </p:nvPr>
        </p:nvSpPr>
        <p:spPr>
          <a:xfrm>
            <a:off x="2996740" y="6377832"/>
            <a:ext cx="2743200" cy="365125"/>
          </a:xfrm>
        </p:spPr>
        <p:txBody>
          <a:bodyPr/>
          <a:lstStyle>
            <a:lvl1pPr>
              <a:defRPr lang="fr-FR" sz="20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solidFill>
                <a:srgbClr val="9B9B9B"/>
              </a:solidFill>
              <a:latin typeface="Palatino Linotype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919436" y="6362440"/>
            <a:ext cx="811827" cy="400110"/>
          </a:xfrm>
          <a:noFill/>
        </p:spPr>
        <p:txBody>
          <a:bodyPr wrap="square" rtlCol="0">
            <a:spAutoFit/>
          </a:bodyPr>
          <a:lstStyle>
            <a:lvl1pPr algn="r">
              <a:defRPr lang="en-US" sz="2000" smtClean="0">
                <a:solidFill>
                  <a:schemeClr val="accent2"/>
                </a:solidFill>
              </a:defRPr>
            </a:lvl1pPr>
          </a:lstStyle>
          <a:p>
            <a:fld id="{AE39463D-5A3D-4E31-AB84-D65F84F06CD8}" type="slidenum">
              <a:rPr>
                <a:solidFill>
                  <a:srgbClr val="9B9B9B"/>
                </a:solidFill>
                <a:latin typeface="Palatino Linotype"/>
              </a:rPr>
              <a:pPr/>
              <a:t>‹#›</a:t>
            </a:fld>
            <a:endParaRPr>
              <a:solidFill>
                <a:srgbClr val="9B9B9B"/>
              </a:solidFill>
              <a:latin typeface="Palatino Linotype"/>
            </a:endParaRP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703758" y="4595699"/>
            <a:ext cx="9469437" cy="539750"/>
          </a:xfrm>
          <a:solidFill>
            <a:schemeClr val="bg2"/>
          </a:solidFill>
          <a:ln>
            <a:solidFill>
              <a:srgbClr val="00524B"/>
            </a:solidFill>
          </a:ln>
        </p:spPr>
        <p:txBody>
          <a:bodyPr anchor="ctr"/>
          <a:lstStyle>
            <a:lvl1pPr marL="1162050" indent="-1162050">
              <a:buClr>
                <a:schemeClr val="bg1"/>
              </a:buClr>
              <a:buFont typeface="Wingdings 3" panose="05040102010807070707" pitchFamily="18" charset="2"/>
              <a:buChar char="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Edit Conclusion</a:t>
            </a:r>
            <a:endParaRPr lang="fr-FR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516367" y="1821776"/>
            <a:ext cx="9535025" cy="2676335"/>
          </a:xfrm>
        </p:spPr>
        <p:txBody>
          <a:bodyPr/>
          <a:lstStyle>
            <a:lvl1pPr marL="1344613" indent="-1258888">
              <a:buClr>
                <a:schemeClr val="bg2"/>
              </a:buClr>
              <a:buFont typeface="Wingdings" panose="05000000000000000000" pitchFamily="2" charset="2"/>
              <a:buChar char="l"/>
              <a:tabLst>
                <a:tab pos="1527175" algn="l"/>
              </a:tabLst>
              <a:defRPr/>
            </a:lvl1pPr>
            <a:lvl2pPr marL="1344613" indent="809625">
              <a:buClr>
                <a:schemeClr val="tx2"/>
              </a:buClr>
              <a:buSzPct val="80000"/>
              <a:buFont typeface="Wingdings 2" panose="05020102010507070707" pitchFamily="18" charset="2"/>
              <a:buChar char=""/>
              <a:defRPr sz="2800">
                <a:solidFill>
                  <a:schemeClr val="tx2"/>
                </a:solidFill>
              </a:defRPr>
            </a:lvl2pPr>
            <a:lvl3pPr marL="2778125" indent="-620713">
              <a:buClr>
                <a:schemeClr val="bg2"/>
              </a:buClr>
              <a:buFont typeface="Arial" panose="020B0604020202020204" pitchFamily="34" charset="0"/>
              <a:buChar char="•"/>
              <a:defRPr sz="2200">
                <a:solidFill>
                  <a:schemeClr val="bg2"/>
                </a:solidFill>
              </a:defRPr>
            </a:lvl3pPr>
          </a:lstStyle>
          <a:p>
            <a:pPr lvl="0"/>
            <a:r>
              <a:rPr lang="en-US" dirty="0" smtClean="0"/>
              <a:t>Level 1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1895290" y="3293074"/>
            <a:ext cx="3340427" cy="289823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1400" dirty="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 dirty="0" smtClean="0"/>
              <a:t>Edit Caption</a:t>
            </a:r>
            <a:endParaRPr lang="fr-FR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852264" y="1241960"/>
            <a:ext cx="7078691" cy="432000"/>
          </a:xfrm>
          <a:noFill/>
        </p:spPr>
        <p:txBody>
          <a:bodyPr wrap="square" rtlCol="0" anchor="ctr">
            <a:spAutoFit/>
          </a:bodyPr>
          <a:lstStyle>
            <a:lvl1pPr marL="87313" indent="-87313">
              <a:buNone/>
              <a:defRPr lang="fr-FR" sz="3200" dirty="0">
                <a:solidFill>
                  <a:schemeClr val="accent2"/>
                </a:solidFill>
              </a:defRPr>
            </a:lvl1pPr>
          </a:lstStyle>
          <a:p>
            <a:pPr marL="0" lvl="0"/>
            <a:r>
              <a:rPr lang="en-US" dirty="0" smtClean="0"/>
              <a:t>Edit Subtitle</a:t>
            </a:r>
            <a:endParaRPr lang="fr-FR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1844641" y="761553"/>
            <a:ext cx="7086315" cy="432000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200" dirty="0"/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597878" y="727068"/>
            <a:ext cx="762000" cy="535531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200" dirty="0"/>
            </a:lvl1pPr>
          </a:lstStyle>
          <a:p>
            <a:pPr marL="0" lvl="0"/>
            <a:r>
              <a:rPr lang="en-US" dirty="0" smtClean="0"/>
              <a:t>#.#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444947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110" y="5883131"/>
            <a:ext cx="1011890" cy="974869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1995604" y="3066277"/>
            <a:ext cx="5381625" cy="31305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dirty="0" smtClean="0"/>
              <a:t>Click to add Picture</a:t>
            </a:r>
            <a:endParaRPr lang="fr-FR" dirty="0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360303"/>
            <a:ext cx="4114800" cy="400110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2000" smtClean="0">
                <a:solidFill>
                  <a:srgbClr val="848689"/>
                </a:solidFill>
              </a:defRPr>
            </a:lvl1pPr>
          </a:lstStyle>
          <a:p>
            <a:pPr algn="l"/>
            <a:r>
              <a:rPr lang="fr-FR" smtClean="0">
                <a:latin typeface="Palatino Linotype"/>
              </a:rPr>
              <a:t>Luxembourg, le 27 avril 2016</a:t>
            </a:r>
            <a:endParaRPr lang="en-US" dirty="0">
              <a:latin typeface="Palatino Linotype"/>
            </a:endParaRPr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22"/>
          </p:nvPr>
        </p:nvSpPr>
        <p:spPr>
          <a:xfrm>
            <a:off x="2996740" y="6377832"/>
            <a:ext cx="2743200" cy="365125"/>
          </a:xfrm>
        </p:spPr>
        <p:txBody>
          <a:bodyPr/>
          <a:lstStyle>
            <a:lvl1pPr>
              <a:defRPr lang="fr-FR" sz="2000" kern="1200" smtClean="0">
                <a:solidFill>
                  <a:srgbClr val="8486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latin typeface="Palatino Linotype"/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919436" y="6362440"/>
            <a:ext cx="811827" cy="400110"/>
          </a:xfrm>
          <a:noFill/>
        </p:spPr>
        <p:txBody>
          <a:bodyPr wrap="square" rtlCol="0">
            <a:spAutoFit/>
          </a:bodyPr>
          <a:lstStyle>
            <a:lvl1pPr algn="r">
              <a:defRPr lang="en-US" sz="2000" smtClean="0">
                <a:solidFill>
                  <a:srgbClr val="848689"/>
                </a:solidFill>
              </a:defRPr>
            </a:lvl1pPr>
          </a:lstStyle>
          <a:p>
            <a:fld id="{AE39463D-5A3D-4E31-AB84-D65F84F06CD8}" type="slidenum">
              <a:rPr lang="en-US" smtClean="0">
                <a:latin typeface="Palatino Linotype"/>
              </a:rPr>
              <a:pPr/>
              <a:t>‹#›</a:t>
            </a:fld>
            <a:endParaRPr lang="en-US">
              <a:latin typeface="Palatino Linotype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694437" y="1265416"/>
            <a:ext cx="9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694437" y="1710893"/>
            <a:ext cx="9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516367" y="1821777"/>
            <a:ext cx="9646070" cy="1081024"/>
          </a:xfrm>
        </p:spPr>
        <p:txBody>
          <a:bodyPr/>
          <a:lstStyle>
            <a:lvl1pPr marL="1344613" indent="-1258888">
              <a:buClr>
                <a:schemeClr val="bg2"/>
              </a:buClr>
              <a:buFont typeface="Wingdings" panose="05000000000000000000" pitchFamily="2" charset="2"/>
              <a:buChar char="l"/>
              <a:tabLst>
                <a:tab pos="1527175" algn="l"/>
              </a:tabLst>
              <a:defRPr/>
            </a:lvl1pPr>
            <a:lvl2pPr marL="1344613" indent="809625">
              <a:buClr>
                <a:schemeClr val="tx2"/>
              </a:buClr>
              <a:buSzPct val="80000"/>
              <a:buFont typeface="Wingdings 2" panose="05020102010507070707" pitchFamily="18" charset="2"/>
              <a:buChar char=""/>
              <a:defRPr sz="2800">
                <a:solidFill>
                  <a:schemeClr val="tx2"/>
                </a:solidFill>
              </a:defRPr>
            </a:lvl2pPr>
            <a:lvl3pPr marL="2157412" indent="0">
              <a:buClr>
                <a:schemeClr val="accent3"/>
              </a:buClr>
              <a:buFont typeface="Arial" panose="020B0604020202020204" pitchFamily="34" charset="0"/>
              <a:buNone/>
              <a:defRPr sz="2200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Level 1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852264" y="1186091"/>
            <a:ext cx="7078691" cy="543739"/>
          </a:xfrm>
          <a:noFill/>
        </p:spPr>
        <p:txBody>
          <a:bodyPr wrap="square" rtlCol="0" anchor="ctr">
            <a:spAutoFit/>
          </a:bodyPr>
          <a:lstStyle>
            <a:lvl1pPr marL="87313" indent="-87313">
              <a:buNone/>
              <a:defRPr lang="fr-FR" sz="3200" dirty="0">
                <a:solidFill>
                  <a:srgbClr val="848689"/>
                </a:solidFill>
              </a:defRPr>
            </a:lvl1pPr>
          </a:lstStyle>
          <a:p>
            <a:pPr marL="0" lvl="0"/>
            <a:r>
              <a:rPr lang="en-US" dirty="0" smtClean="0"/>
              <a:t>Edit Subtitle</a:t>
            </a:r>
            <a:endParaRPr lang="fr-FR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1844641" y="761553"/>
            <a:ext cx="7086315" cy="432000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200" dirty="0"/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597878" y="727068"/>
            <a:ext cx="762000" cy="535531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200" dirty="0"/>
            </a:lvl1pPr>
          </a:lstStyle>
          <a:p>
            <a:pPr marL="0" lvl="0"/>
            <a:r>
              <a:rPr lang="en-US" dirty="0" smtClean="0"/>
              <a:t>#.#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921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110" y="5883131"/>
            <a:ext cx="1011890" cy="97486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852264" y="1186091"/>
            <a:ext cx="7078691" cy="543739"/>
          </a:xfrm>
          <a:noFill/>
        </p:spPr>
        <p:txBody>
          <a:bodyPr wrap="square" rtlCol="0" anchor="ctr">
            <a:spAutoFit/>
          </a:bodyPr>
          <a:lstStyle>
            <a:lvl1pPr marL="87313" indent="-87313">
              <a:buNone/>
              <a:defRPr lang="fr-FR" sz="3200" dirty="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 dirty="0" smtClean="0"/>
              <a:t>Edit Subtitle</a:t>
            </a:r>
            <a:endParaRPr lang="fr-FR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94437" y="1265416"/>
            <a:ext cx="9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1844641" y="761553"/>
            <a:ext cx="7086315" cy="432000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200" dirty="0"/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694437" y="1710893"/>
            <a:ext cx="9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597878" y="727068"/>
            <a:ext cx="762000" cy="535531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200" dirty="0"/>
            </a:lvl1pPr>
          </a:lstStyle>
          <a:p>
            <a:pPr marL="0" lvl="0"/>
            <a:r>
              <a:rPr lang="en-US" dirty="0" smtClean="0"/>
              <a:t>#.#</a:t>
            </a:r>
            <a:endParaRPr lang="fr-FR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360303"/>
            <a:ext cx="4114800" cy="400110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2000" smtClean="0">
                <a:solidFill>
                  <a:schemeClr val="tx2"/>
                </a:solidFill>
              </a:defRPr>
            </a:lvl1pPr>
          </a:lstStyle>
          <a:p>
            <a:pPr algn="l"/>
            <a:r>
              <a:rPr lang="fr-FR" smtClean="0">
                <a:latin typeface="Palatino Linotype"/>
              </a:rPr>
              <a:t>Luxembourg, le 27 avril 2016</a:t>
            </a:r>
            <a:endParaRPr lang="en-US" dirty="0">
              <a:latin typeface="Palatino Linotype"/>
            </a:endParaRP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2"/>
          </p:nvPr>
        </p:nvSpPr>
        <p:spPr>
          <a:xfrm>
            <a:off x="2996740" y="6377832"/>
            <a:ext cx="2743200" cy="365125"/>
          </a:xfrm>
        </p:spPr>
        <p:txBody>
          <a:bodyPr/>
          <a:lstStyle>
            <a:lvl1pPr>
              <a:defRPr lang="fr-FR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latin typeface="Palatino Linotype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919436" y="6362440"/>
            <a:ext cx="811827" cy="400110"/>
          </a:xfrm>
          <a:noFill/>
        </p:spPr>
        <p:txBody>
          <a:bodyPr wrap="square" rtlCol="0">
            <a:spAutoFit/>
          </a:bodyPr>
          <a:lstStyle>
            <a:lvl1pPr algn="r">
              <a:defRPr lang="en-US" sz="2000" smtClean="0">
                <a:solidFill>
                  <a:schemeClr val="tx2"/>
                </a:solidFill>
              </a:defRPr>
            </a:lvl1pPr>
          </a:lstStyle>
          <a:p>
            <a:fld id="{AE39463D-5A3D-4E31-AB84-D65F84F06CD8}" type="slidenum">
              <a:rPr lang="en-US" smtClean="0">
                <a:latin typeface="Palatino Linotype"/>
              </a:rPr>
              <a:pPr/>
              <a:t>‹#›</a:t>
            </a:fld>
            <a:endParaRPr lang="en-US"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471988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Graphic Title Financial Mar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Afbeelding 17" descr="logo groen def v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8" t="32678" r="6343" b="38513"/>
          <a:stretch/>
        </p:blipFill>
        <p:spPr>
          <a:xfrm>
            <a:off x="434460" y="417789"/>
            <a:ext cx="11329348" cy="335902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691" y="2810466"/>
            <a:ext cx="2173974" cy="229332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2" y="180862"/>
            <a:ext cx="2292668" cy="8996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18" t="24650" r="8021" b="25931"/>
          <a:stretch/>
        </p:blipFill>
        <p:spPr>
          <a:xfrm>
            <a:off x="9558143" y="273552"/>
            <a:ext cx="1485225" cy="712908"/>
          </a:xfrm>
          <a:prstGeom prst="rect">
            <a:avLst/>
          </a:prstGeom>
        </p:spPr>
      </p:pic>
      <p:sp>
        <p:nvSpPr>
          <p:cNvPr id="17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9620852" y="3666319"/>
            <a:ext cx="2174875" cy="403225"/>
          </a:xfrm>
        </p:spPr>
        <p:txBody>
          <a:bodyPr>
            <a:noAutofit/>
          </a:bodyPr>
          <a:lstStyle>
            <a:lvl1pPr algn="ctr">
              <a:defRPr sz="1800"/>
            </a:lvl1pPr>
          </a:lstStyle>
          <a:p>
            <a:pPr lvl="0"/>
            <a:r>
              <a:rPr lang="fr-FR" dirty="0" smtClean="0"/>
              <a:t>Edit </a:t>
            </a:r>
            <a:r>
              <a:rPr lang="fr-FR" dirty="0" err="1" smtClean="0"/>
              <a:t>Theme</a:t>
            </a:r>
            <a:endParaRPr lang="fr-FR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834958" y="4432844"/>
            <a:ext cx="6331634" cy="504000"/>
          </a:xfrm>
          <a:noFill/>
        </p:spPr>
        <p:txBody>
          <a:bodyPr wrap="square" rtlCol="0">
            <a:spAutoFit/>
          </a:bodyPr>
          <a:lstStyle>
            <a:lvl1pPr>
              <a:defRPr lang="fr-FR" sz="4000" i="1" dirty="0"/>
            </a:lvl1pPr>
          </a:lstStyle>
          <a:p>
            <a:pPr lvl="0"/>
            <a:r>
              <a:rPr lang="en-US" dirty="0" smtClean="0"/>
              <a:t>Edit Subtitle</a:t>
            </a:r>
            <a:endParaRPr lang="fr-F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1834958" y="5007122"/>
            <a:ext cx="6331634" cy="600164"/>
          </a:xfrm>
          <a:noFill/>
        </p:spPr>
        <p:txBody>
          <a:bodyPr wrap="square" rtlCol="0">
            <a:spAutoFit/>
          </a:bodyPr>
          <a:lstStyle>
            <a:lvl1pPr>
              <a:defRPr lang="fr-FR" sz="3600" dirty="0">
                <a:solidFill>
                  <a:srgbClr val="848689"/>
                </a:solidFill>
              </a:defRPr>
            </a:lvl1pPr>
          </a:lstStyle>
          <a:p>
            <a:pPr lvl="0"/>
            <a:r>
              <a:rPr lang="en-US" dirty="0" smtClean="0"/>
              <a:t>Edit Description</a:t>
            </a:r>
            <a:endParaRPr lang="fr-FR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1834957" y="3784589"/>
            <a:ext cx="6331635" cy="646331"/>
          </a:xfrm>
          <a:noFill/>
        </p:spPr>
        <p:txBody>
          <a:bodyPr wrap="square" rtlCol="0">
            <a:spAutoFit/>
          </a:bodyPr>
          <a:lstStyle>
            <a:lvl1pPr>
              <a:defRPr lang="fr-FR" sz="4000" dirty="0"/>
            </a:lvl1pPr>
          </a:lstStyle>
          <a:p>
            <a:pPr lvl="0"/>
            <a:r>
              <a:rPr lang="en-US" dirty="0" smtClean="0"/>
              <a:t>Edit Title</a:t>
            </a:r>
            <a:endParaRPr lang="fr-FR" dirty="0"/>
          </a:p>
        </p:txBody>
      </p:sp>
      <p:cxnSp>
        <p:nvCxnSpPr>
          <p:cNvPr id="24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466944"/>
            <a:ext cx="41148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1400" smtClean="0">
                <a:solidFill>
                  <a:srgbClr val="848689"/>
                </a:solidFill>
              </a:defRPr>
            </a:lvl1pPr>
          </a:lstStyle>
          <a:p>
            <a:pPr algn="l"/>
            <a:r>
              <a:rPr lang="fr-FR" smtClean="0"/>
              <a:t>Luxembourg, le 27 avril 2016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2"/>
          </p:nvPr>
        </p:nvSpPr>
        <p:spPr>
          <a:xfrm>
            <a:off x="2580303" y="6438307"/>
            <a:ext cx="2743200" cy="365125"/>
          </a:xfrm>
        </p:spPr>
        <p:txBody>
          <a:bodyPr/>
          <a:lstStyle>
            <a:lvl1pPr>
              <a:defRPr lang="fr-FR" sz="1400" kern="1200" smtClean="0">
                <a:solidFill>
                  <a:srgbClr val="8486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03536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110" y="5883131"/>
            <a:ext cx="1011890" cy="974869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94437" y="1265416"/>
            <a:ext cx="9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360303"/>
            <a:ext cx="4114800" cy="400110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2000" smtClean="0">
                <a:solidFill>
                  <a:srgbClr val="848689"/>
                </a:solidFill>
              </a:defRPr>
            </a:lvl1pPr>
          </a:lstStyle>
          <a:p>
            <a:pPr algn="l"/>
            <a:r>
              <a:rPr lang="fr-FR" smtClean="0">
                <a:latin typeface="Palatino Linotype"/>
              </a:rPr>
              <a:t>Luxembourg, le 27 avril 2016</a:t>
            </a:r>
            <a:endParaRPr lang="en-US" dirty="0">
              <a:latin typeface="Palatino Linotype"/>
            </a:endParaRP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2"/>
          </p:nvPr>
        </p:nvSpPr>
        <p:spPr>
          <a:xfrm>
            <a:off x="2996740" y="6377832"/>
            <a:ext cx="2743200" cy="365125"/>
          </a:xfrm>
        </p:spPr>
        <p:txBody>
          <a:bodyPr/>
          <a:lstStyle>
            <a:lvl1pPr>
              <a:defRPr lang="fr-FR" sz="2000" kern="1200" smtClean="0">
                <a:solidFill>
                  <a:srgbClr val="8486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latin typeface="Palatino Linotype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919436" y="6362440"/>
            <a:ext cx="811827" cy="400110"/>
          </a:xfrm>
          <a:noFill/>
        </p:spPr>
        <p:txBody>
          <a:bodyPr wrap="square" rtlCol="0">
            <a:spAutoFit/>
          </a:bodyPr>
          <a:lstStyle>
            <a:lvl1pPr algn="r">
              <a:defRPr lang="en-US" sz="2000" smtClean="0">
                <a:solidFill>
                  <a:srgbClr val="848689"/>
                </a:solidFill>
              </a:defRPr>
            </a:lvl1pPr>
          </a:lstStyle>
          <a:p>
            <a:fld id="{AE39463D-5A3D-4E31-AB84-D65F84F06CD8}" type="slidenum">
              <a:rPr lang="en-US" smtClean="0">
                <a:latin typeface="Palatino Linotype"/>
              </a:rPr>
              <a:pPr/>
              <a:t>‹#›</a:t>
            </a:fld>
            <a:endParaRPr lang="en-US" dirty="0">
              <a:latin typeface="Palatino Linotype"/>
            </a:endParaRP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1844641" y="761553"/>
            <a:ext cx="7086315" cy="432000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200" dirty="0"/>
            </a:lvl1pPr>
          </a:lstStyle>
          <a:p>
            <a:pPr marL="0"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597878" y="727068"/>
            <a:ext cx="762000" cy="535531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fr-FR" sz="3200" dirty="0"/>
            </a:lvl1pPr>
          </a:lstStyle>
          <a:p>
            <a:pPr marL="0" lvl="0"/>
            <a:r>
              <a:rPr lang="en-US" dirty="0" smtClean="0"/>
              <a:t>#.#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6716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Graphic Title Corporate Fin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 descr="logo groen def v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8" t="32678" r="6343" b="38513"/>
          <a:stretch/>
        </p:blipFill>
        <p:spPr>
          <a:xfrm>
            <a:off x="434460" y="417789"/>
            <a:ext cx="11329348" cy="335902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691" y="2810466"/>
            <a:ext cx="2173974" cy="229332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2" y="180862"/>
            <a:ext cx="2292668" cy="8996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4" t="25343" r="8308" b="25828"/>
          <a:stretch/>
        </p:blipFill>
        <p:spPr>
          <a:xfrm>
            <a:off x="9535418" y="273552"/>
            <a:ext cx="1709261" cy="712908"/>
          </a:xfrm>
          <a:prstGeom prst="rect">
            <a:avLst/>
          </a:prstGeom>
        </p:spPr>
      </p:pic>
      <p:sp>
        <p:nvSpPr>
          <p:cNvPr id="19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9620852" y="3666319"/>
            <a:ext cx="2174875" cy="403225"/>
          </a:xfrm>
        </p:spPr>
        <p:txBody>
          <a:bodyPr>
            <a:noAutofit/>
          </a:bodyPr>
          <a:lstStyle>
            <a:lvl1pPr algn="ctr">
              <a:defRPr sz="1800"/>
            </a:lvl1pPr>
          </a:lstStyle>
          <a:p>
            <a:pPr lvl="0"/>
            <a:r>
              <a:rPr lang="fr-FR" dirty="0" smtClean="0"/>
              <a:t>Edit </a:t>
            </a:r>
            <a:r>
              <a:rPr lang="fr-FR" dirty="0" err="1" smtClean="0"/>
              <a:t>Theme</a:t>
            </a:r>
            <a:endParaRPr lang="fr-FR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834958" y="4432844"/>
            <a:ext cx="6331634" cy="504000"/>
          </a:xfrm>
          <a:noFill/>
        </p:spPr>
        <p:txBody>
          <a:bodyPr wrap="square" rtlCol="0">
            <a:spAutoFit/>
          </a:bodyPr>
          <a:lstStyle>
            <a:lvl1pPr>
              <a:defRPr lang="fr-FR" sz="4000" i="1" dirty="0"/>
            </a:lvl1pPr>
          </a:lstStyle>
          <a:p>
            <a:pPr lvl="0"/>
            <a:r>
              <a:rPr lang="en-US" dirty="0" smtClean="0"/>
              <a:t>Edit Subtitle</a:t>
            </a:r>
            <a:endParaRPr lang="fr-F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1834958" y="5007122"/>
            <a:ext cx="6331634" cy="600164"/>
          </a:xfrm>
          <a:noFill/>
        </p:spPr>
        <p:txBody>
          <a:bodyPr wrap="square" rtlCol="0">
            <a:spAutoFit/>
          </a:bodyPr>
          <a:lstStyle>
            <a:lvl1pPr>
              <a:defRPr lang="fr-FR" sz="3600" dirty="0">
                <a:solidFill>
                  <a:srgbClr val="848689"/>
                </a:solidFill>
              </a:defRPr>
            </a:lvl1pPr>
          </a:lstStyle>
          <a:p>
            <a:pPr lvl="0"/>
            <a:r>
              <a:rPr lang="en-US" dirty="0" smtClean="0"/>
              <a:t>Edit Description</a:t>
            </a:r>
            <a:endParaRPr lang="fr-FR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1834957" y="3784589"/>
            <a:ext cx="6331635" cy="646331"/>
          </a:xfrm>
          <a:noFill/>
        </p:spPr>
        <p:txBody>
          <a:bodyPr wrap="square" rtlCol="0">
            <a:spAutoFit/>
          </a:bodyPr>
          <a:lstStyle>
            <a:lvl1pPr>
              <a:defRPr lang="fr-FR" sz="4000" dirty="0"/>
            </a:lvl1pPr>
          </a:lstStyle>
          <a:p>
            <a:pPr lvl="0"/>
            <a:r>
              <a:rPr lang="en-US" dirty="0" smtClean="0"/>
              <a:t>Edit Title</a:t>
            </a:r>
            <a:endParaRPr lang="fr-FR" dirty="0"/>
          </a:p>
        </p:txBody>
      </p:sp>
      <p:cxnSp>
        <p:nvCxnSpPr>
          <p:cNvPr id="26" name="Straight Connector 10"/>
          <p:cNvCxnSpPr/>
          <p:nvPr userDrawn="1"/>
        </p:nvCxnSpPr>
        <p:spPr>
          <a:xfrm>
            <a:off x="1828800" y="6412832"/>
            <a:ext cx="0" cy="445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1874520" y="6466944"/>
            <a:ext cx="41148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1400" smtClean="0">
                <a:solidFill>
                  <a:srgbClr val="848689"/>
                </a:solidFill>
              </a:defRPr>
            </a:lvl1pPr>
          </a:lstStyle>
          <a:p>
            <a:pPr algn="l"/>
            <a:r>
              <a:rPr lang="fr-FR" smtClean="0"/>
              <a:t>Luxembourg, le 27 avril 2016</a:t>
            </a:r>
            <a:endParaRPr lang="en-US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2"/>
          </p:nvPr>
        </p:nvSpPr>
        <p:spPr>
          <a:xfrm>
            <a:off x="2580303" y="6438307"/>
            <a:ext cx="2743200" cy="365125"/>
          </a:xfrm>
        </p:spPr>
        <p:txBody>
          <a:bodyPr/>
          <a:lstStyle>
            <a:lvl1pPr>
              <a:defRPr lang="fr-FR" sz="1400" kern="1200" smtClean="0">
                <a:solidFill>
                  <a:srgbClr val="8486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50185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ackground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75774" y="1816766"/>
            <a:ext cx="10840452" cy="43915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987069" y="3841244"/>
            <a:ext cx="8034268" cy="468000"/>
          </a:xfrm>
          <a:noFill/>
        </p:spPr>
        <p:txBody>
          <a:bodyPr wrap="square" rtlCol="0">
            <a:spAutoFit/>
          </a:bodyPr>
          <a:lstStyle>
            <a:lvl1pPr>
              <a:defRPr lang="fr-FR" sz="3600" i="1" dirty="0"/>
            </a:lvl1pPr>
          </a:lstStyle>
          <a:p>
            <a:pPr lvl="0"/>
            <a:r>
              <a:rPr lang="en-US" dirty="0" smtClean="0"/>
              <a:t>Edit Subtitle</a:t>
            </a:r>
            <a:endParaRPr lang="fr-FR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987069" y="4368022"/>
            <a:ext cx="8034268" cy="600164"/>
          </a:xfrm>
          <a:noFill/>
        </p:spPr>
        <p:txBody>
          <a:bodyPr wrap="square" rtlCol="0">
            <a:spAutoFit/>
          </a:bodyPr>
          <a:lstStyle>
            <a:lvl1pPr>
              <a:defRPr lang="fr-FR" sz="3600" dirty="0">
                <a:solidFill>
                  <a:srgbClr val="848689"/>
                </a:solidFill>
              </a:defRPr>
            </a:lvl1pPr>
          </a:lstStyle>
          <a:p>
            <a:pPr lvl="0"/>
            <a:r>
              <a:rPr lang="en-US" dirty="0" smtClean="0"/>
              <a:t>Edit Description</a:t>
            </a:r>
            <a:endParaRPr lang="fr-FR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987068" y="3264239"/>
            <a:ext cx="8034269" cy="504000"/>
          </a:xfrm>
          <a:noFill/>
        </p:spPr>
        <p:txBody>
          <a:bodyPr wrap="square" rtlCol="0">
            <a:spAutoFit/>
          </a:bodyPr>
          <a:lstStyle>
            <a:lvl1pPr>
              <a:defRPr lang="fr-FR" sz="3600" dirty="0"/>
            </a:lvl1pPr>
          </a:lstStyle>
          <a:p>
            <a:pPr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954759" y="5236654"/>
            <a:ext cx="5798951" cy="430887"/>
          </a:xfrm>
          <a:noFill/>
        </p:spPr>
        <p:txBody>
          <a:bodyPr vert="horz" wrap="square" lIns="91440" tIns="45720" rIns="91440" bIns="45720" rtlCol="0">
            <a:spAutoFit/>
          </a:bodyPr>
          <a:lstStyle>
            <a:lvl1pPr>
              <a:defRPr lang="fr-FR" sz="2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Edit Theme</a:t>
            </a:r>
            <a:endParaRPr lang="fr-FR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010082" y="5041234"/>
            <a:ext cx="10188000" cy="10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2192000" cy="10226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48" y="103123"/>
            <a:ext cx="1941344" cy="761757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2952009" y="5593746"/>
            <a:ext cx="4114800" cy="461665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2400" smtClean="0">
                <a:solidFill>
                  <a:schemeClr val="tx2"/>
                </a:solidFill>
              </a:defRPr>
            </a:lvl1pPr>
          </a:lstStyle>
          <a:p>
            <a:pPr algn="l"/>
            <a:r>
              <a:rPr lang="fr-FR" smtClean="0"/>
              <a:t>Luxembourg, le 27 avril 2016</a:t>
            </a:r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2"/>
          </p:nvPr>
        </p:nvSpPr>
        <p:spPr>
          <a:xfrm>
            <a:off x="4206016" y="5640161"/>
            <a:ext cx="2743200" cy="365125"/>
          </a:xfrm>
        </p:spPr>
        <p:txBody>
          <a:bodyPr/>
          <a:lstStyle>
            <a:lvl1pPr>
              <a:defRPr lang="fr-FR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00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ackground Title Private Ba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675774" y="1816766"/>
            <a:ext cx="10840452" cy="43915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987069" y="3841244"/>
            <a:ext cx="8034268" cy="468000"/>
          </a:xfrm>
          <a:noFill/>
        </p:spPr>
        <p:txBody>
          <a:bodyPr wrap="square" rtlCol="0">
            <a:spAutoFit/>
          </a:bodyPr>
          <a:lstStyle>
            <a:lvl1pPr>
              <a:defRPr lang="fr-FR" sz="3600" i="1" dirty="0"/>
            </a:lvl1pPr>
          </a:lstStyle>
          <a:p>
            <a:pPr lvl="0"/>
            <a:r>
              <a:rPr lang="en-US" dirty="0" smtClean="0"/>
              <a:t>Edit Subtitle</a:t>
            </a:r>
            <a:endParaRPr lang="fr-FR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987069" y="4368022"/>
            <a:ext cx="8034268" cy="600164"/>
          </a:xfrm>
          <a:noFill/>
        </p:spPr>
        <p:txBody>
          <a:bodyPr wrap="square" rtlCol="0">
            <a:spAutoFit/>
          </a:bodyPr>
          <a:lstStyle>
            <a:lvl1pPr>
              <a:defRPr lang="fr-FR" sz="3600" dirty="0">
                <a:solidFill>
                  <a:srgbClr val="848689"/>
                </a:solidFill>
              </a:defRPr>
            </a:lvl1pPr>
          </a:lstStyle>
          <a:p>
            <a:pPr lvl="0"/>
            <a:r>
              <a:rPr lang="en-US" dirty="0" smtClean="0"/>
              <a:t>Edit Description</a:t>
            </a:r>
            <a:endParaRPr lang="fr-FR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987068" y="3264239"/>
            <a:ext cx="8034269" cy="504000"/>
          </a:xfrm>
          <a:noFill/>
        </p:spPr>
        <p:txBody>
          <a:bodyPr wrap="square" rtlCol="0">
            <a:spAutoFit/>
          </a:bodyPr>
          <a:lstStyle>
            <a:lvl1pPr>
              <a:defRPr lang="fr-FR" sz="3600" dirty="0"/>
            </a:lvl1pPr>
          </a:lstStyle>
          <a:p>
            <a:pPr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954759" y="5236654"/>
            <a:ext cx="5798951" cy="430887"/>
          </a:xfrm>
          <a:noFill/>
        </p:spPr>
        <p:txBody>
          <a:bodyPr vert="horz" wrap="square" lIns="91440" tIns="45720" rIns="91440" bIns="45720" rtlCol="0">
            <a:spAutoFit/>
          </a:bodyPr>
          <a:lstStyle>
            <a:lvl1pPr>
              <a:defRPr lang="fr-FR" sz="2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Edit Theme</a:t>
            </a:r>
            <a:endParaRPr lang="fr-FR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1010082" y="5041234"/>
            <a:ext cx="10188000" cy="10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 userDrawn="1"/>
        </p:nvSpPr>
        <p:spPr>
          <a:xfrm>
            <a:off x="0" y="0"/>
            <a:ext cx="12192000" cy="10226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48" y="103123"/>
            <a:ext cx="1941344" cy="7617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81"/>
          <a:stretch/>
        </p:blipFill>
        <p:spPr>
          <a:xfrm>
            <a:off x="3062501" y="-176240"/>
            <a:ext cx="1579491" cy="1348275"/>
          </a:xfrm>
          <a:prstGeom prst="rect">
            <a:avLst/>
          </a:prstGeom>
        </p:spPr>
      </p:pic>
      <p:sp>
        <p:nvSpPr>
          <p:cNvPr id="21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2952009" y="5593746"/>
            <a:ext cx="4114800" cy="461665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2400" smtClean="0">
                <a:solidFill>
                  <a:srgbClr val="848689"/>
                </a:solidFill>
              </a:defRPr>
            </a:lvl1pPr>
          </a:lstStyle>
          <a:p>
            <a:pPr algn="l"/>
            <a:r>
              <a:rPr lang="fr-FR" smtClean="0"/>
              <a:t>Luxembourg, le 27 avril 2016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2"/>
          </p:nvPr>
        </p:nvSpPr>
        <p:spPr>
          <a:xfrm>
            <a:off x="4206016" y="5640161"/>
            <a:ext cx="2743200" cy="365125"/>
          </a:xfrm>
        </p:spPr>
        <p:txBody>
          <a:bodyPr/>
          <a:lstStyle>
            <a:lvl1pPr>
              <a:defRPr lang="fr-FR" sz="2400" kern="1200" smtClean="0">
                <a:solidFill>
                  <a:srgbClr val="8486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57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ackground Title Asset Mg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675774" y="1816766"/>
            <a:ext cx="10840452" cy="43915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987069" y="3841244"/>
            <a:ext cx="8034268" cy="468000"/>
          </a:xfrm>
          <a:noFill/>
        </p:spPr>
        <p:txBody>
          <a:bodyPr wrap="square" rtlCol="0">
            <a:spAutoFit/>
          </a:bodyPr>
          <a:lstStyle>
            <a:lvl1pPr>
              <a:defRPr lang="fr-FR" sz="3600" i="1" dirty="0"/>
            </a:lvl1pPr>
          </a:lstStyle>
          <a:p>
            <a:pPr lvl="0"/>
            <a:r>
              <a:rPr lang="en-US" dirty="0" smtClean="0"/>
              <a:t>Edit Subtitle</a:t>
            </a:r>
            <a:endParaRPr lang="fr-FR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987069" y="4368022"/>
            <a:ext cx="8034268" cy="600164"/>
          </a:xfrm>
          <a:noFill/>
        </p:spPr>
        <p:txBody>
          <a:bodyPr wrap="square" rtlCol="0">
            <a:spAutoFit/>
          </a:bodyPr>
          <a:lstStyle>
            <a:lvl1pPr>
              <a:defRPr lang="fr-FR" sz="3600" dirty="0">
                <a:solidFill>
                  <a:srgbClr val="848689"/>
                </a:solidFill>
              </a:defRPr>
            </a:lvl1pPr>
          </a:lstStyle>
          <a:p>
            <a:pPr lvl="0"/>
            <a:r>
              <a:rPr lang="en-US" dirty="0" smtClean="0"/>
              <a:t>Edit Description</a:t>
            </a:r>
            <a:endParaRPr lang="fr-FR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987068" y="3264239"/>
            <a:ext cx="8034269" cy="504000"/>
          </a:xfrm>
          <a:noFill/>
        </p:spPr>
        <p:txBody>
          <a:bodyPr wrap="square" rtlCol="0">
            <a:spAutoFit/>
          </a:bodyPr>
          <a:lstStyle>
            <a:lvl1pPr>
              <a:defRPr lang="fr-FR" sz="3600" dirty="0"/>
            </a:lvl1pPr>
          </a:lstStyle>
          <a:p>
            <a:pPr lvl="0"/>
            <a:r>
              <a:rPr lang="en-US" dirty="0" smtClean="0"/>
              <a:t>Edit Title</a:t>
            </a:r>
            <a:endParaRPr lang="fr-FR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010082" y="5041234"/>
            <a:ext cx="10188000" cy="10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 userDrawn="1"/>
        </p:nvSpPr>
        <p:spPr>
          <a:xfrm>
            <a:off x="0" y="0"/>
            <a:ext cx="12192000" cy="10226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48" y="103123"/>
            <a:ext cx="1941344" cy="761757"/>
          </a:xfrm>
          <a:prstGeom prst="rect">
            <a:avLst/>
          </a:prstGeom>
        </p:spPr>
      </p:pic>
      <p:pic>
        <p:nvPicPr>
          <p:cNvPr id="13" name="Image 12" descr="DegroofPetercam_AssetManagemen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5" y="261141"/>
            <a:ext cx="1711325" cy="559597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954759" y="5236654"/>
            <a:ext cx="5798951" cy="430887"/>
          </a:xfrm>
          <a:noFill/>
        </p:spPr>
        <p:txBody>
          <a:bodyPr vert="horz" wrap="square" lIns="91440" tIns="45720" rIns="91440" bIns="45720" rtlCol="0">
            <a:spAutoFit/>
          </a:bodyPr>
          <a:lstStyle>
            <a:lvl1pPr>
              <a:defRPr lang="fr-FR" sz="2400" dirty="0">
                <a:solidFill>
                  <a:srgbClr val="00524B"/>
                </a:solidFill>
              </a:defRPr>
            </a:lvl1pPr>
          </a:lstStyle>
          <a:p>
            <a:pPr lvl="0"/>
            <a:r>
              <a:rPr lang="en-US" dirty="0" smtClean="0"/>
              <a:t>Edit Theme</a:t>
            </a:r>
            <a:endParaRPr lang="fr-FR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2952009" y="5593746"/>
            <a:ext cx="4114800" cy="461665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2400" smtClean="0">
                <a:solidFill>
                  <a:srgbClr val="848689"/>
                </a:solidFill>
              </a:defRPr>
            </a:lvl1pPr>
          </a:lstStyle>
          <a:p>
            <a:pPr algn="l"/>
            <a:r>
              <a:rPr lang="fr-FR" smtClean="0"/>
              <a:t>Luxembourg, le 27 avril 2016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2"/>
          </p:nvPr>
        </p:nvSpPr>
        <p:spPr>
          <a:xfrm>
            <a:off x="4206016" y="5640161"/>
            <a:ext cx="2743200" cy="365125"/>
          </a:xfrm>
        </p:spPr>
        <p:txBody>
          <a:bodyPr/>
          <a:lstStyle>
            <a:lvl1pPr>
              <a:defRPr lang="fr-FR" sz="2400" kern="1200" smtClean="0">
                <a:solidFill>
                  <a:srgbClr val="8486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25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theme" Target="../theme/theme11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theme" Target="../theme/theme4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theme" Target="../theme/theme5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theme" Target="../theme/theme7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5" Type="http://schemas.openxmlformats.org/officeDocument/2006/relationships/theme" Target="../theme/theme8.xml"/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4868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8689"/>
                </a:solidFill>
              </a:defRPr>
            </a:lvl1pPr>
          </a:lstStyle>
          <a:p>
            <a:r>
              <a:rPr lang="fr-FR" dirty="0" smtClean="0"/>
              <a:t>Tournai, le 24 août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48689"/>
                </a:solidFill>
              </a:defRPr>
            </a:lvl1pPr>
          </a:lstStyle>
          <a:p>
            <a:fld id="{AE39463D-5A3D-4E31-AB84-D65F84F06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4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37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Luxembourg, le 27 avril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E39463D-5A3D-4E31-AB84-D65F84F06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4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>
              <a:latin typeface="Palatino Linotype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fr-FR" smtClean="0">
                <a:latin typeface="Palatino Linotype"/>
              </a:rPr>
              <a:t>Luxembourg, le 27 avril 2016</a:t>
            </a:r>
            <a:endParaRPr lang="en-US">
              <a:latin typeface="Palatino Linotype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E39463D-5A3D-4E31-AB84-D65F84F06CD8}" type="slidenum">
              <a:rPr lang="en-US" smtClean="0">
                <a:latin typeface="Palatino Linotype"/>
              </a:rPr>
              <a:pPr/>
              <a:t>‹#›</a:t>
            </a:fld>
            <a:endParaRPr lang="en-US"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75014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4868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8689"/>
                </a:solidFill>
              </a:defRPr>
            </a:lvl1pPr>
          </a:lstStyle>
          <a:p>
            <a:r>
              <a:rPr lang="fr-FR" smtClean="0"/>
              <a:t>Luxembourg, le 27 avril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48689"/>
                </a:solidFill>
              </a:defRPr>
            </a:lvl1pPr>
          </a:lstStyle>
          <a:p>
            <a:fld id="{AE39463D-5A3D-4E31-AB84-D65F84F06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2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4868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8689"/>
                </a:solidFill>
              </a:defRPr>
            </a:lvl1pPr>
          </a:lstStyle>
          <a:p>
            <a:r>
              <a:rPr lang="fr-FR" dirty="0" smtClean="0"/>
              <a:t>Tournai, le 24 août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48689"/>
                </a:solidFill>
              </a:defRPr>
            </a:lvl1pPr>
          </a:lstStyle>
          <a:p>
            <a:fld id="{AE39463D-5A3D-4E31-AB84-D65F84F06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1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4868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8689"/>
                </a:solidFill>
              </a:defRPr>
            </a:lvl1pPr>
          </a:lstStyle>
          <a:p>
            <a:pPr algn="l"/>
            <a:r>
              <a:rPr lang="fr-BE" dirty="0" smtClean="0"/>
              <a:t>Tournai,</a:t>
            </a:r>
            <a:r>
              <a:rPr lang="fr-BE" baseline="0" dirty="0" smtClean="0"/>
              <a:t> le 24 août 2016</a:t>
            </a:r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48689"/>
                </a:solidFill>
              </a:defRPr>
            </a:lvl1pPr>
          </a:lstStyle>
          <a:p>
            <a:fld id="{AE39463D-5A3D-4E31-AB84-D65F84F06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7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2" r:id="rId3"/>
    <p:sldLayoutId id="2147483713" r:id="rId4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48689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8689"/>
                </a:solidFill>
              </a:defRPr>
            </a:lvl1pPr>
          </a:lstStyle>
          <a:p>
            <a:r>
              <a:rPr lang="fr-FR" smtClean="0"/>
              <a:t>Luxembourg, le 27 avril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48689"/>
                </a:solidFill>
              </a:defRPr>
            </a:lvl1pPr>
          </a:lstStyle>
          <a:p>
            <a:fld id="{AE39463D-5A3D-4E31-AB84-D65F84F06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9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4" r:id="rId3"/>
    <p:sldLayoutId id="2147483717" r:id="rId4"/>
    <p:sldLayoutId id="2147483718" r:id="rId5"/>
    <p:sldLayoutId id="2147483719" r:id="rId6"/>
    <p:sldLayoutId id="2147483720" r:id="rId7"/>
    <p:sldLayoutId id="2147483795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4868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8689"/>
                </a:solidFill>
              </a:defRPr>
            </a:lvl1pPr>
          </a:lstStyle>
          <a:p>
            <a:r>
              <a:rPr lang="fr-FR" smtClean="0"/>
              <a:t>Luxembourg, le 27 avril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48689"/>
                </a:solidFill>
              </a:defRPr>
            </a:lvl1pPr>
          </a:lstStyle>
          <a:p>
            <a:fld id="{AE39463D-5A3D-4E31-AB84-D65F84F06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0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Luxembourg, le 27 avril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E39463D-5A3D-4E31-AB84-D65F84F06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4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29" r:id="rId3"/>
    <p:sldLayoutId id="2147483763" r:id="rId4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>
              <a:latin typeface="Palatino Linotype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fr-FR" smtClean="0">
                <a:latin typeface="Palatino Linotype"/>
              </a:rPr>
              <a:t>Luxembourg, le 27 avril 2016</a:t>
            </a:r>
            <a:endParaRPr lang="en-US">
              <a:latin typeface="Palatino Linotype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E39463D-5A3D-4E31-AB84-D65F84F06CD8}" type="slidenum">
              <a:rPr lang="en-US" smtClean="0">
                <a:latin typeface="Palatino Linotype"/>
              </a:rPr>
              <a:pPr/>
              <a:t>‹#›</a:t>
            </a:fld>
            <a:endParaRPr lang="en-US"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84907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48689"/>
                </a:solidFill>
              </a:defRPr>
            </a:lvl1pPr>
          </a:lstStyle>
          <a:p>
            <a:endParaRPr lang="en-US">
              <a:latin typeface="Palatino Linotype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8689"/>
                </a:solidFill>
              </a:defRPr>
            </a:lvl1pPr>
          </a:lstStyle>
          <a:p>
            <a:r>
              <a:rPr lang="fr-FR" smtClean="0">
                <a:latin typeface="Palatino Linotype"/>
              </a:rPr>
              <a:t>Luxembourg, le 27 avril 2016</a:t>
            </a:r>
            <a:endParaRPr lang="en-US">
              <a:latin typeface="Palatino Linotype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48689"/>
                </a:solidFill>
              </a:defRPr>
            </a:lvl1pPr>
          </a:lstStyle>
          <a:p>
            <a:fld id="{AE39463D-5A3D-4E31-AB84-D65F84F06CD8}" type="slidenum">
              <a:rPr lang="en-US" smtClean="0">
                <a:latin typeface="Palatino Linotype"/>
              </a:rPr>
              <a:pPr/>
              <a:t>‹#›</a:t>
            </a:fld>
            <a:endParaRPr lang="en-US"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762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hyperlink" Target="https://youtu.be/U8mKGBor3Rk" TargetMode="External"/><Relationship Id="rId3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31"/>
          </p:nvPr>
        </p:nvSpPr>
        <p:spPr>
          <a:xfrm>
            <a:off x="1834957" y="4432844"/>
            <a:ext cx="6808001" cy="802271"/>
          </a:xfrm>
        </p:spPr>
        <p:txBody>
          <a:bodyPr/>
          <a:lstStyle/>
          <a:p>
            <a:r>
              <a:rPr lang="fr-FR" sz="2400" dirty="0" err="1" smtClean="0"/>
              <a:t>Degroof</a:t>
            </a:r>
            <a:r>
              <a:rPr lang="fr-FR" sz="2400" dirty="0" smtClean="0"/>
              <a:t> </a:t>
            </a:r>
            <a:r>
              <a:rPr lang="fr-FR" sz="2400" dirty="0" err="1" smtClean="0"/>
              <a:t>Petercam</a:t>
            </a:r>
            <a:r>
              <a:rPr lang="fr-FR" sz="2400" dirty="0" smtClean="0"/>
              <a:t> Challenge</a:t>
            </a:r>
          </a:p>
          <a:p>
            <a:r>
              <a:rPr lang="fr-FR" sz="1600" dirty="0" smtClean="0"/>
              <a:t>Silvia </a:t>
            </a:r>
            <a:r>
              <a:rPr lang="fr-FR" sz="1600" dirty="0" err="1" smtClean="0"/>
              <a:t>Steisel</a:t>
            </a:r>
            <a:endParaRPr lang="fr-FR" sz="16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0"/>
          </p:nvPr>
        </p:nvSpPr>
        <p:spPr>
          <a:xfrm>
            <a:off x="1834957" y="3784589"/>
            <a:ext cx="7271465" cy="480131"/>
          </a:xfrm>
        </p:spPr>
        <p:txBody>
          <a:bodyPr/>
          <a:lstStyle/>
          <a:p>
            <a:r>
              <a:rPr lang="fr-FR" sz="2800" dirty="0" err="1" smtClean="0"/>
              <a:t>Becode</a:t>
            </a:r>
            <a:endParaRPr lang="fr-FR" sz="280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fr-FR" dirty="0" smtClean="0"/>
              <a:t>Septembre 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743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800" y="0"/>
            <a:ext cx="4205603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8132" y="1828800"/>
            <a:ext cx="23706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Project page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019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00" y="0"/>
            <a:ext cx="4229498" cy="6858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8132" y="1828800"/>
            <a:ext cx="23706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Mission page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017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00" y="0"/>
            <a:ext cx="4226719" cy="6858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28132" y="1828800"/>
            <a:ext cx="23706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After mission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3186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1844641" y="709788"/>
            <a:ext cx="8306038" cy="535531"/>
          </a:xfrm>
        </p:spPr>
        <p:txBody>
          <a:bodyPr/>
          <a:lstStyle/>
          <a:p>
            <a:r>
              <a:rPr lang="fr-BE" dirty="0" smtClean="0"/>
              <a:t>Evaluation </a:t>
            </a:r>
            <a:r>
              <a:rPr lang="fr-BE" dirty="0" err="1" smtClean="0"/>
              <a:t>criteria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fr-BE" dirty="0" smtClean="0"/>
              <a:t>4</a:t>
            </a:r>
            <a:endParaRPr lang="en-US" dirty="0"/>
          </a:p>
        </p:txBody>
      </p:sp>
      <p:sp>
        <p:nvSpPr>
          <p:cNvPr id="11" name="AutoShape 2" descr="Medal hanging of a ribbon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501492"/>
              </p:ext>
            </p:extLst>
          </p:nvPr>
        </p:nvGraphicFramePr>
        <p:xfrm>
          <a:off x="838200" y="1604467"/>
          <a:ext cx="10515600" cy="4145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3055"/>
                <a:gridCol w="4932727"/>
                <a:gridCol w="679508"/>
                <a:gridCol w="981512"/>
                <a:gridCol w="1021975"/>
                <a:gridCol w="1036823"/>
              </a:tblGrid>
              <a:tr h="150507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Phase\Equipe</a:t>
                      </a:r>
                      <a:endParaRPr lang="en-US" sz="16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Points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Team 1 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Team 2</a:t>
                      </a:r>
                      <a:endParaRPr lang="en-US" sz="16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Team 3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</a:tr>
              <a:tr h="150507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Phase I : 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Qualité de l’analyse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</a:tr>
              <a:tr h="411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Evaluation du contenu par le business 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( par rapport au besoin initial )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</a:tr>
              <a:tr h="150507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Phase II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Qualité du document de conception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</a:tr>
              <a:tr h="1505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Clarté de la conception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</a:tr>
              <a:tr h="1505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Méthodologie de conception 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</a:tr>
              <a:tr h="150507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Phase III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Conformité de la réalisation par rapport à la conception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</a:tr>
              <a:tr h="218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Fonctionnement de l’application ( boutons, écrans,…)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</a:tr>
              <a:tr h="2283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Qualité du code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</a:tr>
              <a:tr h="305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Ergonomie de l’application ( respect du thème , logo…)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</a:tr>
              <a:tr h="150507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Bonus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Outils extra ( versionning,…)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</a:tr>
              <a:tr h="1505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Méthodologie de travail en équipe et organisation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</a:tr>
              <a:tr h="150507">
                <a:tc gridSpan="2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Score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30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440" marR="56440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728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33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659619" y="2598565"/>
            <a:ext cx="80450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0" dirty="0" smtClean="0"/>
              <a:t>Questions?</a:t>
            </a:r>
            <a:endParaRPr lang="en-US" sz="8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09" y="2084582"/>
            <a:ext cx="2953856" cy="295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58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7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7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7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8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8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8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8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8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8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8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8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8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AutoShape 2" descr="Run Start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14929"/>
            <a:ext cx="12323428" cy="8772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324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/>
        </p:nvSpPr>
        <p:spPr>
          <a:xfrm>
            <a:off x="5410396" y="1491370"/>
            <a:ext cx="4843337" cy="192024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Times New Roman"/>
              <a:buNone/>
            </a:pPr>
            <a:r>
              <a:rPr lang="en-US" sz="2000" b="0" i="0" u="none" strike="noStrike" cap="none" baseline="30000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Silvia Steisel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Times New Roman"/>
              <a:buNone/>
            </a:pPr>
            <a:r>
              <a:rPr lang="en-US" sz="2000" b="0" i="0" u="none" strike="noStrike" cap="none" baseline="30000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Rue de </a:t>
            </a:r>
            <a:r>
              <a:rPr lang="en-US" sz="2000" b="0" i="0" u="none" strike="noStrike" cap="none" baseline="30000" dirty="0" err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l’Industrie</a:t>
            </a:r>
            <a:r>
              <a:rPr lang="en-US" sz="2000" b="0" i="0" u="none" strike="noStrike" cap="none" baseline="30000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44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Times New Roman"/>
              <a:buNone/>
            </a:pPr>
            <a:r>
              <a:rPr lang="en-US" sz="2000" b="0" i="0" u="none" strike="noStrike" cap="none" baseline="30000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1040 </a:t>
            </a:r>
            <a:r>
              <a:rPr lang="en-US" sz="2000" b="0" i="0" u="none" strike="noStrike" cap="none" baseline="30000" dirty="0" err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Bruxelles</a:t>
            </a:r>
            <a:endParaRPr lang="en-US" sz="2000" b="0" i="0" u="none" strike="noStrike" cap="none" baseline="30000" dirty="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Times New Roman"/>
              <a:buNone/>
            </a:pPr>
            <a:r>
              <a:rPr lang="en-US" sz="2000" b="0" i="0" u="none" strike="noStrike" cap="none" baseline="30000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000" b="0" i="0" u="none" strike="noStrike" cap="none" baseline="30000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0" i="0" u="none" strike="noStrike" cap="none" baseline="30000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s.steisel@degroofpetercam.com</a:t>
            </a:r>
          </a:p>
        </p:txBody>
      </p:sp>
    </p:spTree>
    <p:extLst>
      <p:ext uri="{BB962C8B-B14F-4D97-AF65-F5344CB8AC3E}">
        <p14:creationId xmlns:p14="http://schemas.microsoft.com/office/powerpoint/2010/main" val="19318511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852538" y="1367274"/>
            <a:ext cx="3445972" cy="757130"/>
          </a:xfrm>
        </p:spPr>
        <p:txBody>
          <a:bodyPr/>
          <a:lstStyle/>
          <a:p>
            <a:r>
              <a:rPr lang="fr-BE" sz="2400" dirty="0" err="1" smtClean="0"/>
              <a:t>Degroof</a:t>
            </a:r>
            <a:r>
              <a:rPr lang="fr-BE" sz="2400" dirty="0" smtClean="0"/>
              <a:t> </a:t>
            </a:r>
            <a:r>
              <a:rPr lang="fr-BE" sz="2400" dirty="0" err="1" smtClean="0"/>
              <a:t>Petercam</a:t>
            </a:r>
            <a:r>
              <a:rPr lang="fr-BE" sz="2400" dirty="0" smtClean="0"/>
              <a:t> Foundation</a:t>
            </a:r>
            <a:endParaRPr lang="en-US" sz="2400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/>
          </p:nvPr>
        </p:nvSpPr>
        <p:spPr>
          <a:xfrm>
            <a:off x="5685920" y="1355225"/>
            <a:ext cx="2921000" cy="812530"/>
          </a:xfrm>
        </p:spPr>
        <p:txBody>
          <a:bodyPr/>
          <a:lstStyle/>
          <a:p>
            <a:r>
              <a:rPr lang="fr-BE" dirty="0" err="1" smtClean="0"/>
              <a:t>Degroof</a:t>
            </a:r>
            <a:r>
              <a:rPr lang="fr-BE" dirty="0" smtClean="0"/>
              <a:t> </a:t>
            </a:r>
            <a:r>
              <a:rPr lang="fr-BE" dirty="0" err="1" smtClean="0"/>
              <a:t>Petercam</a:t>
            </a:r>
            <a:r>
              <a:rPr lang="fr-BE" dirty="0" smtClean="0"/>
              <a:t> Challenge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fr-BE" dirty="0" smtClean="0"/>
              <a:t>1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fr-BE" dirty="0" smtClean="0"/>
              <a:t>2</a:t>
            </a:r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59"/>
          </p:nvPr>
        </p:nvSpPr>
        <p:spPr>
          <a:xfrm>
            <a:off x="1823584" y="4201605"/>
            <a:ext cx="2921000" cy="452432"/>
          </a:xfrm>
        </p:spPr>
        <p:txBody>
          <a:bodyPr/>
          <a:lstStyle/>
          <a:p>
            <a:r>
              <a:rPr lang="fr-BE" dirty="0" smtClean="0"/>
              <a:t>Our </a:t>
            </a:r>
            <a:r>
              <a:rPr lang="fr-BE" dirty="0" err="1" smtClean="0"/>
              <a:t>needs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62"/>
          </p:nvPr>
        </p:nvSpPr>
        <p:spPr>
          <a:xfrm>
            <a:off x="5719596" y="4177030"/>
            <a:ext cx="4464064" cy="452432"/>
          </a:xfrm>
        </p:spPr>
        <p:txBody>
          <a:bodyPr/>
          <a:lstStyle/>
          <a:p>
            <a:r>
              <a:rPr lang="fr-BE" dirty="0" smtClean="0"/>
              <a:t>Evaluation </a:t>
            </a:r>
            <a:r>
              <a:rPr lang="fr-BE" dirty="0" err="1" smtClean="0"/>
              <a:t>criteria</a:t>
            </a:r>
            <a:endParaRPr lang="en-US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65"/>
          </p:nvPr>
        </p:nvSpPr>
        <p:spPr>
          <a:xfrm>
            <a:off x="1988504" y="3617605"/>
            <a:ext cx="417253" cy="590931"/>
          </a:xfrm>
        </p:spPr>
        <p:txBody>
          <a:bodyPr/>
          <a:lstStyle/>
          <a:p>
            <a:r>
              <a:rPr lang="fr-BE" sz="3600" dirty="0" smtClean="0"/>
              <a:t>3</a:t>
            </a:r>
            <a:endParaRPr lang="en-US" sz="3600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66"/>
          </p:nvPr>
        </p:nvSpPr>
        <p:spPr>
          <a:xfrm>
            <a:off x="5723996" y="3615625"/>
            <a:ext cx="417253" cy="590931"/>
          </a:xfrm>
        </p:spPr>
        <p:txBody>
          <a:bodyPr/>
          <a:lstStyle/>
          <a:p>
            <a:r>
              <a:rPr lang="fr-BE" sz="3600" dirty="0" smtClean="0"/>
              <a:t>4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9858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fr-BE" dirty="0" err="1" smtClean="0"/>
              <a:t>Degroof</a:t>
            </a:r>
            <a:r>
              <a:rPr lang="fr-BE" dirty="0" smtClean="0"/>
              <a:t> </a:t>
            </a:r>
            <a:r>
              <a:rPr lang="fr-BE" dirty="0" err="1" smtClean="0"/>
              <a:t>Petercam</a:t>
            </a:r>
            <a:r>
              <a:rPr lang="fr-BE" dirty="0" smtClean="0"/>
              <a:t> Foundation</a:t>
            </a:r>
            <a:endParaRPr 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fr-BE" dirty="0" smtClean="0"/>
              <a:t>1</a:t>
            </a:r>
            <a:endParaRPr lang="en-US" dirty="0"/>
          </a:p>
        </p:txBody>
      </p:sp>
      <p:pic>
        <p:nvPicPr>
          <p:cNvPr id="34" name="Picture Placeholder 33">
            <a:hlinkClick r:id="rId2"/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2" b="22142"/>
          <a:stretch>
            <a:fillRect/>
          </a:stretch>
        </p:blipFill>
        <p:spPr>
          <a:xfrm>
            <a:off x="1285424" y="1829586"/>
            <a:ext cx="9983787" cy="3708400"/>
          </a:xfrm>
        </p:spPr>
      </p:pic>
    </p:spTree>
    <p:extLst>
      <p:ext uri="{BB962C8B-B14F-4D97-AF65-F5344CB8AC3E}">
        <p14:creationId xmlns:p14="http://schemas.microsoft.com/office/powerpoint/2010/main" val="347960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fr-BE" dirty="0" err="1" smtClean="0"/>
              <a:t>Degroof</a:t>
            </a:r>
            <a:r>
              <a:rPr lang="fr-BE" dirty="0" smtClean="0"/>
              <a:t> </a:t>
            </a:r>
            <a:r>
              <a:rPr lang="fr-BE" dirty="0" err="1" smtClean="0"/>
              <a:t>Petercam</a:t>
            </a:r>
            <a:r>
              <a:rPr lang="fr-BE" dirty="0" smtClean="0"/>
              <a:t> Challenge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fr-BE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13944" y="2390862"/>
            <a:ext cx="56541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800" dirty="0" err="1" smtClean="0"/>
              <a:t>Create</a:t>
            </a:r>
            <a:r>
              <a:rPr lang="fr-BE" sz="2800" dirty="0" smtClean="0"/>
              <a:t> an </a:t>
            </a:r>
            <a:r>
              <a:rPr lang="fr-BE" sz="2800" dirty="0" err="1" smtClean="0"/>
              <a:t>app</a:t>
            </a:r>
            <a:r>
              <a:rPr lang="fr-BE" sz="2800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800" dirty="0" smtClean="0"/>
              <a:t>Name </a:t>
            </a:r>
            <a:r>
              <a:rPr lang="fr-BE" sz="2800" dirty="0" err="1" smtClean="0"/>
              <a:t>it</a:t>
            </a:r>
            <a:endParaRPr lang="fr-BE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800" dirty="0" smtClean="0"/>
              <a:t>3 </a:t>
            </a:r>
            <a:r>
              <a:rPr lang="fr-BE" sz="2800" dirty="0" err="1" smtClean="0"/>
              <a:t>days</a:t>
            </a:r>
            <a:endParaRPr lang="fr-BE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800" dirty="0" err="1" smtClean="0"/>
              <a:t>Ultimate</a:t>
            </a:r>
            <a:r>
              <a:rPr lang="fr-BE" sz="2800" dirty="0" smtClean="0"/>
              <a:t> mission on Friday 28/9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800" dirty="0" smtClean="0"/>
              <a:t>9 teams of 5 people + coaches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800" dirty="0" smtClean="0"/>
              <a:t>1 jury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800" dirty="0" smtClean="0"/>
              <a:t>1 </a:t>
            </a:r>
            <a:r>
              <a:rPr lang="fr-BE" sz="2800" dirty="0" err="1" smtClean="0"/>
              <a:t>winning</a:t>
            </a:r>
            <a:r>
              <a:rPr lang="fr-BE" sz="2800" dirty="0" smtClean="0"/>
              <a:t> team and 1 </a:t>
            </a:r>
            <a:r>
              <a:rPr lang="fr-BE" sz="2800" dirty="0" err="1" smtClean="0"/>
              <a:t>laureate</a:t>
            </a:r>
            <a:r>
              <a:rPr lang="fr-BE" sz="2800" dirty="0" smtClean="0"/>
              <a:t> </a:t>
            </a:r>
            <a:endParaRPr lang="en-US" sz="2800" dirty="0"/>
          </a:p>
        </p:txBody>
      </p:sp>
      <p:sp>
        <p:nvSpPr>
          <p:cNvPr id="11" name="AutoShape 2" descr="Medal hanging of a ribbon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62791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48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1844641" y="709788"/>
            <a:ext cx="8306038" cy="535531"/>
          </a:xfrm>
        </p:spPr>
        <p:txBody>
          <a:bodyPr/>
          <a:lstStyle/>
          <a:p>
            <a:r>
              <a:rPr lang="fr-BE" dirty="0" smtClean="0"/>
              <a:t>Our </a:t>
            </a:r>
            <a:r>
              <a:rPr lang="fr-BE" dirty="0" err="1" smtClean="0"/>
              <a:t>needs</a:t>
            </a:r>
            <a:r>
              <a:rPr lang="fr-BE" dirty="0" smtClean="0"/>
              <a:t>: </a:t>
            </a:r>
            <a:r>
              <a:rPr lang="fr-BE" dirty="0" err="1" smtClean="0"/>
              <a:t>matching</a:t>
            </a:r>
            <a:r>
              <a:rPr lang="fr-BE" dirty="0" smtClean="0"/>
              <a:t> </a:t>
            </a:r>
            <a:r>
              <a:rPr lang="fr-BE" dirty="0" err="1" smtClean="0"/>
              <a:t>skills</a:t>
            </a:r>
            <a:r>
              <a:rPr lang="fr-BE" dirty="0" smtClean="0"/>
              <a:t> </a:t>
            </a:r>
            <a:r>
              <a:rPr lang="fr-BE" dirty="0" err="1" smtClean="0"/>
              <a:t>with</a:t>
            </a:r>
            <a:r>
              <a:rPr lang="fr-BE" dirty="0" smtClean="0"/>
              <a:t> </a:t>
            </a:r>
            <a:r>
              <a:rPr lang="fr-BE" dirty="0" err="1" smtClean="0"/>
              <a:t>projects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fr-BE" dirty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13943" y="2390862"/>
            <a:ext cx="70635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400" dirty="0" err="1" smtClean="0"/>
              <a:t>We</a:t>
            </a:r>
            <a:r>
              <a:rPr lang="fr-BE" sz="2400" dirty="0" smtClean="0"/>
              <a:t> </a:t>
            </a:r>
            <a:r>
              <a:rPr lang="fr-BE" sz="2400" dirty="0" err="1" smtClean="0"/>
              <a:t>allow</a:t>
            </a:r>
            <a:r>
              <a:rPr lang="fr-BE" sz="2400" dirty="0" smtClean="0"/>
              <a:t> </a:t>
            </a:r>
            <a:r>
              <a:rPr lang="fr-BE" sz="2400" dirty="0" err="1" smtClean="0"/>
              <a:t>every</a:t>
            </a:r>
            <a:r>
              <a:rPr lang="fr-BE" sz="2400" dirty="0" smtClean="0"/>
              <a:t> </a:t>
            </a:r>
            <a:r>
              <a:rPr lang="fr-BE" sz="2400" dirty="0" err="1" smtClean="0"/>
              <a:t>employee</a:t>
            </a:r>
            <a:r>
              <a:rPr lang="fr-BE" sz="2400" dirty="0" smtClean="0"/>
              <a:t> to </a:t>
            </a:r>
            <a:r>
              <a:rPr lang="fr-BE" sz="2400" dirty="0" err="1" smtClean="0"/>
              <a:t>spend</a:t>
            </a:r>
            <a:r>
              <a:rPr lang="fr-BE" sz="2400" dirty="0" smtClean="0"/>
              <a:t> 2h/</a:t>
            </a:r>
            <a:r>
              <a:rPr lang="fr-BE" sz="2400" dirty="0" err="1" smtClean="0"/>
              <a:t>month</a:t>
            </a:r>
            <a:r>
              <a:rPr lang="fr-BE" sz="2400" dirty="0" smtClean="0"/>
              <a:t> to </a:t>
            </a:r>
            <a:r>
              <a:rPr lang="fr-BE" sz="2400" dirty="0" err="1" smtClean="0"/>
              <a:t>give</a:t>
            </a:r>
            <a:r>
              <a:rPr lang="fr-BE" sz="2400" dirty="0" smtClean="0"/>
              <a:t> </a:t>
            </a:r>
            <a:r>
              <a:rPr lang="fr-BE" sz="2400" dirty="0" err="1" smtClean="0"/>
              <a:t>his</a:t>
            </a:r>
            <a:r>
              <a:rPr lang="fr-BE" sz="2400" dirty="0" smtClean="0"/>
              <a:t> </a:t>
            </a:r>
            <a:r>
              <a:rPr lang="fr-BE" sz="2400" dirty="0" err="1" smtClean="0"/>
              <a:t>skills</a:t>
            </a:r>
            <a:r>
              <a:rPr lang="fr-BE" sz="2400" dirty="0" smtClean="0"/>
              <a:t> to </a:t>
            </a:r>
            <a:r>
              <a:rPr lang="fr-BE" sz="2400" dirty="0" err="1" smtClean="0"/>
              <a:t>others</a:t>
            </a:r>
            <a:endParaRPr lang="fr-B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400" dirty="0" err="1" smtClean="0"/>
              <a:t>Employees</a:t>
            </a:r>
            <a:r>
              <a:rPr lang="fr-BE" sz="2400" dirty="0" smtClean="0"/>
              <a:t> have </a:t>
            </a:r>
            <a:r>
              <a:rPr lang="fr-BE" sz="2400" dirty="0" err="1" smtClean="0"/>
              <a:t>specific</a:t>
            </a:r>
            <a:r>
              <a:rPr lang="fr-BE" sz="2400" dirty="0" smtClean="0"/>
              <a:t> </a:t>
            </a:r>
            <a:r>
              <a:rPr lang="fr-BE" sz="2400" dirty="0" err="1" smtClean="0"/>
              <a:t>skills</a:t>
            </a:r>
            <a:r>
              <a:rPr lang="fr-BE" sz="2400" dirty="0" smtClean="0"/>
              <a:t> ex: </a:t>
            </a:r>
            <a:r>
              <a:rPr lang="fr-BE" sz="2400" dirty="0" err="1" smtClean="0"/>
              <a:t>accountability</a:t>
            </a:r>
            <a:r>
              <a:rPr lang="fr-BE" sz="2400" dirty="0" smtClean="0"/>
              <a:t>, HR, management, finance,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400" dirty="0" smtClean="0"/>
              <a:t>The </a:t>
            </a:r>
            <a:r>
              <a:rPr lang="fr-BE" sz="2400" dirty="0" err="1" smtClean="0"/>
              <a:t>foundation</a:t>
            </a:r>
            <a:r>
              <a:rPr lang="fr-BE" sz="2400" dirty="0" smtClean="0"/>
              <a:t> selects </a:t>
            </a:r>
            <a:r>
              <a:rPr lang="fr-BE" sz="2400" dirty="0" err="1" smtClean="0"/>
              <a:t>projects</a:t>
            </a:r>
            <a:r>
              <a:rPr lang="fr-BE" sz="2400" dirty="0" smtClean="0"/>
              <a:t> </a:t>
            </a:r>
            <a:r>
              <a:rPr lang="fr-BE" sz="2400" dirty="0" err="1" smtClean="0"/>
              <a:t>that</a:t>
            </a:r>
            <a:r>
              <a:rPr lang="fr-BE" sz="2400" dirty="0" smtClean="0"/>
              <a:t> </a:t>
            </a:r>
            <a:r>
              <a:rPr lang="fr-BE" sz="2400" dirty="0" err="1" smtClean="0"/>
              <a:t>could</a:t>
            </a:r>
            <a:r>
              <a:rPr lang="fr-BE" sz="2400" dirty="0" smtClean="0"/>
              <a:t> </a:t>
            </a:r>
            <a:r>
              <a:rPr lang="fr-BE" sz="2400" dirty="0" err="1" smtClean="0"/>
              <a:t>benefit</a:t>
            </a:r>
            <a:r>
              <a:rPr lang="fr-BE" sz="2400" dirty="0" smtClean="0"/>
              <a:t> </a:t>
            </a:r>
            <a:r>
              <a:rPr lang="fr-BE" sz="2400" dirty="0" err="1" smtClean="0"/>
              <a:t>from</a:t>
            </a:r>
            <a:r>
              <a:rPr lang="fr-BE" sz="2400" dirty="0" smtClean="0"/>
              <a:t> </a:t>
            </a:r>
            <a:r>
              <a:rPr lang="fr-BE" sz="2400" dirty="0" err="1" smtClean="0"/>
              <a:t>those</a:t>
            </a:r>
            <a:r>
              <a:rPr lang="fr-BE" sz="2400" dirty="0" smtClean="0"/>
              <a:t> </a:t>
            </a:r>
            <a:r>
              <a:rPr lang="fr-BE" sz="2400" dirty="0" err="1" smtClean="0"/>
              <a:t>skills</a:t>
            </a:r>
            <a:endParaRPr lang="fr-B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400" dirty="0" smtClean="0"/>
              <a:t>The </a:t>
            </a:r>
            <a:r>
              <a:rPr lang="fr-BE" sz="2400" dirty="0" err="1" smtClean="0"/>
              <a:t>projects</a:t>
            </a:r>
            <a:r>
              <a:rPr lang="fr-BE" sz="2400" dirty="0" smtClean="0"/>
              <a:t> </a:t>
            </a:r>
            <a:r>
              <a:rPr lang="fr-BE" sz="2400" dirty="0" err="1" smtClean="0"/>
              <a:t>receive</a:t>
            </a:r>
            <a:r>
              <a:rPr lang="fr-BE" sz="2400" dirty="0" smtClean="0"/>
              <a:t> time and </a:t>
            </a:r>
            <a:r>
              <a:rPr lang="fr-BE" sz="2400" dirty="0" err="1" smtClean="0"/>
              <a:t>skills</a:t>
            </a:r>
            <a:r>
              <a:rPr lang="fr-BE" sz="2400" dirty="0" smtClean="0"/>
              <a:t> </a:t>
            </a:r>
            <a:r>
              <a:rPr lang="fr-BE" sz="2400" dirty="0" err="1" smtClean="0"/>
              <a:t>from</a:t>
            </a:r>
            <a:r>
              <a:rPr lang="fr-BE" sz="2400" dirty="0" smtClean="0"/>
              <a:t> </a:t>
            </a:r>
            <a:r>
              <a:rPr lang="fr-BE" sz="2400" dirty="0" err="1" smtClean="0"/>
              <a:t>our</a:t>
            </a:r>
            <a:r>
              <a:rPr lang="fr-BE" sz="2400" dirty="0" smtClean="0"/>
              <a:t> </a:t>
            </a:r>
            <a:r>
              <a:rPr lang="fr-BE" sz="2400" dirty="0" err="1" smtClean="0"/>
              <a:t>employees</a:t>
            </a:r>
            <a:r>
              <a:rPr lang="fr-BE" sz="2400" dirty="0" smtClean="0"/>
              <a:t> to </a:t>
            </a:r>
            <a:r>
              <a:rPr lang="fr-BE" sz="2400" dirty="0" err="1" smtClean="0"/>
              <a:t>become</a:t>
            </a:r>
            <a:r>
              <a:rPr lang="fr-BE" sz="2400" dirty="0" smtClean="0"/>
              <a:t> </a:t>
            </a:r>
            <a:r>
              <a:rPr lang="fr-BE" sz="2400" dirty="0" err="1" smtClean="0"/>
              <a:t>stronger</a:t>
            </a:r>
            <a:endParaRPr lang="fr-BE" sz="2400" dirty="0" smtClean="0"/>
          </a:p>
        </p:txBody>
      </p:sp>
      <p:sp>
        <p:nvSpPr>
          <p:cNvPr id="11" name="AutoShape 2" descr="Medal hanging of a ribbon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91529"/>
            <a:ext cx="2564236" cy="256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8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1844641" y="709788"/>
            <a:ext cx="8306038" cy="535531"/>
          </a:xfrm>
        </p:spPr>
        <p:txBody>
          <a:bodyPr/>
          <a:lstStyle/>
          <a:p>
            <a:r>
              <a:rPr lang="fr-BE" dirty="0" smtClean="0"/>
              <a:t>Our </a:t>
            </a:r>
            <a:r>
              <a:rPr lang="fr-BE" dirty="0" err="1" smtClean="0"/>
              <a:t>needs</a:t>
            </a:r>
            <a:r>
              <a:rPr lang="fr-BE" dirty="0" smtClean="0"/>
              <a:t>: an </a:t>
            </a:r>
            <a:r>
              <a:rPr lang="fr-BE" dirty="0" err="1" smtClean="0"/>
              <a:t>app</a:t>
            </a:r>
            <a:r>
              <a:rPr lang="fr-BE" dirty="0" smtClean="0"/>
              <a:t>’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fr-BE" dirty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90488" y="1501644"/>
            <a:ext cx="831348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 dirty="0" smtClean="0"/>
              <a:t>A </a:t>
            </a:r>
            <a:r>
              <a:rPr lang="fr-BE" sz="2000" dirty="0" err="1" smtClean="0"/>
              <a:t>personal</a:t>
            </a:r>
            <a:r>
              <a:rPr lang="fr-BE" sz="2000" dirty="0" smtClean="0"/>
              <a:t> </a:t>
            </a:r>
            <a:r>
              <a:rPr lang="fr-BE" sz="2000" dirty="0" err="1" smtClean="0"/>
              <a:t>account</a:t>
            </a:r>
            <a:r>
              <a:rPr lang="fr-BE" sz="2000" dirty="0" smtClean="0"/>
              <a:t> </a:t>
            </a:r>
            <a:r>
              <a:rPr lang="fr-BE" sz="2000" dirty="0" err="1" smtClean="0"/>
              <a:t>where</a:t>
            </a:r>
            <a:r>
              <a:rPr lang="fr-BE" sz="2000" dirty="0" smtClean="0"/>
              <a:t> </a:t>
            </a:r>
            <a:r>
              <a:rPr lang="fr-BE" sz="2000" dirty="0" err="1" smtClean="0"/>
              <a:t>you</a:t>
            </a:r>
            <a:r>
              <a:rPr lang="fr-BE" sz="2000" dirty="0" smtClean="0"/>
              <a:t> </a:t>
            </a:r>
            <a:r>
              <a:rPr lang="fr-BE" sz="2000" dirty="0" err="1" smtClean="0"/>
              <a:t>can</a:t>
            </a:r>
            <a:r>
              <a:rPr lang="fr-BE" sz="2000" dirty="0" smtClean="0"/>
              <a:t> enter the </a:t>
            </a:r>
            <a:r>
              <a:rPr lang="fr-BE" sz="2000" dirty="0" err="1" smtClean="0"/>
              <a:t>skills</a:t>
            </a:r>
            <a:r>
              <a:rPr lang="fr-BE" sz="2000" dirty="0" smtClean="0"/>
              <a:t> </a:t>
            </a:r>
            <a:r>
              <a:rPr lang="fr-BE" sz="2000" dirty="0" err="1" smtClean="0"/>
              <a:t>you</a:t>
            </a:r>
            <a:r>
              <a:rPr lang="fr-BE" sz="2000" dirty="0" smtClean="0"/>
              <a:t> </a:t>
            </a:r>
            <a:r>
              <a:rPr lang="fr-BE" sz="2000" dirty="0" err="1" smtClean="0"/>
              <a:t>want</a:t>
            </a:r>
            <a:r>
              <a:rPr lang="fr-BE" sz="2000" dirty="0" smtClean="0"/>
              <a:t> to </a:t>
            </a:r>
            <a:r>
              <a:rPr lang="fr-BE" sz="2000" dirty="0" err="1" smtClean="0"/>
              <a:t>share</a:t>
            </a:r>
            <a:r>
              <a:rPr lang="fr-BE" sz="2000" dirty="0" smtClean="0"/>
              <a:t> and </a:t>
            </a:r>
            <a:r>
              <a:rPr lang="fr-BE" sz="2000" dirty="0" err="1" smtClean="0"/>
              <a:t>personal</a:t>
            </a:r>
            <a:r>
              <a:rPr lang="fr-BE" sz="2000" dirty="0" smtClean="0"/>
              <a:t> </a:t>
            </a:r>
            <a:r>
              <a:rPr lang="fr-BE" sz="2000" dirty="0" err="1" smtClean="0"/>
              <a:t>details</a:t>
            </a:r>
            <a:r>
              <a:rPr lang="fr-BE" sz="2000" dirty="0" smtClean="0"/>
              <a:t> (country, </a:t>
            </a:r>
            <a:r>
              <a:rPr lang="fr-BE" sz="2000" dirty="0" err="1" smtClean="0"/>
              <a:t>region</a:t>
            </a:r>
            <a:r>
              <a:rPr lang="fr-BE" sz="2000" dirty="0" smtClean="0"/>
              <a:t>, </a:t>
            </a:r>
            <a:r>
              <a:rPr lang="fr-BE" sz="2000" dirty="0" err="1" smtClean="0"/>
              <a:t>age</a:t>
            </a:r>
            <a:r>
              <a:rPr lang="fr-BE" sz="2000" dirty="0" smtClean="0"/>
              <a:t>) </a:t>
            </a:r>
          </a:p>
          <a:p>
            <a:r>
              <a:rPr lang="fr-BE" sz="2000" i="1" dirty="0"/>
              <a:t>	</a:t>
            </a:r>
            <a:r>
              <a:rPr lang="fr-BE" sz="1600" i="1" dirty="0" smtClean="0"/>
              <a:t>ex: Silvia Steisel, </a:t>
            </a:r>
            <a:r>
              <a:rPr lang="fr-BE" sz="1600" i="1" dirty="0" err="1" smtClean="0"/>
              <a:t>based</a:t>
            </a:r>
            <a:r>
              <a:rPr lang="fr-BE" sz="1600" i="1" dirty="0" smtClean="0"/>
              <a:t> Brussels, </a:t>
            </a:r>
            <a:r>
              <a:rPr lang="fr-BE" sz="1600" i="1" dirty="0" err="1" smtClean="0"/>
              <a:t>skills</a:t>
            </a:r>
            <a:r>
              <a:rPr lang="fr-BE" sz="1600" i="1" dirty="0" smtClean="0"/>
              <a:t>: communication, HR, French, </a:t>
            </a:r>
            <a:r>
              <a:rPr lang="fr-BE" sz="1600" i="1" dirty="0" err="1" smtClean="0"/>
              <a:t>Dutch</a:t>
            </a:r>
            <a:r>
              <a:rPr lang="fr-BE" sz="1600" i="1" dirty="0" smtClean="0"/>
              <a:t>,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 dirty="0" smtClean="0"/>
              <a:t>A </a:t>
            </a:r>
            <a:r>
              <a:rPr lang="fr-BE" sz="2000" dirty="0" err="1" smtClean="0"/>
              <a:t>list</a:t>
            </a:r>
            <a:r>
              <a:rPr lang="fr-BE" sz="2000" dirty="0" smtClean="0"/>
              <a:t> of </a:t>
            </a:r>
            <a:r>
              <a:rPr lang="fr-BE" sz="2000" dirty="0" err="1" smtClean="0"/>
              <a:t>projects</a:t>
            </a:r>
            <a:r>
              <a:rPr lang="fr-BE" sz="2000" dirty="0" smtClean="0"/>
              <a:t> </a:t>
            </a:r>
            <a:r>
              <a:rPr lang="fr-BE" sz="2000" dirty="0" err="1" smtClean="0"/>
              <a:t>with</a:t>
            </a:r>
            <a:r>
              <a:rPr lang="fr-BE" sz="2000" dirty="0" smtClean="0"/>
              <a:t> missions </a:t>
            </a:r>
            <a:r>
              <a:rPr lang="fr-BE" sz="2000" dirty="0" err="1" smtClean="0"/>
              <a:t>that</a:t>
            </a:r>
            <a:r>
              <a:rPr lang="fr-BE" sz="2000" dirty="0" smtClean="0"/>
              <a:t> </a:t>
            </a:r>
            <a:r>
              <a:rPr lang="fr-BE" sz="2000" dirty="0" err="1" smtClean="0"/>
              <a:t>need</a:t>
            </a:r>
            <a:r>
              <a:rPr lang="fr-BE" sz="2000" dirty="0" smtClean="0"/>
              <a:t> </a:t>
            </a:r>
            <a:r>
              <a:rPr lang="fr-BE" sz="2000" dirty="0" err="1" smtClean="0"/>
              <a:t>skills</a:t>
            </a:r>
            <a:r>
              <a:rPr lang="fr-BE" sz="2000" dirty="0" smtClean="0"/>
              <a:t> </a:t>
            </a:r>
            <a:r>
              <a:rPr lang="fr-BE" sz="2000" dirty="0" err="1" smtClean="0"/>
              <a:t>you</a:t>
            </a:r>
            <a:r>
              <a:rPr lang="fr-BE" sz="2000" dirty="0" smtClean="0"/>
              <a:t> have </a:t>
            </a:r>
          </a:p>
          <a:p>
            <a:pPr lvl="1"/>
            <a:r>
              <a:rPr lang="fr-BE" sz="1600" i="1" dirty="0"/>
              <a:t>	</a:t>
            </a:r>
            <a:r>
              <a:rPr lang="fr-BE" sz="1600" i="1" dirty="0" smtClean="0"/>
              <a:t>ex: </a:t>
            </a:r>
            <a:r>
              <a:rPr lang="fr-BE" sz="1600" i="1" dirty="0" err="1" smtClean="0"/>
              <a:t>Becode</a:t>
            </a:r>
            <a:r>
              <a:rPr lang="fr-BE" sz="1600" i="1" dirty="0" smtClean="0"/>
              <a:t> </a:t>
            </a:r>
            <a:r>
              <a:rPr lang="fr-BE" sz="1600" i="1" dirty="0" err="1" smtClean="0"/>
              <a:t>needs</a:t>
            </a:r>
            <a:r>
              <a:rPr lang="fr-BE" sz="1600" i="1" dirty="0" smtClean="0"/>
              <a:t> HR </a:t>
            </a:r>
            <a:r>
              <a:rPr lang="fr-BE" sz="1600" i="1" dirty="0" err="1" smtClean="0"/>
              <a:t>trainers</a:t>
            </a:r>
            <a:endParaRPr lang="fr-BE" sz="16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 dirty="0" err="1" smtClean="0"/>
              <a:t>Apply</a:t>
            </a:r>
            <a:r>
              <a:rPr lang="fr-BE" sz="2000" dirty="0" smtClean="0"/>
              <a:t> to a </a:t>
            </a:r>
            <a:r>
              <a:rPr lang="fr-BE" sz="2000" dirty="0" err="1" smtClean="0"/>
              <a:t>project</a:t>
            </a:r>
            <a:r>
              <a:rPr lang="fr-BE" sz="2000" dirty="0" smtClean="0"/>
              <a:t> </a:t>
            </a:r>
            <a:r>
              <a:rPr lang="fr-BE" sz="2000" dirty="0" err="1" smtClean="0"/>
              <a:t>that</a:t>
            </a:r>
            <a:r>
              <a:rPr lang="fr-BE" sz="2000" dirty="0" smtClean="0"/>
              <a:t> </a:t>
            </a:r>
            <a:r>
              <a:rPr lang="fr-BE" sz="2000" dirty="0" err="1" smtClean="0"/>
              <a:t>sends</a:t>
            </a:r>
            <a:r>
              <a:rPr lang="fr-BE" sz="2000" dirty="0" smtClean="0"/>
              <a:t> an </a:t>
            </a:r>
            <a:r>
              <a:rPr lang="fr-BE" sz="2000" dirty="0" err="1" smtClean="0"/>
              <a:t>automated</a:t>
            </a:r>
            <a:r>
              <a:rPr lang="fr-BE" sz="2000" dirty="0" smtClean="0"/>
              <a:t> email to the </a:t>
            </a:r>
            <a:r>
              <a:rPr lang="fr-BE" sz="2000" dirty="0" err="1" smtClean="0"/>
              <a:t>project</a:t>
            </a:r>
            <a:r>
              <a:rPr lang="fr-BE" sz="2000" dirty="0" smtClean="0"/>
              <a:t> + </a:t>
            </a:r>
            <a:r>
              <a:rPr lang="fr-BE" sz="2000" dirty="0" err="1" smtClean="0"/>
              <a:t>foundation</a:t>
            </a:r>
            <a:r>
              <a:rPr lang="fr-BE" sz="2000" dirty="0" smtClean="0"/>
              <a:t> </a:t>
            </a:r>
            <a:r>
              <a:rPr lang="fr-BE" sz="2000" dirty="0" err="1" smtClean="0"/>
              <a:t>with</a:t>
            </a:r>
            <a:r>
              <a:rPr lang="fr-BE" sz="2000" dirty="0" smtClean="0"/>
              <a:t> </a:t>
            </a:r>
            <a:r>
              <a:rPr lang="fr-BE" sz="2000" dirty="0" err="1" smtClean="0"/>
              <a:t>his</a:t>
            </a:r>
            <a:r>
              <a:rPr lang="fr-BE" sz="2000" dirty="0" smtClean="0"/>
              <a:t> profile </a:t>
            </a:r>
            <a:r>
              <a:rPr lang="fr-BE" sz="2000" dirty="0" err="1" smtClean="0"/>
              <a:t>details</a:t>
            </a:r>
            <a:endParaRPr lang="fr-B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An 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inbox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 or 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alert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 system 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that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 tells 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you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 if 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you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 have the 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dashboard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 to manage 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your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 mission: 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puts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 the date in 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your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outlook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 agenda, an 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automated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counter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 tells 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you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 how 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much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 time 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you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 have 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spend</a:t>
            </a:r>
            <a:endParaRPr lang="fr-BE" sz="20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You 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can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 rate the 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project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fr-B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2000" dirty="0" smtClean="0"/>
          </a:p>
        </p:txBody>
      </p:sp>
      <p:sp>
        <p:nvSpPr>
          <p:cNvPr id="11" name="AutoShape 2" descr="Medal hanging of a ribbon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38" y="2463487"/>
            <a:ext cx="2527963" cy="252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4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1844641" y="709788"/>
            <a:ext cx="8306038" cy="535531"/>
          </a:xfrm>
        </p:spPr>
        <p:txBody>
          <a:bodyPr/>
          <a:lstStyle/>
          <a:p>
            <a:r>
              <a:rPr lang="fr-BE" dirty="0" smtClean="0"/>
              <a:t>Our </a:t>
            </a:r>
            <a:r>
              <a:rPr lang="fr-BE" dirty="0" err="1" smtClean="0"/>
              <a:t>needs</a:t>
            </a:r>
            <a:r>
              <a:rPr lang="fr-BE" dirty="0" smtClean="0"/>
              <a:t>: </a:t>
            </a:r>
            <a:r>
              <a:rPr lang="fr-BE" dirty="0" err="1" smtClean="0"/>
              <a:t>mockup</a:t>
            </a:r>
            <a:r>
              <a:rPr lang="fr-BE" dirty="0" smtClean="0"/>
              <a:t>’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fr-BE" dirty="0"/>
              <a:t>3</a:t>
            </a:r>
            <a:endParaRPr lang="en-US" dirty="0"/>
          </a:p>
        </p:txBody>
      </p:sp>
      <p:sp>
        <p:nvSpPr>
          <p:cNvPr id="11" name="AutoShape 2" descr="Medal hanging of a ribbon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1356618"/>
            <a:ext cx="3475567" cy="55013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0533" y="2167467"/>
            <a:ext cx="203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Login page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9276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467" y="0"/>
            <a:ext cx="414113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8132" y="1828800"/>
            <a:ext cx="23706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Personal</a:t>
            </a:r>
            <a:r>
              <a:rPr lang="en-US" sz="2800" dirty="0" smtClean="0"/>
              <a:t> </a:t>
            </a:r>
            <a:r>
              <a:rPr lang="en-US" sz="3200" dirty="0" smtClean="0"/>
              <a:t>page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774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0"/>
            <a:ext cx="418170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132" y="1828800"/>
            <a:ext cx="2370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Project list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19340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375e1e1445cc2eb3b614aedebfa91f9ecaa475"/>
</p:tagLst>
</file>

<file path=ppt/theme/theme1.xml><?xml version="1.0" encoding="utf-8"?>
<a:theme xmlns:a="http://schemas.openxmlformats.org/drawingml/2006/main" name="Title Pages">
  <a:themeElements>
    <a:clrScheme name="Degroof Petercam colours">
      <a:dk1>
        <a:srgbClr val="000000"/>
      </a:dk1>
      <a:lt1>
        <a:srgbClr val="F0F0F0"/>
      </a:lt1>
      <a:dk2>
        <a:srgbClr val="848689"/>
      </a:dk2>
      <a:lt2>
        <a:srgbClr val="00524B"/>
      </a:lt2>
      <a:accent1>
        <a:srgbClr val="4FBC84"/>
      </a:accent1>
      <a:accent2>
        <a:srgbClr val="00524B"/>
      </a:accent2>
      <a:accent3>
        <a:srgbClr val="90B4DF"/>
      </a:accent3>
      <a:accent4>
        <a:srgbClr val="BCBEC0"/>
      </a:accent4>
      <a:accent5>
        <a:srgbClr val="9CD3AA"/>
      </a:accent5>
      <a:accent6>
        <a:srgbClr val="848689"/>
      </a:accent6>
      <a:hlink>
        <a:srgbClr val="00524B"/>
      </a:hlink>
      <a:folHlink>
        <a:srgbClr val="4FBC84"/>
      </a:folHlink>
    </a:clrScheme>
    <a:fontScheme name="Palatino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2_Charts &amp; Tables">
  <a:themeElements>
    <a:clrScheme name="Degroof Petercam colours">
      <a:dk1>
        <a:srgbClr val="000000"/>
      </a:dk1>
      <a:lt1>
        <a:srgbClr val="F0F0F0"/>
      </a:lt1>
      <a:dk2>
        <a:srgbClr val="848689"/>
      </a:dk2>
      <a:lt2>
        <a:srgbClr val="00524B"/>
      </a:lt2>
      <a:accent1>
        <a:srgbClr val="4FBC84"/>
      </a:accent1>
      <a:accent2>
        <a:srgbClr val="00524B"/>
      </a:accent2>
      <a:accent3>
        <a:srgbClr val="90B4DF"/>
      </a:accent3>
      <a:accent4>
        <a:srgbClr val="BCBEC0"/>
      </a:accent4>
      <a:accent5>
        <a:srgbClr val="9CD3AA"/>
      </a:accent5>
      <a:accent6>
        <a:srgbClr val="848689"/>
      </a:accent6>
      <a:hlink>
        <a:srgbClr val="00524B"/>
      </a:hlink>
      <a:folHlink>
        <a:srgbClr val="4FBC84"/>
      </a:folHlink>
    </a:clrScheme>
    <a:fontScheme name="Palatino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2_Regular Slides">
  <a:themeElements>
    <a:clrScheme name="Degroof Petercam colours">
      <a:dk1>
        <a:srgbClr val="000000"/>
      </a:dk1>
      <a:lt1>
        <a:srgbClr val="F0F0F0"/>
      </a:lt1>
      <a:dk2>
        <a:srgbClr val="848689"/>
      </a:dk2>
      <a:lt2>
        <a:srgbClr val="00524B"/>
      </a:lt2>
      <a:accent1>
        <a:srgbClr val="4FBC84"/>
      </a:accent1>
      <a:accent2>
        <a:srgbClr val="00524B"/>
      </a:accent2>
      <a:accent3>
        <a:srgbClr val="90B4DF"/>
      </a:accent3>
      <a:accent4>
        <a:srgbClr val="BCBEC0"/>
      </a:accent4>
      <a:accent5>
        <a:srgbClr val="9CD3AA"/>
      </a:accent5>
      <a:accent6>
        <a:srgbClr val="848689"/>
      </a:accent6>
      <a:hlink>
        <a:srgbClr val="00524B"/>
      </a:hlink>
      <a:folHlink>
        <a:srgbClr val="4FBC84"/>
      </a:folHlink>
    </a:clrScheme>
    <a:fontScheme name="Palatino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able Of Contents">
  <a:themeElements>
    <a:clrScheme name="Degroof Petercam colours">
      <a:dk1>
        <a:srgbClr val="000000"/>
      </a:dk1>
      <a:lt1>
        <a:srgbClr val="F0F0F0"/>
      </a:lt1>
      <a:dk2>
        <a:srgbClr val="848689"/>
      </a:dk2>
      <a:lt2>
        <a:srgbClr val="00524B"/>
      </a:lt2>
      <a:accent1>
        <a:srgbClr val="4FBC84"/>
      </a:accent1>
      <a:accent2>
        <a:srgbClr val="00524B"/>
      </a:accent2>
      <a:accent3>
        <a:srgbClr val="90B4DF"/>
      </a:accent3>
      <a:accent4>
        <a:srgbClr val="BCBEC0"/>
      </a:accent4>
      <a:accent5>
        <a:srgbClr val="9CD3AA"/>
      </a:accent5>
      <a:accent6>
        <a:srgbClr val="848689"/>
      </a:accent6>
      <a:hlink>
        <a:srgbClr val="00524B"/>
      </a:hlink>
      <a:folHlink>
        <a:srgbClr val="4FBC84"/>
      </a:folHlink>
    </a:clrScheme>
    <a:fontScheme name="Palatino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ter Pages">
  <a:themeElements>
    <a:clrScheme name="Degroof Petercam colours">
      <a:dk1>
        <a:srgbClr val="000000"/>
      </a:dk1>
      <a:lt1>
        <a:srgbClr val="F0F0F0"/>
      </a:lt1>
      <a:dk2>
        <a:srgbClr val="848689"/>
      </a:dk2>
      <a:lt2>
        <a:srgbClr val="00524B"/>
      </a:lt2>
      <a:accent1>
        <a:srgbClr val="4FBC84"/>
      </a:accent1>
      <a:accent2>
        <a:srgbClr val="00524B"/>
      </a:accent2>
      <a:accent3>
        <a:srgbClr val="90B4DF"/>
      </a:accent3>
      <a:accent4>
        <a:srgbClr val="BCBEC0"/>
      </a:accent4>
      <a:accent5>
        <a:srgbClr val="9CD3AA"/>
      </a:accent5>
      <a:accent6>
        <a:srgbClr val="848689"/>
      </a:accent6>
      <a:hlink>
        <a:srgbClr val="00524B"/>
      </a:hlink>
      <a:folHlink>
        <a:srgbClr val="4FBC84"/>
      </a:folHlink>
    </a:clrScheme>
    <a:fontScheme name="Palatino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egular Slides">
  <a:themeElements>
    <a:clrScheme name="Degroof Petercam colours">
      <a:dk1>
        <a:srgbClr val="000000"/>
      </a:dk1>
      <a:lt1>
        <a:srgbClr val="F0F0F0"/>
      </a:lt1>
      <a:dk2>
        <a:srgbClr val="848689"/>
      </a:dk2>
      <a:lt2>
        <a:srgbClr val="00524B"/>
      </a:lt2>
      <a:accent1>
        <a:srgbClr val="4FBC84"/>
      </a:accent1>
      <a:accent2>
        <a:srgbClr val="00524B"/>
      </a:accent2>
      <a:accent3>
        <a:srgbClr val="90B4DF"/>
      </a:accent3>
      <a:accent4>
        <a:srgbClr val="BCBEC0"/>
      </a:accent4>
      <a:accent5>
        <a:srgbClr val="9CD3AA"/>
      </a:accent5>
      <a:accent6>
        <a:srgbClr val="848689"/>
      </a:accent6>
      <a:hlink>
        <a:srgbClr val="00524B"/>
      </a:hlink>
      <a:folHlink>
        <a:srgbClr val="4FBC84"/>
      </a:folHlink>
    </a:clrScheme>
    <a:fontScheme name="Palatino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Image Slides">
  <a:themeElements>
    <a:clrScheme name="Degroof Petercam colours">
      <a:dk1>
        <a:srgbClr val="000000"/>
      </a:dk1>
      <a:lt1>
        <a:srgbClr val="F0F0F0"/>
      </a:lt1>
      <a:dk2>
        <a:srgbClr val="848689"/>
      </a:dk2>
      <a:lt2>
        <a:srgbClr val="00524B"/>
      </a:lt2>
      <a:accent1>
        <a:srgbClr val="4FBC84"/>
      </a:accent1>
      <a:accent2>
        <a:srgbClr val="00524B"/>
      </a:accent2>
      <a:accent3>
        <a:srgbClr val="90B4DF"/>
      </a:accent3>
      <a:accent4>
        <a:srgbClr val="BCBEC0"/>
      </a:accent4>
      <a:accent5>
        <a:srgbClr val="9CD3AA"/>
      </a:accent5>
      <a:accent6>
        <a:srgbClr val="848689"/>
      </a:accent6>
      <a:hlink>
        <a:srgbClr val="00524B"/>
      </a:hlink>
      <a:folHlink>
        <a:srgbClr val="4FBC84"/>
      </a:folHlink>
    </a:clrScheme>
    <a:fontScheme name="Palatino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harts &amp; Tables">
  <a:themeElements>
    <a:clrScheme name="Degroof Petercam colours">
      <a:dk1>
        <a:srgbClr val="000000"/>
      </a:dk1>
      <a:lt1>
        <a:srgbClr val="F0F0F0"/>
      </a:lt1>
      <a:dk2>
        <a:srgbClr val="848689"/>
      </a:dk2>
      <a:lt2>
        <a:srgbClr val="00524B"/>
      </a:lt2>
      <a:accent1>
        <a:srgbClr val="4FBC84"/>
      </a:accent1>
      <a:accent2>
        <a:srgbClr val="00524B"/>
      </a:accent2>
      <a:accent3>
        <a:srgbClr val="90B4DF"/>
      </a:accent3>
      <a:accent4>
        <a:srgbClr val="BCBEC0"/>
      </a:accent4>
      <a:accent5>
        <a:srgbClr val="9CD3AA"/>
      </a:accent5>
      <a:accent6>
        <a:srgbClr val="848689"/>
      </a:accent6>
      <a:hlink>
        <a:srgbClr val="00524B"/>
      </a:hlink>
      <a:folHlink>
        <a:srgbClr val="4FBC84"/>
      </a:folHlink>
    </a:clrScheme>
    <a:fontScheme name="Palatino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Closing Slides">
  <a:themeElements>
    <a:clrScheme name="Degroof Petercam colours">
      <a:dk1>
        <a:srgbClr val="000000"/>
      </a:dk1>
      <a:lt1>
        <a:srgbClr val="F0F0F0"/>
      </a:lt1>
      <a:dk2>
        <a:srgbClr val="848689"/>
      </a:dk2>
      <a:lt2>
        <a:srgbClr val="00524B"/>
      </a:lt2>
      <a:accent1>
        <a:srgbClr val="4FBC84"/>
      </a:accent1>
      <a:accent2>
        <a:srgbClr val="00524B"/>
      </a:accent2>
      <a:accent3>
        <a:srgbClr val="90B4DF"/>
      </a:accent3>
      <a:accent4>
        <a:srgbClr val="BCBEC0"/>
      </a:accent4>
      <a:accent5>
        <a:srgbClr val="9CD3AA"/>
      </a:accent5>
      <a:accent6>
        <a:srgbClr val="848689"/>
      </a:accent6>
      <a:hlink>
        <a:srgbClr val="00524B"/>
      </a:hlink>
      <a:folHlink>
        <a:srgbClr val="4FBC84"/>
      </a:folHlink>
    </a:clrScheme>
    <a:fontScheme name="Palatino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Regular Slides">
  <a:themeElements>
    <a:clrScheme name="Degroof Petercam colours">
      <a:dk1>
        <a:srgbClr val="000000"/>
      </a:dk1>
      <a:lt1>
        <a:srgbClr val="F0F0F0"/>
      </a:lt1>
      <a:dk2>
        <a:srgbClr val="848689"/>
      </a:dk2>
      <a:lt2>
        <a:srgbClr val="00524B"/>
      </a:lt2>
      <a:accent1>
        <a:srgbClr val="4FBC84"/>
      </a:accent1>
      <a:accent2>
        <a:srgbClr val="00524B"/>
      </a:accent2>
      <a:accent3>
        <a:srgbClr val="90B4DF"/>
      </a:accent3>
      <a:accent4>
        <a:srgbClr val="BCBEC0"/>
      </a:accent4>
      <a:accent5>
        <a:srgbClr val="9CD3AA"/>
      </a:accent5>
      <a:accent6>
        <a:srgbClr val="848689"/>
      </a:accent6>
      <a:hlink>
        <a:srgbClr val="00524B"/>
      </a:hlink>
      <a:folHlink>
        <a:srgbClr val="4FBC84"/>
      </a:folHlink>
    </a:clrScheme>
    <a:fontScheme name="Palatino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Charts &amp; Tables">
  <a:themeElements>
    <a:clrScheme name="Degroof Petercam colours">
      <a:dk1>
        <a:srgbClr val="000000"/>
      </a:dk1>
      <a:lt1>
        <a:srgbClr val="F0F0F0"/>
      </a:lt1>
      <a:dk2>
        <a:srgbClr val="848689"/>
      </a:dk2>
      <a:lt2>
        <a:srgbClr val="00524B"/>
      </a:lt2>
      <a:accent1>
        <a:srgbClr val="4FBC84"/>
      </a:accent1>
      <a:accent2>
        <a:srgbClr val="00524B"/>
      </a:accent2>
      <a:accent3>
        <a:srgbClr val="90B4DF"/>
      </a:accent3>
      <a:accent4>
        <a:srgbClr val="BCBEC0"/>
      </a:accent4>
      <a:accent5>
        <a:srgbClr val="9CD3AA"/>
      </a:accent5>
      <a:accent6>
        <a:srgbClr val="848689"/>
      </a:accent6>
      <a:hlink>
        <a:srgbClr val="00524B"/>
      </a:hlink>
      <a:folHlink>
        <a:srgbClr val="4FBC84"/>
      </a:folHlink>
    </a:clrScheme>
    <a:fontScheme name="Palatino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6203</TotalTime>
  <Words>275</Words>
  <Application>Microsoft Macintosh PowerPoint</Application>
  <PresentationFormat>Widescreen</PresentationFormat>
  <Paragraphs>129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16</vt:i4>
      </vt:variant>
    </vt:vector>
  </HeadingPairs>
  <TitlesOfParts>
    <vt:vector size="34" baseType="lpstr">
      <vt:lpstr>Calibri</vt:lpstr>
      <vt:lpstr>Palatino Linotype</vt:lpstr>
      <vt:lpstr>Times New Roman</vt:lpstr>
      <vt:lpstr>Wingdings</vt:lpstr>
      <vt:lpstr>Wingdings 2</vt:lpstr>
      <vt:lpstr>Wingdings 3</vt:lpstr>
      <vt:lpstr>Arial</vt:lpstr>
      <vt:lpstr>Title Pages</vt:lpstr>
      <vt:lpstr>Table Of Contents</vt:lpstr>
      <vt:lpstr>Chapter Pages</vt:lpstr>
      <vt:lpstr>Regular Slides</vt:lpstr>
      <vt:lpstr>Image Slides</vt:lpstr>
      <vt:lpstr>Charts &amp; Tables</vt:lpstr>
      <vt:lpstr>Closing Slides</vt:lpstr>
      <vt:lpstr>1_Regular Slides</vt:lpstr>
      <vt:lpstr>1_Charts &amp; Tables</vt:lpstr>
      <vt:lpstr>2_Charts &amp; Tables</vt:lpstr>
      <vt:lpstr>2_Regular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Wunderman / ABS</dc:creator>
  <cp:lastModifiedBy>silvia steisel</cp:lastModifiedBy>
  <cp:revision>981</cp:revision>
  <cp:lastPrinted>2016-07-07T14:23:36Z</cp:lastPrinted>
  <dcterms:created xsi:type="dcterms:W3CDTF">2015-09-08T16:31:37Z</dcterms:created>
  <dcterms:modified xsi:type="dcterms:W3CDTF">2018-09-21T10:05:11Z</dcterms:modified>
</cp:coreProperties>
</file>