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BCD18F-94C3-4AC2-BE62-CD4D6886166D}" v="31" dt="2021-06-17T06:34:51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dric Näf" userId="813e8c0c2cd1a90b" providerId="LiveId" clId="{7FBCD18F-94C3-4AC2-BE62-CD4D6886166D}"/>
    <pc:docChg chg="custSel addSld delSld modSld">
      <pc:chgData name="Cedric Näf" userId="813e8c0c2cd1a90b" providerId="LiveId" clId="{7FBCD18F-94C3-4AC2-BE62-CD4D6886166D}" dt="2021-06-17T06:34:51.733" v="227"/>
      <pc:docMkLst>
        <pc:docMk/>
      </pc:docMkLst>
      <pc:sldChg chg="addSp delSp modSp new mod modTransition setBg setClrOvrMap">
        <pc:chgData name="Cedric Näf" userId="813e8c0c2cd1a90b" providerId="LiveId" clId="{7FBCD18F-94C3-4AC2-BE62-CD4D6886166D}" dt="2021-06-17T06:34:51.733" v="227"/>
        <pc:sldMkLst>
          <pc:docMk/>
          <pc:sldMk cId="4066419449" sldId="256"/>
        </pc:sldMkLst>
        <pc:spChg chg="mod">
          <ac:chgData name="Cedric Näf" userId="813e8c0c2cd1a90b" providerId="LiveId" clId="{7FBCD18F-94C3-4AC2-BE62-CD4D6886166D}" dt="2021-06-17T06:15:43.598" v="120" actId="26606"/>
          <ac:spMkLst>
            <pc:docMk/>
            <pc:sldMk cId="4066419449" sldId="256"/>
            <ac:spMk id="2" creationId="{7150E287-2DE1-467E-8DCE-5D68C0348408}"/>
          </ac:spMkLst>
        </pc:spChg>
        <pc:spChg chg="mod">
          <ac:chgData name="Cedric Näf" userId="813e8c0c2cd1a90b" providerId="LiveId" clId="{7FBCD18F-94C3-4AC2-BE62-CD4D6886166D}" dt="2021-06-17T06:15:43.598" v="120" actId="26606"/>
          <ac:spMkLst>
            <pc:docMk/>
            <pc:sldMk cId="4066419449" sldId="256"/>
            <ac:spMk id="3" creationId="{5EBEB1B8-BD63-4A15-8FD0-6AD75C77570B}"/>
          </ac:spMkLst>
        </pc:spChg>
        <pc:spChg chg="add del">
          <ac:chgData name="Cedric Näf" userId="813e8c0c2cd1a90b" providerId="LiveId" clId="{7FBCD18F-94C3-4AC2-BE62-CD4D6886166D}" dt="2021-06-17T06:15:49.692" v="122" actId="26606"/>
          <ac:spMkLst>
            <pc:docMk/>
            <pc:sldMk cId="4066419449" sldId="256"/>
            <ac:spMk id="10" creationId="{71B2258F-86CA-4D4D-8270-BC05FCDEBFB3}"/>
          </ac:spMkLst>
        </pc:spChg>
        <pc:spChg chg="add">
          <ac:chgData name="Cedric Näf" userId="813e8c0c2cd1a90b" providerId="LiveId" clId="{7FBCD18F-94C3-4AC2-BE62-CD4D6886166D}" dt="2021-06-17T06:15:49.692" v="122" actId="26606"/>
          <ac:spMkLst>
            <pc:docMk/>
            <pc:sldMk cId="4066419449" sldId="256"/>
            <ac:spMk id="15" creationId="{71B2258F-86CA-4D4D-8270-BC05FCDEBFB3}"/>
          </ac:spMkLst>
        </pc:spChg>
        <pc:picChg chg="add mod ord">
          <ac:chgData name="Cedric Näf" userId="813e8c0c2cd1a90b" providerId="LiveId" clId="{7FBCD18F-94C3-4AC2-BE62-CD4D6886166D}" dt="2021-06-17T06:15:49.692" v="122" actId="26606"/>
          <ac:picMkLst>
            <pc:docMk/>
            <pc:sldMk cId="4066419449" sldId="256"/>
            <ac:picMk id="5" creationId="{008FEADC-EEAD-426B-8FED-BA03084244EF}"/>
          </ac:picMkLst>
        </pc:picChg>
      </pc:sldChg>
      <pc:sldChg chg="addSp modSp new mod modTransition setBg setClrOvrMap">
        <pc:chgData name="Cedric Näf" userId="813e8c0c2cd1a90b" providerId="LiveId" clId="{7FBCD18F-94C3-4AC2-BE62-CD4D6886166D}" dt="2021-06-17T06:34:38.024" v="221"/>
        <pc:sldMkLst>
          <pc:docMk/>
          <pc:sldMk cId="3934698344" sldId="257"/>
        </pc:sldMkLst>
        <pc:spChg chg="mod">
          <ac:chgData name="Cedric Näf" userId="813e8c0c2cd1a90b" providerId="LiveId" clId="{7FBCD18F-94C3-4AC2-BE62-CD4D6886166D}" dt="2021-06-17T06:16:00.255" v="124" actId="26606"/>
          <ac:spMkLst>
            <pc:docMk/>
            <pc:sldMk cId="3934698344" sldId="257"/>
            <ac:spMk id="2" creationId="{D8422FE5-7BA4-4612-B030-0CFFAF95D006}"/>
          </ac:spMkLst>
        </pc:spChg>
        <pc:spChg chg="mod">
          <ac:chgData name="Cedric Näf" userId="813e8c0c2cd1a90b" providerId="LiveId" clId="{7FBCD18F-94C3-4AC2-BE62-CD4D6886166D}" dt="2021-06-17T06:31:49.520" v="190" actId="20577"/>
          <ac:spMkLst>
            <pc:docMk/>
            <pc:sldMk cId="3934698344" sldId="257"/>
            <ac:spMk id="3" creationId="{3F488D69-0A36-44FE-A61F-5E1EFB1BCA43}"/>
          </ac:spMkLst>
        </pc:spChg>
        <pc:spChg chg="add">
          <ac:chgData name="Cedric Näf" userId="813e8c0c2cd1a90b" providerId="LiveId" clId="{7FBCD18F-94C3-4AC2-BE62-CD4D6886166D}" dt="2021-06-17T06:16:00.255" v="124" actId="26606"/>
          <ac:spMkLst>
            <pc:docMk/>
            <pc:sldMk cId="3934698344" sldId="257"/>
            <ac:spMk id="10" creationId="{9228552E-C8B1-4A80-8448-0787CE0FC704}"/>
          </ac:spMkLst>
        </pc:spChg>
        <pc:picChg chg="add mod ord">
          <ac:chgData name="Cedric Näf" userId="813e8c0c2cd1a90b" providerId="LiveId" clId="{7FBCD18F-94C3-4AC2-BE62-CD4D6886166D}" dt="2021-06-17T06:16:00.442" v="126" actId="962"/>
          <ac:picMkLst>
            <pc:docMk/>
            <pc:sldMk cId="3934698344" sldId="257"/>
            <ac:picMk id="5" creationId="{6C228557-091D-4250-82A7-B5ABA142F661}"/>
          </ac:picMkLst>
        </pc:picChg>
      </pc:sldChg>
      <pc:sldChg chg="addSp delSp modSp new mod modTransition setBg setClrOvrMap">
        <pc:chgData name="Cedric Näf" userId="813e8c0c2cd1a90b" providerId="LiveId" clId="{7FBCD18F-94C3-4AC2-BE62-CD4D6886166D}" dt="2021-06-17T06:34:39.186" v="222"/>
        <pc:sldMkLst>
          <pc:docMk/>
          <pc:sldMk cId="977770110" sldId="258"/>
        </pc:sldMkLst>
        <pc:spChg chg="mod ord">
          <ac:chgData name="Cedric Näf" userId="813e8c0c2cd1a90b" providerId="LiveId" clId="{7FBCD18F-94C3-4AC2-BE62-CD4D6886166D}" dt="2021-06-17T06:16:04.255" v="130" actId="26606"/>
          <ac:spMkLst>
            <pc:docMk/>
            <pc:sldMk cId="977770110" sldId="258"/>
            <ac:spMk id="2" creationId="{8FDECDD7-8EE7-43BF-A29B-F372E119CE97}"/>
          </ac:spMkLst>
        </pc:spChg>
        <pc:spChg chg="del">
          <ac:chgData name="Cedric Näf" userId="813e8c0c2cd1a90b" providerId="LiveId" clId="{7FBCD18F-94C3-4AC2-BE62-CD4D6886166D}" dt="2021-06-17T06:16:02.583" v="127"/>
          <ac:spMkLst>
            <pc:docMk/>
            <pc:sldMk cId="977770110" sldId="258"/>
            <ac:spMk id="3" creationId="{35388FC5-053F-42F6-B528-47BE8A31D278}"/>
          </ac:spMkLst>
        </pc:spChg>
        <pc:spChg chg="add mod">
          <ac:chgData name="Cedric Näf" userId="813e8c0c2cd1a90b" providerId="LiveId" clId="{7FBCD18F-94C3-4AC2-BE62-CD4D6886166D}" dt="2021-06-17T06:17:05.651" v="180" actId="790"/>
          <ac:spMkLst>
            <pc:docMk/>
            <pc:sldMk cId="977770110" sldId="258"/>
            <ac:spMk id="9" creationId="{F5F9F8B0-E32B-4F30-AC9F-8FA02435379F}"/>
          </ac:spMkLst>
        </pc:spChg>
        <pc:spChg chg="add">
          <ac:chgData name="Cedric Näf" userId="813e8c0c2cd1a90b" providerId="LiveId" clId="{7FBCD18F-94C3-4AC2-BE62-CD4D6886166D}" dt="2021-06-17T06:16:04.255" v="130" actId="26606"/>
          <ac:spMkLst>
            <pc:docMk/>
            <pc:sldMk cId="977770110" sldId="258"/>
            <ac:spMk id="12" creationId="{9228552E-C8B1-4A80-8448-0787CE0FC704}"/>
          </ac:spMkLst>
        </pc:spChg>
        <pc:picChg chg="add mod">
          <ac:chgData name="Cedric Näf" userId="813e8c0c2cd1a90b" providerId="LiveId" clId="{7FBCD18F-94C3-4AC2-BE62-CD4D6886166D}" dt="2021-06-17T06:16:04.255" v="130" actId="26606"/>
          <ac:picMkLst>
            <pc:docMk/>
            <pc:sldMk cId="977770110" sldId="258"/>
            <ac:picMk id="5" creationId="{503CC98B-C38C-4336-9C82-A7D9FE6A769A}"/>
          </ac:picMkLst>
        </pc:picChg>
      </pc:sldChg>
      <pc:sldChg chg="addSp delSp modSp new mod modTransition setBg setClrOvrMap">
        <pc:chgData name="Cedric Näf" userId="813e8c0c2cd1a90b" providerId="LiveId" clId="{7FBCD18F-94C3-4AC2-BE62-CD4D6886166D}" dt="2021-06-17T06:34:40.358" v="223"/>
        <pc:sldMkLst>
          <pc:docMk/>
          <pc:sldMk cId="3828667034" sldId="259"/>
        </pc:sldMkLst>
        <pc:spChg chg="mod ord">
          <ac:chgData name="Cedric Näf" userId="813e8c0c2cd1a90b" providerId="LiveId" clId="{7FBCD18F-94C3-4AC2-BE62-CD4D6886166D}" dt="2021-06-17T06:16:07.255" v="132" actId="26606"/>
          <ac:spMkLst>
            <pc:docMk/>
            <pc:sldMk cId="3828667034" sldId="259"/>
            <ac:spMk id="2" creationId="{56DE3F61-CE47-4738-8E3F-38B9A3C7202A}"/>
          </ac:spMkLst>
        </pc:spChg>
        <pc:spChg chg="del">
          <ac:chgData name="Cedric Näf" userId="813e8c0c2cd1a90b" providerId="LiveId" clId="{7FBCD18F-94C3-4AC2-BE62-CD4D6886166D}" dt="2021-06-17T06:16:06.161" v="131"/>
          <ac:spMkLst>
            <pc:docMk/>
            <pc:sldMk cId="3828667034" sldId="259"/>
            <ac:spMk id="3" creationId="{0BB67DF5-A806-46FB-9D1C-8341C01FC2C9}"/>
          </ac:spMkLst>
        </pc:spChg>
        <pc:spChg chg="add mod">
          <ac:chgData name="Cedric Näf" userId="813e8c0c2cd1a90b" providerId="LiveId" clId="{7FBCD18F-94C3-4AC2-BE62-CD4D6886166D}" dt="2021-06-17T06:25:59.279" v="186" actId="20577"/>
          <ac:spMkLst>
            <pc:docMk/>
            <pc:sldMk cId="3828667034" sldId="259"/>
            <ac:spMk id="9" creationId="{6284A501-1CFE-4A48-89AF-03E434FC130A}"/>
          </ac:spMkLst>
        </pc:spChg>
        <pc:spChg chg="add">
          <ac:chgData name="Cedric Näf" userId="813e8c0c2cd1a90b" providerId="LiveId" clId="{7FBCD18F-94C3-4AC2-BE62-CD4D6886166D}" dt="2021-06-17T06:16:07.255" v="132" actId="26606"/>
          <ac:spMkLst>
            <pc:docMk/>
            <pc:sldMk cId="3828667034" sldId="259"/>
            <ac:spMk id="12" creationId="{9228552E-C8B1-4A80-8448-0787CE0FC704}"/>
          </ac:spMkLst>
        </pc:spChg>
        <pc:picChg chg="add mod">
          <ac:chgData name="Cedric Näf" userId="813e8c0c2cd1a90b" providerId="LiveId" clId="{7FBCD18F-94C3-4AC2-BE62-CD4D6886166D}" dt="2021-06-17T06:16:07.536" v="134" actId="962"/>
          <ac:picMkLst>
            <pc:docMk/>
            <pc:sldMk cId="3828667034" sldId="259"/>
            <ac:picMk id="5" creationId="{504A92AB-B15E-4CD3-81BB-162AC08245B9}"/>
          </ac:picMkLst>
        </pc:picChg>
      </pc:sldChg>
      <pc:sldChg chg="addSp delSp modSp new mod modTransition setBg setClrOvrMap">
        <pc:chgData name="Cedric Näf" userId="813e8c0c2cd1a90b" providerId="LiveId" clId="{7FBCD18F-94C3-4AC2-BE62-CD4D6886166D}" dt="2021-06-17T06:34:43.592" v="225"/>
        <pc:sldMkLst>
          <pc:docMk/>
          <pc:sldMk cId="2725710939" sldId="260"/>
        </pc:sldMkLst>
        <pc:spChg chg="mod ord">
          <ac:chgData name="Cedric Näf" userId="813e8c0c2cd1a90b" providerId="LiveId" clId="{7FBCD18F-94C3-4AC2-BE62-CD4D6886166D}" dt="2021-06-17T06:16:17.862" v="146" actId="26606"/>
          <ac:spMkLst>
            <pc:docMk/>
            <pc:sldMk cId="2725710939" sldId="260"/>
            <ac:spMk id="2" creationId="{0D466E14-A0C3-40C1-8CAD-36A571269F5B}"/>
          </ac:spMkLst>
        </pc:spChg>
        <pc:spChg chg="del">
          <ac:chgData name="Cedric Näf" userId="813e8c0c2cd1a90b" providerId="LiveId" clId="{7FBCD18F-94C3-4AC2-BE62-CD4D6886166D}" dt="2021-06-17T06:16:16.206" v="143"/>
          <ac:spMkLst>
            <pc:docMk/>
            <pc:sldMk cId="2725710939" sldId="260"/>
            <ac:spMk id="3" creationId="{2B215F41-A4EE-4F48-9426-2085C5023A60}"/>
          </ac:spMkLst>
        </pc:spChg>
        <pc:spChg chg="add mod">
          <ac:chgData name="Cedric Näf" userId="813e8c0c2cd1a90b" providerId="LiveId" clId="{7FBCD18F-94C3-4AC2-BE62-CD4D6886166D}" dt="2021-06-17T06:34:13.648" v="219" actId="20577"/>
          <ac:spMkLst>
            <pc:docMk/>
            <pc:sldMk cId="2725710939" sldId="260"/>
            <ac:spMk id="9" creationId="{36093E1C-E8AF-47BC-8F89-7CF378D7958E}"/>
          </ac:spMkLst>
        </pc:spChg>
        <pc:spChg chg="add">
          <ac:chgData name="Cedric Näf" userId="813e8c0c2cd1a90b" providerId="LiveId" clId="{7FBCD18F-94C3-4AC2-BE62-CD4D6886166D}" dt="2021-06-17T06:16:17.862" v="146" actId="26606"/>
          <ac:spMkLst>
            <pc:docMk/>
            <pc:sldMk cId="2725710939" sldId="260"/>
            <ac:spMk id="12" creationId="{9228552E-C8B1-4A80-8448-0787CE0FC704}"/>
          </ac:spMkLst>
        </pc:spChg>
        <pc:picChg chg="add mod">
          <ac:chgData name="Cedric Näf" userId="813e8c0c2cd1a90b" providerId="LiveId" clId="{7FBCD18F-94C3-4AC2-BE62-CD4D6886166D}" dt="2021-06-17T06:16:17.862" v="146" actId="26606"/>
          <ac:picMkLst>
            <pc:docMk/>
            <pc:sldMk cId="2725710939" sldId="260"/>
            <ac:picMk id="5" creationId="{1AB9C1FC-B907-4372-8C27-DEC24DE4D3AE}"/>
          </ac:picMkLst>
        </pc:picChg>
      </pc:sldChg>
      <pc:sldChg chg="addSp delSp modSp new del mod setBg setClrOvrMap">
        <pc:chgData name="Cedric Näf" userId="813e8c0c2cd1a90b" providerId="LiveId" clId="{7FBCD18F-94C3-4AC2-BE62-CD4D6886166D}" dt="2021-06-17T06:31:45.740" v="187" actId="47"/>
        <pc:sldMkLst>
          <pc:docMk/>
          <pc:sldMk cId="565301378" sldId="261"/>
        </pc:sldMkLst>
        <pc:spChg chg="mod ord">
          <ac:chgData name="Cedric Näf" userId="813e8c0c2cd1a90b" providerId="LiveId" clId="{7FBCD18F-94C3-4AC2-BE62-CD4D6886166D}" dt="2021-06-17T06:16:10.471" v="136" actId="26606"/>
          <ac:spMkLst>
            <pc:docMk/>
            <pc:sldMk cId="565301378" sldId="261"/>
            <ac:spMk id="2" creationId="{D91E1B26-877E-455E-9587-25C3EAA0C6ED}"/>
          </ac:spMkLst>
        </pc:spChg>
        <pc:spChg chg="del">
          <ac:chgData name="Cedric Näf" userId="813e8c0c2cd1a90b" providerId="LiveId" clId="{7FBCD18F-94C3-4AC2-BE62-CD4D6886166D}" dt="2021-06-17T06:16:09.206" v="135"/>
          <ac:spMkLst>
            <pc:docMk/>
            <pc:sldMk cId="565301378" sldId="261"/>
            <ac:spMk id="3" creationId="{A4FA5418-2019-4842-B169-93CD38BB1D67}"/>
          </ac:spMkLst>
        </pc:spChg>
        <pc:spChg chg="add">
          <ac:chgData name="Cedric Näf" userId="813e8c0c2cd1a90b" providerId="LiveId" clId="{7FBCD18F-94C3-4AC2-BE62-CD4D6886166D}" dt="2021-06-17T06:16:10.471" v="136" actId="26606"/>
          <ac:spMkLst>
            <pc:docMk/>
            <pc:sldMk cId="565301378" sldId="261"/>
            <ac:spMk id="9" creationId="{B802A38C-F856-4001-A9A5-27F1B9220C01}"/>
          </ac:spMkLst>
        </pc:spChg>
        <pc:spChg chg="add">
          <ac:chgData name="Cedric Näf" userId="813e8c0c2cd1a90b" providerId="LiveId" clId="{7FBCD18F-94C3-4AC2-BE62-CD4D6886166D}" dt="2021-06-17T06:16:10.471" v="136" actId="26606"/>
          <ac:spMkLst>
            <pc:docMk/>
            <pc:sldMk cId="565301378" sldId="261"/>
            <ac:spMk id="12" creationId="{9228552E-C8B1-4A80-8448-0787CE0FC704}"/>
          </ac:spMkLst>
        </pc:spChg>
        <pc:picChg chg="add mod">
          <ac:chgData name="Cedric Näf" userId="813e8c0c2cd1a90b" providerId="LiveId" clId="{7FBCD18F-94C3-4AC2-BE62-CD4D6886166D}" dt="2021-06-17T06:16:10.799" v="138" actId="962"/>
          <ac:picMkLst>
            <pc:docMk/>
            <pc:sldMk cId="565301378" sldId="261"/>
            <ac:picMk id="5" creationId="{811660DB-0E48-4FC4-993C-8B2A8BF12AC9}"/>
          </ac:picMkLst>
        </pc:picChg>
      </pc:sldChg>
      <pc:sldChg chg="addSp modSp new mod modTransition setBg setClrOvrMap">
        <pc:chgData name="Cedric Näf" userId="813e8c0c2cd1a90b" providerId="LiveId" clId="{7FBCD18F-94C3-4AC2-BE62-CD4D6886166D}" dt="2021-06-17T06:34:41.576" v="224"/>
        <pc:sldMkLst>
          <pc:docMk/>
          <pc:sldMk cId="1926755959" sldId="262"/>
        </pc:sldMkLst>
        <pc:spChg chg="mod">
          <ac:chgData name="Cedric Näf" userId="813e8c0c2cd1a90b" providerId="LiveId" clId="{7FBCD18F-94C3-4AC2-BE62-CD4D6886166D}" dt="2021-06-17T06:16:14.018" v="140" actId="26606"/>
          <ac:spMkLst>
            <pc:docMk/>
            <pc:sldMk cId="1926755959" sldId="262"/>
            <ac:spMk id="2" creationId="{FDE93CD7-7D6B-4846-8A88-333B71554355}"/>
          </ac:spMkLst>
        </pc:spChg>
        <pc:spChg chg="mod">
          <ac:chgData name="Cedric Näf" userId="813e8c0c2cd1a90b" providerId="LiveId" clId="{7FBCD18F-94C3-4AC2-BE62-CD4D6886166D}" dt="2021-06-17T06:31:55.570" v="191" actId="20577"/>
          <ac:spMkLst>
            <pc:docMk/>
            <pc:sldMk cId="1926755959" sldId="262"/>
            <ac:spMk id="3" creationId="{A4E73ECB-1735-4D6C-8121-A67C0FFA41BA}"/>
          </ac:spMkLst>
        </pc:spChg>
        <pc:spChg chg="add">
          <ac:chgData name="Cedric Näf" userId="813e8c0c2cd1a90b" providerId="LiveId" clId="{7FBCD18F-94C3-4AC2-BE62-CD4D6886166D}" dt="2021-06-17T06:16:14.018" v="140" actId="26606"/>
          <ac:spMkLst>
            <pc:docMk/>
            <pc:sldMk cId="1926755959" sldId="262"/>
            <ac:spMk id="10" creationId="{9228552E-C8B1-4A80-8448-0787CE0FC704}"/>
          </ac:spMkLst>
        </pc:spChg>
        <pc:picChg chg="add mod ord">
          <ac:chgData name="Cedric Näf" userId="813e8c0c2cd1a90b" providerId="LiveId" clId="{7FBCD18F-94C3-4AC2-BE62-CD4D6886166D}" dt="2021-06-17T06:16:14.346" v="142" actId="962"/>
          <ac:picMkLst>
            <pc:docMk/>
            <pc:sldMk cId="1926755959" sldId="262"/>
            <ac:picMk id="5" creationId="{552D0D24-924B-42EB-B738-8123F028E601}"/>
          </ac:picMkLst>
        </pc:picChg>
      </pc:sldChg>
      <pc:sldChg chg="addSp delSp modSp new mod modTransition setBg">
        <pc:chgData name="Cedric Näf" userId="813e8c0c2cd1a90b" providerId="LiveId" clId="{7FBCD18F-94C3-4AC2-BE62-CD4D6886166D}" dt="2021-06-17T06:34:47.576" v="226"/>
        <pc:sldMkLst>
          <pc:docMk/>
          <pc:sldMk cId="4186964892" sldId="263"/>
        </pc:sldMkLst>
        <pc:spChg chg="mod">
          <ac:chgData name="Cedric Näf" userId="813e8c0c2cd1a90b" providerId="LiveId" clId="{7FBCD18F-94C3-4AC2-BE62-CD4D6886166D}" dt="2021-06-17T06:14:15.330" v="100" actId="26606"/>
          <ac:spMkLst>
            <pc:docMk/>
            <pc:sldMk cId="4186964892" sldId="263"/>
            <ac:spMk id="2" creationId="{F056FB82-B8E5-4611-BF72-E07903144BB8}"/>
          </ac:spMkLst>
        </pc:spChg>
        <pc:spChg chg="del">
          <ac:chgData name="Cedric Näf" userId="813e8c0c2cd1a90b" providerId="LiveId" clId="{7FBCD18F-94C3-4AC2-BE62-CD4D6886166D}" dt="2021-06-17T06:14:10.221" v="96"/>
          <ac:spMkLst>
            <pc:docMk/>
            <pc:sldMk cId="4186964892" sldId="263"/>
            <ac:spMk id="3" creationId="{78D8F3BC-B0BD-4052-A5AF-752CBA8F3488}"/>
          </ac:spMkLst>
        </pc:spChg>
        <pc:spChg chg="add">
          <ac:chgData name="Cedric Näf" userId="813e8c0c2cd1a90b" providerId="LiveId" clId="{7FBCD18F-94C3-4AC2-BE62-CD4D6886166D}" dt="2021-06-17T06:14:15.330" v="100" actId="26606"/>
          <ac:spMkLst>
            <pc:docMk/>
            <pc:sldMk cId="4186964892" sldId="263"/>
            <ac:spMk id="10" creationId="{A4AC5506-6312-4701-8D3C-40187889A947}"/>
          </ac:spMkLst>
        </pc:spChg>
        <pc:picChg chg="add mod">
          <ac:chgData name="Cedric Näf" userId="813e8c0c2cd1a90b" providerId="LiveId" clId="{7FBCD18F-94C3-4AC2-BE62-CD4D6886166D}" dt="2021-06-17T06:16:36.224" v="153" actId="1076"/>
          <ac:picMkLst>
            <pc:docMk/>
            <pc:sldMk cId="4186964892" sldId="263"/>
            <ac:picMk id="5" creationId="{D6F5450A-612E-44CF-BBE0-CB231679C853}"/>
          </ac:picMkLst>
        </pc:picChg>
        <pc:picChg chg="add del mod">
          <ac:chgData name="Cedric Näf" userId="813e8c0c2cd1a90b" providerId="LiveId" clId="{7FBCD18F-94C3-4AC2-BE62-CD4D6886166D}" dt="2021-06-17T06:16:26.427" v="150" actId="478"/>
          <ac:picMkLst>
            <pc:docMk/>
            <pc:sldMk cId="4186964892" sldId="263"/>
            <ac:picMk id="7" creationId="{15FAE476-56D3-4004-B52C-DAEF5A356D9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F9F18-F8A9-4C17-8E92-0382326B8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35DDD3-94DE-4C5B-90DD-6E71D55B0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1BE2A3-CFF4-4295-B137-65675D902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61A5-DA00-4655-AB29-DCF6C9C3B0C1}" type="datetimeFigureOut">
              <a:rPr lang="de-CH" smtClean="0"/>
              <a:t>17.06.2021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653210-4F58-480C-801A-B164B29B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C50546-319B-41D8-A397-E4A3A776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204E-0DBC-43A7-A4E6-E33C1CAD41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69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E4791-75AE-4523-902F-ECA67EDBF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64B283-6465-40E9-B94B-D487468FC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F8BD97-37AF-441F-B3B2-089DF4457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61A5-DA00-4655-AB29-DCF6C9C3B0C1}" type="datetimeFigureOut">
              <a:rPr lang="de-CH" smtClean="0"/>
              <a:t>17.06.2021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B72843-F407-40EB-9338-691BF5AD3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01760A-AA78-4AD8-9F8F-F8D16433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204E-0DBC-43A7-A4E6-E33C1CAD41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424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9C3DD74-D85E-4563-AADE-E8A78D567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369B2D-9FD9-4372-B9AD-36BC193A9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7742F3-BB08-413D-A1EB-39B83418A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61A5-DA00-4655-AB29-DCF6C9C3B0C1}" type="datetimeFigureOut">
              <a:rPr lang="de-CH" smtClean="0"/>
              <a:t>17.06.2021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75E275-2B25-4853-8A25-FBD62216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0F30E-4F60-47E7-ACB1-DF6BE8F4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204E-0DBC-43A7-A4E6-E33C1CAD41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719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10646-EC59-4EE4-9985-88F5987E2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FBA57D-C263-410F-9D0E-28AD2317E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6CF800-C06F-4785-BD14-E48876A8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61A5-DA00-4655-AB29-DCF6C9C3B0C1}" type="datetimeFigureOut">
              <a:rPr lang="de-CH" smtClean="0"/>
              <a:t>17.06.2021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2F6430-95DA-4291-988C-0D8388E7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6C2865-9A48-4E59-8A0C-6E90FB00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204E-0DBC-43A7-A4E6-E33C1CAD41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788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4E627-89F9-4329-B494-02A4286A1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BF72A5-BE20-4108-8606-BDB7DAE36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1C4672-3FA5-451F-94C4-D263C5746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61A5-DA00-4655-AB29-DCF6C9C3B0C1}" type="datetimeFigureOut">
              <a:rPr lang="de-CH" smtClean="0"/>
              <a:t>17.06.2021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ED326B-720B-42A3-BD57-8308732B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D489F4-5F03-458F-80E8-FF775331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204E-0DBC-43A7-A4E6-E33C1CAD41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340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9DD38-2555-492D-BB1E-424ADEAA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C2FC7C-6BD0-4A99-9870-4BF548864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E717847-18AD-483B-847C-4BA4B0662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E260F7-2B2B-41DB-93B2-0239C3EF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61A5-DA00-4655-AB29-DCF6C9C3B0C1}" type="datetimeFigureOut">
              <a:rPr lang="de-CH" smtClean="0"/>
              <a:t>17.06.2021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68A632-CCCD-4BBB-99FC-7B6CFD74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5111BC-6A5B-46DF-B08B-E29C5212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204E-0DBC-43A7-A4E6-E33C1CAD41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14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8F2E0-F3D4-44ED-B7B3-941BE629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28E2F6-3DA0-479F-8690-C829DD871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831C94-9551-4C2B-9889-3291A2C72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BCADF29-12A3-4412-AEC2-C8D6ABD3E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DBF526F-7121-4353-B0FE-42989210C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B2763C-5957-406E-848D-86AB35AC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61A5-DA00-4655-AB29-DCF6C9C3B0C1}" type="datetimeFigureOut">
              <a:rPr lang="de-CH" smtClean="0"/>
              <a:t>17.06.2021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ACA2603-0C17-4872-A867-224087BF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C2DA5D7-9551-4CEB-B7E3-B6167F1D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204E-0DBC-43A7-A4E6-E33C1CAD41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413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97E5B-0542-4057-85D7-F6C5B4A3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A6E5D1-AB4A-44DD-91FD-68DF9DA5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61A5-DA00-4655-AB29-DCF6C9C3B0C1}" type="datetimeFigureOut">
              <a:rPr lang="de-CH" smtClean="0"/>
              <a:t>17.06.2021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CBB015-8667-47E4-9028-15B83E907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17B419-C8B8-49FE-9B13-B2EEEB2D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204E-0DBC-43A7-A4E6-E33C1CAD41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06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4BECF15-2EE9-49ED-87C5-0C409341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61A5-DA00-4655-AB29-DCF6C9C3B0C1}" type="datetimeFigureOut">
              <a:rPr lang="de-CH" smtClean="0"/>
              <a:t>17.06.2021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7A2B171-EB6C-4C29-B02C-13B17B5A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DC2002-00AC-4FEC-B906-A27167D0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204E-0DBC-43A7-A4E6-E33C1CAD41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48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E6E5C-FC98-415B-8128-4894FFDBF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C26329-5C73-42A7-ACF4-194CBA76B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69EB85-F2AE-4962-B1ED-B79566FFF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94E72A-84D9-4B55-BA8B-2BB1673E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61A5-DA00-4655-AB29-DCF6C9C3B0C1}" type="datetimeFigureOut">
              <a:rPr lang="de-CH" smtClean="0"/>
              <a:t>17.06.2021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523D8C-A560-4ABD-A2B2-EC4A1CE0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4E0567-2FE7-4E31-8386-BB1A3203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204E-0DBC-43A7-A4E6-E33C1CAD41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585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39461-F9D3-48DE-8FE7-34411ED4B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7C639BF-7F34-473C-ACEB-C0F54A35A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56DE8D-9281-4214-A9A1-370BCFCB5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15DF53-20F9-4F10-B24F-18AF41E1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61A5-DA00-4655-AB29-DCF6C9C3B0C1}" type="datetimeFigureOut">
              <a:rPr lang="de-CH" smtClean="0"/>
              <a:t>17.06.2021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C46CC6-F2D3-49D3-9163-10850F36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FE6BF2-BB7B-4557-BF8E-1B4FEB68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204E-0DBC-43A7-A4E6-E33C1CAD41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889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BDB5D5-73D5-49A9-B058-906520755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F1D613-C58C-48E8-9AFD-2B31C2C0C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1C2106-4044-4FC1-8147-1412ADDC9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D61A5-DA00-4655-AB29-DCF6C9C3B0C1}" type="datetimeFigureOut">
              <a:rPr lang="de-CH" smtClean="0"/>
              <a:t>17.06.2021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8C2B0A-E722-4964-9BFD-49F24F96E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997453-4BB4-434A-A8D5-EA3273F4D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7204E-0DBC-43A7-A4E6-E33C1CAD41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236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draußen enthält.&#10;&#10;Automatisch generierte Beschreibung">
            <a:extLst>
              <a:ext uri="{FF2B5EF4-FFF2-40B4-BE49-F238E27FC236}">
                <a16:creationId xmlns:a16="http://schemas.microsoft.com/office/drawing/2014/main" id="{008FEADC-EEAD-426B-8FED-BA03084244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50E287-2DE1-467E-8DCE-5D68C0348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FFFFFF"/>
                </a:solidFill>
              </a:rPr>
              <a:t>Star Wars Shop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BEB1B8-BD63-4A15-8FD0-6AD75C775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FFFFFF"/>
                </a:solidFill>
              </a:rPr>
              <a:t>Cedric Näf</a:t>
            </a:r>
          </a:p>
        </p:txBody>
      </p:sp>
    </p:spTree>
    <p:extLst>
      <p:ext uri="{BB962C8B-B14F-4D97-AF65-F5344CB8AC3E}">
        <p14:creationId xmlns:p14="http://schemas.microsoft.com/office/powerpoint/2010/main" val="4066419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draußen enthält.&#10;&#10;Automatisch generierte Beschreibung">
            <a:extLst>
              <a:ext uri="{FF2B5EF4-FFF2-40B4-BE49-F238E27FC236}">
                <a16:creationId xmlns:a16="http://schemas.microsoft.com/office/drawing/2014/main" id="{6C228557-091D-4250-82A7-B5ABA142F6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8422FE5-7BA4-4612-B030-0CFFAF95D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FFFFFF"/>
                </a:solidFill>
              </a:rPr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488D69-0A36-44FE-A61F-5E1EFB1BC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rgbClr val="FFFFFF"/>
                </a:solidFill>
              </a:rPr>
              <a:t>Applikation</a:t>
            </a:r>
          </a:p>
          <a:p>
            <a:r>
              <a:rPr lang="de-CH" dirty="0">
                <a:solidFill>
                  <a:srgbClr val="FFFFFF"/>
                </a:solidFill>
              </a:rPr>
              <a:t>Technologien</a:t>
            </a:r>
          </a:p>
          <a:p>
            <a:r>
              <a:rPr lang="de-CH" dirty="0">
                <a:solidFill>
                  <a:srgbClr val="FFFFFF"/>
                </a:solidFill>
              </a:rPr>
              <a:t>Herausforderungen</a:t>
            </a:r>
          </a:p>
          <a:p>
            <a:r>
              <a:rPr lang="de-CH" dirty="0" err="1">
                <a:solidFill>
                  <a:srgbClr val="FFFFFF"/>
                </a:solidFill>
              </a:rPr>
              <a:t>Lessons</a:t>
            </a:r>
            <a:r>
              <a:rPr lang="de-CH" dirty="0">
                <a:solidFill>
                  <a:srgbClr val="FFFFFF"/>
                </a:solidFill>
              </a:rPr>
              <a:t> </a:t>
            </a:r>
            <a:r>
              <a:rPr lang="de-CH" dirty="0" err="1">
                <a:solidFill>
                  <a:srgbClr val="FFFFFF"/>
                </a:solidFill>
              </a:rPr>
              <a:t>learned</a:t>
            </a:r>
            <a:endParaRPr lang="de-CH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698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draußen enthält.&#10;&#10;Automatisch generierte Beschreibung">
            <a:extLst>
              <a:ext uri="{FF2B5EF4-FFF2-40B4-BE49-F238E27FC236}">
                <a16:creationId xmlns:a16="http://schemas.microsoft.com/office/drawing/2014/main" id="{503CC98B-C38C-4336-9C82-A7D9FE6A76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FDECDD7-8EE7-43BF-A29B-F372E119C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FFFFFF"/>
                </a:solidFill>
              </a:rPr>
              <a:t>Applikation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F9F8B0-E32B-4F30-AC9F-8FA024353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Shop für Star Wars Merch</a:t>
            </a:r>
          </a:p>
        </p:txBody>
      </p:sp>
    </p:spTree>
    <p:extLst>
      <p:ext uri="{BB962C8B-B14F-4D97-AF65-F5344CB8AC3E}">
        <p14:creationId xmlns:p14="http://schemas.microsoft.com/office/powerpoint/2010/main" val="977770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draußen enthält.&#10;&#10;Automatisch generierte Beschreibung">
            <a:extLst>
              <a:ext uri="{FF2B5EF4-FFF2-40B4-BE49-F238E27FC236}">
                <a16:creationId xmlns:a16="http://schemas.microsoft.com/office/drawing/2014/main" id="{504A92AB-B15E-4CD3-81BB-162AC08245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6DE3F61-CE47-4738-8E3F-38B9A3C7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FFFFFF"/>
                </a:solidFill>
              </a:rPr>
              <a:t>Technologien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284A501-1CFE-4A48-89AF-03E434FC1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CH" dirty="0"/>
              <a:t>Docker und Docker-</a:t>
            </a:r>
            <a:r>
              <a:rPr lang="de-CH" dirty="0" err="1"/>
              <a:t>Compose</a:t>
            </a:r>
            <a:endParaRPr lang="de-CH" dirty="0"/>
          </a:p>
          <a:p>
            <a:r>
              <a:rPr lang="de-CH" dirty="0"/>
              <a:t>Java </a:t>
            </a:r>
          </a:p>
          <a:p>
            <a:r>
              <a:rPr lang="de-CH" dirty="0"/>
              <a:t>Entity Framework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667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draußen enthält.&#10;&#10;Automatisch generierte Beschreibung">
            <a:extLst>
              <a:ext uri="{FF2B5EF4-FFF2-40B4-BE49-F238E27FC236}">
                <a16:creationId xmlns:a16="http://schemas.microsoft.com/office/drawing/2014/main" id="{552D0D24-924B-42EB-B738-8123F028E6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DE93CD7-7D6B-4846-8A88-333B71554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FFFFFF"/>
                </a:solidFill>
              </a:rPr>
              <a:t>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E73ECB-1735-4D6C-8121-A67C0FFA4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rgbClr val="FFFFFF"/>
                </a:solidFill>
              </a:rPr>
              <a:t>Thema finden</a:t>
            </a:r>
          </a:p>
          <a:p>
            <a:endParaRPr lang="de-CH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755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draußen enthält.&#10;&#10;Automatisch generierte Beschreibung">
            <a:extLst>
              <a:ext uri="{FF2B5EF4-FFF2-40B4-BE49-F238E27FC236}">
                <a16:creationId xmlns:a16="http://schemas.microsoft.com/office/drawing/2014/main" id="{1AB9C1FC-B907-4372-8C27-DEC24DE4D3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D466E14-A0C3-40C1-8CAD-36A571269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FFFFFF"/>
                </a:solidFill>
              </a:rPr>
              <a:t>Lessons learned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093E1C-E8AF-47BC-8F89-7CF378D79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Docker </a:t>
            </a:r>
            <a:r>
              <a:rPr lang="en-US" dirty="0" err="1">
                <a:solidFill>
                  <a:srgbClr val="FFFFFF"/>
                </a:solidFill>
              </a:rPr>
              <a:t>nutzen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710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056FB82-B8E5-4611-BF72-E0790314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Vielen Dank fürs Zuhören</a:t>
            </a:r>
          </a:p>
        </p:txBody>
      </p:sp>
      <p:pic>
        <p:nvPicPr>
          <p:cNvPr id="5" name="Inhaltsplatzhalter 4" descr="Ein Bild, das Baum enthält.&#10;&#10;Automatisch generierte Beschreibung">
            <a:extLst>
              <a:ext uri="{FF2B5EF4-FFF2-40B4-BE49-F238E27FC236}">
                <a16:creationId xmlns:a16="http://schemas.microsoft.com/office/drawing/2014/main" id="{D6F5450A-612E-44CF-BBE0-CB231679C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92" y="1543251"/>
            <a:ext cx="9205616" cy="506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64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18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Star Wars Shop</vt:lpstr>
      <vt:lpstr>Inhalt</vt:lpstr>
      <vt:lpstr>Applikation</vt:lpstr>
      <vt:lpstr>Technologien</vt:lpstr>
      <vt:lpstr>Herausforderungen</vt:lpstr>
      <vt:lpstr>Lessons learned</vt:lpstr>
      <vt:lpstr>Vielen Dank fürs Zuhören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Wars Shop</dc:title>
  <dc:creator>Cedric Näf</dc:creator>
  <cp:lastModifiedBy>Cedric Näf</cp:lastModifiedBy>
  <cp:revision>1</cp:revision>
  <dcterms:created xsi:type="dcterms:W3CDTF">2021-06-17T06:06:28Z</dcterms:created>
  <dcterms:modified xsi:type="dcterms:W3CDTF">2021-06-17T06:34:52Z</dcterms:modified>
</cp:coreProperties>
</file>