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D36596-EF61-4AF7-B27E-81C5E6283122}" v="5" dt="2021-05-06T12:37:49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dric Näf" userId="813e8c0c2cd1a90b" providerId="LiveId" clId="{FED36596-EF61-4AF7-B27E-81C5E6283122}"/>
    <pc:docChg chg="custSel addSld delSld modSld sldOrd">
      <pc:chgData name="Cedric Näf" userId="813e8c0c2cd1a90b" providerId="LiveId" clId="{FED36596-EF61-4AF7-B27E-81C5E6283122}" dt="2021-05-06T12:44:56.539" v="214" actId="14100"/>
      <pc:docMkLst>
        <pc:docMk/>
      </pc:docMkLst>
      <pc:sldChg chg="modSp mod">
        <pc:chgData name="Cedric Näf" userId="813e8c0c2cd1a90b" providerId="LiveId" clId="{FED36596-EF61-4AF7-B27E-81C5E6283122}" dt="2021-05-06T12:44:56.539" v="214" actId="14100"/>
        <pc:sldMkLst>
          <pc:docMk/>
          <pc:sldMk cId="82298404" sldId="256"/>
        </pc:sldMkLst>
        <pc:spChg chg="mod">
          <ac:chgData name="Cedric Näf" userId="813e8c0c2cd1a90b" providerId="LiveId" clId="{FED36596-EF61-4AF7-B27E-81C5E6283122}" dt="2021-05-06T12:44:56.539" v="214" actId="14100"/>
          <ac:spMkLst>
            <pc:docMk/>
            <pc:sldMk cId="82298404" sldId="256"/>
            <ac:spMk id="2" creationId="{316C587B-E3E2-464A-AC45-50E13D09CCCD}"/>
          </ac:spMkLst>
        </pc:spChg>
        <pc:spChg chg="mod">
          <ac:chgData name="Cedric Näf" userId="813e8c0c2cd1a90b" providerId="LiveId" clId="{FED36596-EF61-4AF7-B27E-81C5E6283122}" dt="2021-05-06T12:44:49.387" v="212" actId="1076"/>
          <ac:spMkLst>
            <pc:docMk/>
            <pc:sldMk cId="82298404" sldId="256"/>
            <ac:spMk id="3" creationId="{A1A267EC-C658-403C-8812-0D4A518B325F}"/>
          </ac:spMkLst>
        </pc:spChg>
      </pc:sldChg>
      <pc:sldChg chg="modSp new mod">
        <pc:chgData name="Cedric Näf" userId="813e8c0c2cd1a90b" providerId="LiveId" clId="{FED36596-EF61-4AF7-B27E-81C5E6283122}" dt="2021-05-06T12:29:53.925" v="76" actId="20577"/>
        <pc:sldMkLst>
          <pc:docMk/>
          <pc:sldMk cId="4111369622" sldId="257"/>
        </pc:sldMkLst>
        <pc:spChg chg="mod">
          <ac:chgData name="Cedric Näf" userId="813e8c0c2cd1a90b" providerId="LiveId" clId="{FED36596-EF61-4AF7-B27E-81C5E6283122}" dt="2021-05-06T12:27:42.505" v="16"/>
          <ac:spMkLst>
            <pc:docMk/>
            <pc:sldMk cId="4111369622" sldId="257"/>
            <ac:spMk id="2" creationId="{59433BC5-3929-4FC4-8D7C-9380D2713E14}"/>
          </ac:spMkLst>
        </pc:spChg>
        <pc:spChg chg="mod">
          <ac:chgData name="Cedric Näf" userId="813e8c0c2cd1a90b" providerId="LiveId" clId="{FED36596-EF61-4AF7-B27E-81C5E6283122}" dt="2021-05-06T12:29:53.925" v="76" actId="20577"/>
          <ac:spMkLst>
            <pc:docMk/>
            <pc:sldMk cId="4111369622" sldId="257"/>
            <ac:spMk id="3" creationId="{AF0BF6BB-A63A-4147-9490-827FD82FB94A}"/>
          </ac:spMkLst>
        </pc:spChg>
      </pc:sldChg>
      <pc:sldChg chg="modSp new mod">
        <pc:chgData name="Cedric Näf" userId="813e8c0c2cd1a90b" providerId="LiveId" clId="{FED36596-EF61-4AF7-B27E-81C5E6283122}" dt="2021-05-06T12:33:42.926" v="183" actId="20577"/>
        <pc:sldMkLst>
          <pc:docMk/>
          <pc:sldMk cId="3704103942" sldId="258"/>
        </pc:sldMkLst>
        <pc:spChg chg="mod">
          <ac:chgData name="Cedric Näf" userId="813e8c0c2cd1a90b" providerId="LiveId" clId="{FED36596-EF61-4AF7-B27E-81C5E6283122}" dt="2021-05-06T12:27:50.029" v="17"/>
          <ac:spMkLst>
            <pc:docMk/>
            <pc:sldMk cId="3704103942" sldId="258"/>
            <ac:spMk id="2" creationId="{CA399EBE-D78B-4D33-9462-9D689162C9FE}"/>
          </ac:spMkLst>
        </pc:spChg>
        <pc:spChg chg="mod">
          <ac:chgData name="Cedric Näf" userId="813e8c0c2cd1a90b" providerId="LiveId" clId="{FED36596-EF61-4AF7-B27E-81C5E6283122}" dt="2021-05-06T12:33:42.926" v="183" actId="20577"/>
          <ac:spMkLst>
            <pc:docMk/>
            <pc:sldMk cId="3704103942" sldId="258"/>
            <ac:spMk id="3" creationId="{5849A605-7280-4345-988D-26008EAD6171}"/>
          </ac:spMkLst>
        </pc:spChg>
      </pc:sldChg>
      <pc:sldChg chg="modSp new mod">
        <pc:chgData name="Cedric Näf" userId="813e8c0c2cd1a90b" providerId="LiveId" clId="{FED36596-EF61-4AF7-B27E-81C5E6283122}" dt="2021-05-06T12:40:00.597" v="205" actId="20577"/>
        <pc:sldMkLst>
          <pc:docMk/>
          <pc:sldMk cId="3035842985" sldId="259"/>
        </pc:sldMkLst>
        <pc:spChg chg="mod">
          <ac:chgData name="Cedric Näf" userId="813e8c0c2cd1a90b" providerId="LiveId" clId="{FED36596-EF61-4AF7-B27E-81C5E6283122}" dt="2021-05-06T12:27:58.800" v="18"/>
          <ac:spMkLst>
            <pc:docMk/>
            <pc:sldMk cId="3035842985" sldId="259"/>
            <ac:spMk id="2" creationId="{158D41FE-CFEA-46AC-B624-8ACD0DAFBDCC}"/>
          </ac:spMkLst>
        </pc:spChg>
        <pc:spChg chg="mod">
          <ac:chgData name="Cedric Näf" userId="813e8c0c2cd1a90b" providerId="LiveId" clId="{FED36596-EF61-4AF7-B27E-81C5E6283122}" dt="2021-05-06T12:40:00.597" v="205" actId="20577"/>
          <ac:spMkLst>
            <pc:docMk/>
            <pc:sldMk cId="3035842985" sldId="259"/>
            <ac:spMk id="3" creationId="{5F572C0F-4AE4-484D-A4D1-1D5AE749B63D}"/>
          </ac:spMkLst>
        </pc:spChg>
      </pc:sldChg>
      <pc:sldChg chg="modSp new mod">
        <pc:chgData name="Cedric Näf" userId="813e8c0c2cd1a90b" providerId="LiveId" clId="{FED36596-EF61-4AF7-B27E-81C5E6283122}" dt="2021-05-06T12:44:36.672" v="206" actId="20577"/>
        <pc:sldMkLst>
          <pc:docMk/>
          <pc:sldMk cId="2570560622" sldId="260"/>
        </pc:sldMkLst>
        <pc:spChg chg="mod">
          <ac:chgData name="Cedric Näf" userId="813e8c0c2cd1a90b" providerId="LiveId" clId="{FED36596-EF61-4AF7-B27E-81C5E6283122}" dt="2021-05-06T12:28:05.198" v="19"/>
          <ac:spMkLst>
            <pc:docMk/>
            <pc:sldMk cId="2570560622" sldId="260"/>
            <ac:spMk id="2" creationId="{3DDF40DF-CE00-4D2E-9988-0F226701A3A0}"/>
          </ac:spMkLst>
        </pc:spChg>
        <pc:spChg chg="mod">
          <ac:chgData name="Cedric Näf" userId="813e8c0c2cd1a90b" providerId="LiveId" clId="{FED36596-EF61-4AF7-B27E-81C5E6283122}" dt="2021-05-06T12:44:36.672" v="206" actId="20577"/>
          <ac:spMkLst>
            <pc:docMk/>
            <pc:sldMk cId="2570560622" sldId="260"/>
            <ac:spMk id="3" creationId="{FCEB0D31-1623-4F62-ACAE-B4619DB2F1F8}"/>
          </ac:spMkLst>
        </pc:spChg>
      </pc:sldChg>
      <pc:sldChg chg="new del">
        <pc:chgData name="Cedric Näf" userId="813e8c0c2cd1a90b" providerId="LiveId" clId="{FED36596-EF61-4AF7-B27E-81C5E6283122}" dt="2021-05-06T12:35:51.055" v="185" actId="2696"/>
        <pc:sldMkLst>
          <pc:docMk/>
          <pc:sldMk cId="1229043572" sldId="261"/>
        </pc:sldMkLst>
      </pc:sldChg>
      <pc:sldChg chg="addSp delSp modSp new mod ord">
        <pc:chgData name="Cedric Näf" userId="813e8c0c2cd1a90b" providerId="LiveId" clId="{FED36596-EF61-4AF7-B27E-81C5E6283122}" dt="2021-05-06T12:38:09.900" v="197" actId="1076"/>
        <pc:sldMkLst>
          <pc:docMk/>
          <pc:sldMk cId="3844432655" sldId="261"/>
        </pc:sldMkLst>
        <pc:spChg chg="del">
          <ac:chgData name="Cedric Näf" userId="813e8c0c2cd1a90b" providerId="LiveId" clId="{FED36596-EF61-4AF7-B27E-81C5E6283122}" dt="2021-05-06T12:37:49.993" v="189" actId="931"/>
          <ac:spMkLst>
            <pc:docMk/>
            <pc:sldMk cId="3844432655" sldId="261"/>
            <ac:spMk id="3" creationId="{C09D8E5D-DE75-4247-86AC-41FAAF6C3623}"/>
          </ac:spMkLst>
        </pc:spChg>
        <pc:picChg chg="add mod">
          <ac:chgData name="Cedric Näf" userId="813e8c0c2cd1a90b" providerId="LiveId" clId="{FED36596-EF61-4AF7-B27E-81C5E6283122}" dt="2021-05-06T12:38:09.900" v="197" actId="1076"/>
          <ac:picMkLst>
            <pc:docMk/>
            <pc:sldMk cId="3844432655" sldId="261"/>
            <ac:picMk id="5" creationId="{2C36DBAF-FBBD-4F65-B428-D55FFDC6EB6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D082-C579-4466-8ED6-AA5E17CAA3E7}" type="datetimeFigureOut">
              <a:rPr lang="de-CH" smtClean="0"/>
              <a:t>06.05.2021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B7A9-BCB1-4A8D-BD13-303B221F45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849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D082-C579-4466-8ED6-AA5E17CAA3E7}" type="datetimeFigureOut">
              <a:rPr lang="de-CH" smtClean="0"/>
              <a:t>06.05.2021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B7A9-BCB1-4A8D-BD13-303B221F45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359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D082-C579-4466-8ED6-AA5E17CAA3E7}" type="datetimeFigureOut">
              <a:rPr lang="de-CH" smtClean="0"/>
              <a:t>06.05.2021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B7A9-BCB1-4A8D-BD13-303B221F45D4}" type="slidenum">
              <a:rPr lang="de-CH" smtClean="0"/>
              <a:t>‹Nr.›</a:t>
            </a:fld>
            <a:endParaRPr lang="de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2189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D082-C579-4466-8ED6-AA5E17CAA3E7}" type="datetimeFigureOut">
              <a:rPr lang="de-CH" smtClean="0"/>
              <a:t>06.05.2021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B7A9-BCB1-4A8D-BD13-303B221F45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8921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D082-C579-4466-8ED6-AA5E17CAA3E7}" type="datetimeFigureOut">
              <a:rPr lang="de-CH" smtClean="0"/>
              <a:t>06.05.2021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B7A9-BCB1-4A8D-BD13-303B221F45D4}" type="slidenum">
              <a:rPr lang="de-CH" smtClean="0"/>
              <a:t>‹Nr.›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9059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D082-C579-4466-8ED6-AA5E17CAA3E7}" type="datetimeFigureOut">
              <a:rPr lang="de-CH" smtClean="0"/>
              <a:t>06.05.2021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B7A9-BCB1-4A8D-BD13-303B221F45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902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D082-C579-4466-8ED6-AA5E17CAA3E7}" type="datetimeFigureOut">
              <a:rPr lang="de-CH" smtClean="0"/>
              <a:t>06.05.2021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B7A9-BCB1-4A8D-BD13-303B221F45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9822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D082-C579-4466-8ED6-AA5E17CAA3E7}" type="datetimeFigureOut">
              <a:rPr lang="de-CH" smtClean="0"/>
              <a:t>06.05.2021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B7A9-BCB1-4A8D-BD13-303B221F45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745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D082-C579-4466-8ED6-AA5E17CAA3E7}" type="datetimeFigureOut">
              <a:rPr lang="de-CH" smtClean="0"/>
              <a:t>06.05.2021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B7A9-BCB1-4A8D-BD13-303B221F45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90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D082-C579-4466-8ED6-AA5E17CAA3E7}" type="datetimeFigureOut">
              <a:rPr lang="de-CH" smtClean="0"/>
              <a:t>06.05.2021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B7A9-BCB1-4A8D-BD13-303B221F45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164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D082-C579-4466-8ED6-AA5E17CAA3E7}" type="datetimeFigureOut">
              <a:rPr lang="de-CH" smtClean="0"/>
              <a:t>06.05.2021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B7A9-BCB1-4A8D-BD13-303B221F45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437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D082-C579-4466-8ED6-AA5E17CAA3E7}" type="datetimeFigureOut">
              <a:rPr lang="de-CH" smtClean="0"/>
              <a:t>06.05.2021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B7A9-BCB1-4A8D-BD13-303B221F45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496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D082-C579-4466-8ED6-AA5E17CAA3E7}" type="datetimeFigureOut">
              <a:rPr lang="de-CH" smtClean="0"/>
              <a:t>06.05.2021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B7A9-BCB1-4A8D-BD13-303B221F45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802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D082-C579-4466-8ED6-AA5E17CAA3E7}" type="datetimeFigureOut">
              <a:rPr lang="de-CH" smtClean="0"/>
              <a:t>06.05.2021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B7A9-BCB1-4A8D-BD13-303B221F45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983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D082-C579-4466-8ED6-AA5E17CAA3E7}" type="datetimeFigureOut">
              <a:rPr lang="de-CH" smtClean="0"/>
              <a:t>06.05.2021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B7A9-BCB1-4A8D-BD13-303B221F45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4766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D082-C579-4466-8ED6-AA5E17CAA3E7}" type="datetimeFigureOut">
              <a:rPr lang="de-CH" smtClean="0"/>
              <a:t>06.05.2021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B7A9-BCB1-4A8D-BD13-303B221F45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96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DD082-C579-4466-8ED6-AA5E17CAA3E7}" type="datetimeFigureOut">
              <a:rPr lang="de-CH" smtClean="0"/>
              <a:t>06.05.2021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4EB7A9-BCB1-4A8D-BD13-303B221F45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7681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6C587B-E3E2-464A-AC45-50E13D09C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6882" y="1695635"/>
            <a:ext cx="3160451" cy="2355198"/>
          </a:xfrm>
        </p:spPr>
        <p:txBody>
          <a:bodyPr/>
          <a:lstStyle/>
          <a:p>
            <a:r>
              <a:rPr lang="de-CH" sz="16600" dirty="0" err="1"/>
              <a:t>Gif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A267EC-C658-403C-8812-0D4A518B3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7042" y="5133910"/>
            <a:ext cx="1594818" cy="601066"/>
          </a:xfrm>
        </p:spPr>
        <p:txBody>
          <a:bodyPr>
            <a:normAutofit/>
          </a:bodyPr>
          <a:lstStyle/>
          <a:p>
            <a:r>
              <a:rPr lang="de-CH" dirty="0"/>
              <a:t>Cedric Näf</a:t>
            </a:r>
          </a:p>
        </p:txBody>
      </p:sp>
    </p:spTree>
    <p:extLst>
      <p:ext uri="{BB962C8B-B14F-4D97-AF65-F5344CB8AC3E}">
        <p14:creationId xmlns:p14="http://schemas.microsoft.com/office/powerpoint/2010/main" val="8229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33BC5-3929-4FC4-8D7C-9380D271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Funktionsweise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0BF6BB-A63A-4147-9490-827FD82FB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Sich widerholende, kurze Videos</a:t>
            </a:r>
          </a:p>
          <a:p>
            <a:r>
              <a:rPr lang="de-CH" dirty="0"/>
              <a:t>Animationen </a:t>
            </a:r>
          </a:p>
        </p:txBody>
      </p:sp>
    </p:spTree>
    <p:extLst>
      <p:ext uri="{BB962C8B-B14F-4D97-AF65-F5344CB8AC3E}">
        <p14:creationId xmlns:p14="http://schemas.microsoft.com/office/powerpoint/2010/main" val="411136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99EBE-D78B-4D33-9462-9D689162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9A605-7280-4345-988D-26008EAD6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Aussagekräftiger</a:t>
            </a:r>
          </a:p>
          <a:p>
            <a:r>
              <a:rPr lang="de-CH" dirty="0"/>
              <a:t>Transparenz</a:t>
            </a:r>
          </a:p>
        </p:txBody>
      </p:sp>
    </p:spTree>
    <p:extLst>
      <p:ext uri="{BB962C8B-B14F-4D97-AF65-F5344CB8AC3E}">
        <p14:creationId xmlns:p14="http://schemas.microsoft.com/office/powerpoint/2010/main" val="370410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8D41FE-CFEA-46AC-B624-8ACD0DAF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572C0F-4AE4-484D-A4D1-1D5AE749B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Grösse</a:t>
            </a:r>
          </a:p>
          <a:p>
            <a:r>
              <a:rPr lang="de-CH" dirty="0"/>
              <a:t>Qualität</a:t>
            </a:r>
          </a:p>
          <a:p>
            <a:r>
              <a:rPr lang="de-CH" dirty="0"/>
              <a:t>Konsistenz</a:t>
            </a:r>
          </a:p>
        </p:txBody>
      </p:sp>
    </p:spTree>
    <p:extLst>
      <p:ext uri="{BB962C8B-B14F-4D97-AF65-F5344CB8AC3E}">
        <p14:creationId xmlns:p14="http://schemas.microsoft.com/office/powerpoint/2010/main" val="3035842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DF40DF-CE00-4D2E-9988-0F226701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Anwendungszwecke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B0D31-1623-4F62-ACAE-B4619DB2F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Videospiele</a:t>
            </a:r>
          </a:p>
          <a:p>
            <a:r>
              <a:rPr lang="de-CH" dirty="0"/>
              <a:t>Banner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70560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BE32FB-DAEC-406C-A34D-4DF812D2E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Inhaltsplatzhalter 4" descr="Ein Bild, das Baum enthält.&#10;&#10;Automatisch generierte Beschreibung">
            <a:extLst>
              <a:ext uri="{FF2B5EF4-FFF2-40B4-BE49-F238E27FC236}">
                <a16:creationId xmlns:a16="http://schemas.microsoft.com/office/drawing/2014/main" id="{2C36DBAF-FBBD-4F65-B428-D55FFDC6E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64541" cy="6858000"/>
          </a:xfrm>
        </p:spPr>
      </p:pic>
    </p:spTree>
    <p:extLst>
      <p:ext uri="{BB962C8B-B14F-4D97-AF65-F5344CB8AC3E}">
        <p14:creationId xmlns:p14="http://schemas.microsoft.com/office/powerpoint/2010/main" val="38444326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enutzerdefiniert 2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F0000"/>
      </a:accent1>
      <a:accent2>
        <a:srgbClr val="000000"/>
      </a:accent2>
      <a:accent3>
        <a:srgbClr val="E6B91E"/>
      </a:accent3>
      <a:accent4>
        <a:srgbClr val="E76618"/>
      </a:accent4>
      <a:accent5>
        <a:srgbClr val="C42F1A"/>
      </a:accent5>
      <a:accent6>
        <a:srgbClr val="595959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22</Words>
  <Application>Microsoft Office PowerPoint</Application>
  <PresentationFormat>Breitbild</PresentationFormat>
  <Paragraphs>15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Facette</vt:lpstr>
      <vt:lpstr>Gif</vt:lpstr>
      <vt:lpstr>Funktionsweise </vt:lpstr>
      <vt:lpstr>Vorteile</vt:lpstr>
      <vt:lpstr>Nachteile</vt:lpstr>
      <vt:lpstr>Anwendungszwecke 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Gif</dc:title>
  <dc:creator>Cedric Näf</dc:creator>
  <cp:lastModifiedBy>Cedric Näf</cp:lastModifiedBy>
  <cp:revision>1</cp:revision>
  <dcterms:created xsi:type="dcterms:W3CDTF">2021-05-06T12:23:14Z</dcterms:created>
  <dcterms:modified xsi:type="dcterms:W3CDTF">2021-05-06T12:44:58Z</dcterms:modified>
</cp:coreProperties>
</file>