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624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orient="horz" pos="3648">
          <p15:clr>
            <a:srgbClr val="A4A3A4"/>
          </p15:clr>
        </p15:guide>
        <p15:guide id="7" pos="2880">
          <p15:clr>
            <a:srgbClr val="A4A3A4"/>
          </p15:clr>
        </p15:guide>
        <p15:guide id="8" pos="144">
          <p15:clr>
            <a:srgbClr val="A4A3A4"/>
          </p15:clr>
        </p15:guide>
        <p15:guide id="9" pos="5616">
          <p15:clr>
            <a:srgbClr val="A4A3A4"/>
          </p15:clr>
        </p15:guide>
        <p15:guide id="10" pos="336">
          <p15:clr>
            <a:srgbClr val="A4A3A4"/>
          </p15:clr>
        </p15:guide>
        <p15:guide id="11" pos="5424">
          <p15:clr>
            <a:srgbClr val="A4A3A4"/>
          </p15:clr>
        </p15:guide>
        <p15:guide id="12" pos="3264">
          <p15:clr>
            <a:srgbClr val="A4A3A4"/>
          </p15:clr>
        </p15:guide>
        <p15:guide id="13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48" y="78"/>
      </p:cViewPr>
      <p:guideLst>
        <p:guide orient="horz" pos="1008"/>
        <p:guide orient="horz" pos="144"/>
        <p:guide orient="horz" pos="4176"/>
        <p:guide orient="horz" pos="624"/>
        <p:guide orient="horz" pos="1488"/>
        <p:guide orient="horz" pos="3648"/>
        <p:guide pos="2880"/>
        <p:guide pos="144"/>
        <p:guide pos="5616"/>
        <p:guide pos="336"/>
        <p:guide pos="5424"/>
        <p:guide pos="326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1524000"/>
            <a:ext cx="86868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524000"/>
            <a:ext cx="86868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9482" y="268069"/>
            <a:ext cx="669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POWERPOINT |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0146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Single Corner Rectangle 11">
            <a:hlinkClick r:id="rId3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3" name="Snip Single Corner Rectangle 12">
            <a:hlinkClick r:id="rId4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4" name="Snip Single Corner Rectangle 13">
            <a:hlinkClick r:id="rId5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5" name="Snip Single Corner Rectangle 14">
            <a:hlinkClick r:id="rId6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7" name="Snip Single Corner Rectangle 6">
            <a:hlinkClick r:id="rId7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98" y="2171704"/>
            <a:ext cx="44619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ONE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viverra imperdiet enim. Fusce est. Vivamus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morbi tristique senectus et netus et malesuada fames ac turpis egestas. Proin pharetra 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TWO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viverra imperdiet enim. Fusce est. Vivamus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morbi tristique senectus et netus et malesuada fames ac turpis egestas.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Lorem ipsum dolor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consectetuer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adipiscing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elit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Maecenas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porttitor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congue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massa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posuere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pulvinar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ultricies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purus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libero,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commodo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eros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9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THREE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morbi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tristique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senectus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netus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fames ac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turpis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egestas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Mauris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amet, consectetuer adipiscing elit. Maecenas porttitor congue massa.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posuere, magna sed pulvinar ultricies, purus lectus malesuada libero, sit amet commodo magna eros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Nunc viverra imperdiet enim. Fusce est.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2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FOUR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nonummy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pede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Mauris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morbi tristique senectus et netus et malesuada fames ac turpis egestas. Nunc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viverra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imperdiet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enim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est.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10" name="Snip Single Corner Rectangle 9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1" name="Snip Single Corner Rectangle 10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8" name="Snip Single Corner Rectangle 17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19" name="Snip Single Corner Rectangle 18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0" name="Snip Single Corner Rectangle 19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14898" y="2171704"/>
            <a:ext cx="4461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TAB FIVE TITLE 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Lorem ipsum dolor sit amet, consectetuer adipiscing elit. Maecenas porttitor congue massa. </a:t>
            </a:r>
          </a:p>
          <a:p>
            <a:pPr algn="just"/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Nunc viverra imperdiet enim. Fusce est. </a:t>
            </a:r>
          </a:p>
          <a:p>
            <a:pPr algn="just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w Cen MT Condensed" panose="020B0606020104020203" pitchFamily="34" charset="0"/>
              <a:ea typeface="Adobe Gothic Std B" pitchFamily="34" charset="-128"/>
            </a:endParaRPr>
          </a:p>
          <a:p>
            <a:pPr algn="just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Vivamus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tellus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Pellentesque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habitant morbi tristique senectus et netus et malesuada fames ac turpis egestas.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Fusce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posuere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sed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pulvinar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ultricies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purus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lectus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malesuada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libero, sit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amet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commodo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magna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eros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quis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urna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Proin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 pharetra nonummy pede. Mauris et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orci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w Cen MT Condensed" panose="020B0606020104020203" pitchFamily="34" charset="0"/>
                <a:ea typeface="Adobe Gothic Std B" pitchFamily="34" charset="-128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97" y="2362200"/>
            <a:ext cx="3403203" cy="3403203"/>
          </a:xfrm>
          <a:prstGeom prst="rect">
            <a:avLst/>
          </a:prstGeom>
        </p:spPr>
      </p:pic>
      <p:sp>
        <p:nvSpPr>
          <p:cNvPr id="22" name="Snip Single Corner Rectangle 21">
            <a:hlinkClick r:id="rId4" action="ppaction://hlinksldjump"/>
          </p:cNvPr>
          <p:cNvSpPr/>
          <p:nvPr/>
        </p:nvSpPr>
        <p:spPr>
          <a:xfrm>
            <a:off x="1907877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TWO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3" name="Snip Single Corner Rectangle 22">
            <a:hlinkClick r:id="rId5" action="ppaction://hlinksldjump"/>
          </p:cNvPr>
          <p:cNvSpPr/>
          <p:nvPr/>
        </p:nvSpPr>
        <p:spPr>
          <a:xfrm>
            <a:off x="3587154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THREE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4" name="Snip Single Corner Rectangle 23">
            <a:hlinkClick r:id="rId6" action="ppaction://hlinksldjump"/>
          </p:cNvPr>
          <p:cNvSpPr/>
          <p:nvPr/>
        </p:nvSpPr>
        <p:spPr>
          <a:xfrm>
            <a:off x="5266431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FOUR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5" name="Snip Single Corner Rectangle 24">
            <a:hlinkClick r:id="rId7" action="ppaction://hlinksldjump"/>
          </p:cNvPr>
          <p:cNvSpPr/>
          <p:nvPr/>
        </p:nvSpPr>
        <p:spPr>
          <a:xfrm>
            <a:off x="6945708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rgbClr val="11BCC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FIVE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  <p:sp>
        <p:nvSpPr>
          <p:cNvPr id="26" name="Snip Single Corner Rectangle 25">
            <a:hlinkClick r:id="rId8" action="ppaction://hlinksldjump"/>
          </p:cNvPr>
          <p:cNvSpPr/>
          <p:nvPr/>
        </p:nvSpPr>
        <p:spPr>
          <a:xfrm>
            <a:off x="228600" y="990601"/>
            <a:ext cx="1981200" cy="498896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w Cen MT Condensed" panose="020B0606020104020203" pitchFamily="34" charset="0"/>
                <a:ea typeface="Adobe Gothic Std B" pitchFamily="34" charset="-128"/>
              </a:rPr>
              <a:t>ONE</a:t>
            </a:r>
            <a:endParaRPr lang="en-US" sz="2000" dirty="0">
              <a:latin typeface="Tw Cen MT Condensed" panose="020B0606020104020203" pitchFamily="34" charset="0"/>
              <a:ea typeface="Adobe Gothic Std B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8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6"/>
  <p:tag name="ARTICULATE_USED_LAYOU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7"/>
  <p:tag name="ARTICULATE_USED_LAYOU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8"/>
  <p:tag name="ARTICULATE_USED_LAYOU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9"/>
  <p:tag name="ARTICULATE_USED_LAYOU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ecbd27d6-c521-491d-aea0-efea0bba2ff4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60"/>
  <p:tag name="ARTICULATE_USED_LAYOU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395</Words>
  <Application>Microsoft Office PowerPoint</Application>
  <PresentationFormat>Affichage à l'écran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Tw Cen MT Condensed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Bastien MOSNIER</cp:lastModifiedBy>
  <cp:revision>18</cp:revision>
  <dcterms:created xsi:type="dcterms:W3CDTF">2015-12-17T14:49:04Z</dcterms:created>
  <dcterms:modified xsi:type="dcterms:W3CDTF">2016-01-14T17:57:09Z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