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1008"/>
        <p:guide orient="horz" pos="144"/>
        <p:guide orient="horz" pos="4176"/>
        <p:guide orient="horz" pos="624"/>
        <p:guide orient="horz" pos="1488"/>
        <p:guide orient="horz" pos="3648"/>
        <p:guide pos="2880"/>
        <p:guide pos="144"/>
        <p:guide pos="5616"/>
        <p:guide pos="336"/>
        <p:guide pos="5424"/>
        <p:guide pos="326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1524000"/>
            <a:ext cx="8686800" cy="51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524000"/>
            <a:ext cx="86868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99482" y="268069"/>
            <a:ext cx="669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POWERPOINT | TABS TEMPLATE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4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07B0-3B88-48B1-8EA6-00BEA0D1D67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6653-C3F3-4A0E-906E-69AA6C6C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Single Corner Rectangle 11">
            <a:hlinkClick r:id="rId3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3" name="Snip Single Corner Rectangle 12">
            <a:hlinkClick r:id="rId4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4" name="Snip Single Corner Rectangle 13">
            <a:hlinkClick r:id="rId5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5" name="Snip Single Corner Rectangle 14">
            <a:hlinkClick r:id="rId6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7" name="Snip Single Corner Rectangle 6">
            <a:hlinkClick r:id="rId7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898" y="2171704"/>
            <a:ext cx="44619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ONE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Lorem ipsum dolor sit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Nunc viverra imperdiet enim. Fusce est. Vivamus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morbi tristique senectus et netus et malesuada fames ac turpis egestas. Proin pharetra nonummy pede. Mauris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4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4898" y="2171704"/>
            <a:ext cx="44619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TWO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Nunc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viverra imperdiet enim. Fusce est. Vivamus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morbi tristique senectus et netus et malesuada fames ac turpis egestas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</a:p>
          <a:p>
            <a:pPr algn="just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Proin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pharetra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nonummy pede. Mauris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Lorem ipsum dolor sit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consectetuer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adipiscing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elit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Maecenas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porttitor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congue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massa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posuere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magna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sed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pulvinar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ultricies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purus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lectus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malesuada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libero, sit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commodo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magna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eros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quis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urna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  <p:sp>
        <p:nvSpPr>
          <p:cNvPr id="10" name="Snip Single Corner Rectangle 9">
            <a:hlinkClick r:id="rId4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1" name="Snip Single Corner Rectangle 10">
            <a:hlinkClick r:id="rId5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8" name="Snip Single Corner Rectangle 17">
            <a:hlinkClick r:id="rId6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9" name="Snip Single Corner Rectangle 18">
            <a:hlinkClick r:id="rId7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0" name="Snip Single Corner Rectangle 19">
            <a:hlinkClick r:id="rId8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9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4898" y="2171704"/>
            <a:ext cx="4461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THREE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Vivamus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morbi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tristique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senectus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netus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malesuada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fames ac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turpis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egestas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Proin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pharetra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nonummy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pede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Mauris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Lorem ipsum dolor sit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amet, consectetuer adipiscing elit. Maecenas porttitor congue massa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</a:p>
          <a:p>
            <a:pPr algn="just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posuere, magna sed pulvinar ultricies, purus lectus malesuada libero, sit amet commodo magna eros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quis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urna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Nunc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viverra imperdiet enim. 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est.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  <p:sp>
        <p:nvSpPr>
          <p:cNvPr id="10" name="Snip Single Corner Rectangle 9">
            <a:hlinkClick r:id="rId4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1" name="Snip Single Corner Rectangle 10">
            <a:hlinkClick r:id="rId5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8" name="Snip Single Corner Rectangle 17">
            <a:hlinkClick r:id="rId6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9" name="Snip Single Corner Rectangle 18">
            <a:hlinkClick r:id="rId7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0" name="Snip Single Corner Rectangle 19">
            <a:hlinkClick r:id="rId8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2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4898" y="2171704"/>
            <a:ext cx="44619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FOUR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Proin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pharetra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nonummy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pede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Mauris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Lorem ipsum dolor sit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Vivamus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morbi tristique senectus et netus et malesuada fames ac turpis egestas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Nunc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viverra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imperdiet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enim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est.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  <p:sp>
        <p:nvSpPr>
          <p:cNvPr id="10" name="Snip Single Corner Rectangle 9">
            <a:hlinkClick r:id="rId4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1" name="Snip Single Corner Rectangle 10">
            <a:hlinkClick r:id="rId5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8" name="Snip Single Corner Rectangle 17">
            <a:hlinkClick r:id="rId6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9" name="Snip Single Corner Rectangle 18">
            <a:hlinkClick r:id="rId7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0" name="Snip Single Corner Rectangle 19">
            <a:hlinkClick r:id="rId8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3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4898" y="2171704"/>
            <a:ext cx="4461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FIVE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Lorem ipsum dolor sit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amet, consectetuer adipiscing elit. Maecenas porttitor congue massa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Nunc viverra imperdiet enim. 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est. </a:t>
            </a:r>
          </a:p>
          <a:p>
            <a:pPr algn="just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Vivamus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morbi tristique senectus et netus et malesuada fames ac turpis egestas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posuere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magna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sed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pulvinar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ultricies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purus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lectus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malesuada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libero, sit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commodo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magna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eros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quis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urna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Proin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pharetra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nonummy pede. Mauris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  <p:sp>
        <p:nvSpPr>
          <p:cNvPr id="22" name="Snip Single Corner Rectangle 21">
            <a:hlinkClick r:id="rId4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3" name="Snip Single Corner Rectangle 22">
            <a:hlinkClick r:id="rId5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4" name="Snip Single Corner Rectangle 23">
            <a:hlinkClick r:id="rId6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5" name="Snip Single Corner Rectangle 24">
            <a:hlinkClick r:id="rId7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6" name="Snip Single Corner Rectangle 25">
            <a:hlinkClick r:id="rId8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8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ARTICULATE_REFERENCE_ID" val="41d1c097-02cd-4dd5-8ee1-cd89392670b6"/>
  <p:tag name="ARTICULATE_SLIDE_COUNT" val="5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6558178-c:\users\nicole\desktop\12daysoftabs\ppt\template3\ppttabstemplate3.pptx"/>
  <p:tag name="ARTICULATE_PRESENTER_VERSION" val="7"/>
  <p:tag name="ARTICULATE_USED_PAGE_ORIENTATION" val="1"/>
  <p:tag name="ARTICULATE_USED_PAGE_SIZ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6"/>
  <p:tag name="ARTICULATE_USED_LAYOU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7"/>
  <p:tag name="ARTICULATE_USED_LAYOU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8"/>
  <p:tag name="ARTICULATE_USED_LAYOU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9"/>
  <p:tag name="ARTICULATE_USED_LAYOU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60"/>
  <p:tag name="ARTICULATE_USED_LAYOU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395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Nicole</cp:lastModifiedBy>
  <cp:revision>17</cp:revision>
  <dcterms:created xsi:type="dcterms:W3CDTF">2015-12-17T14:49:04Z</dcterms:created>
  <dcterms:modified xsi:type="dcterms:W3CDTF">2015-12-17T16:54:00Z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05583104-F724-460B-B9FD-996F86502E39</vt:lpwstr>
  </property>
  <property fmtid="{D5CDD505-2E9C-101B-9397-08002B2CF9AE}" pid="3" name="ArticulatePath">
    <vt:lpwstr>Presentation1</vt:lpwstr>
  </property>
  <property fmtid="{D5CDD505-2E9C-101B-9397-08002B2CF9AE}" pid="4" name="ArticulateProjectVersion">
    <vt:lpwstr>7</vt:lpwstr>
  </property>
  <property fmtid="{D5CDD505-2E9C-101B-9397-08002B2CF9AE}" pid="5" name="ArticulateUseProject">
    <vt:lpwstr>1</vt:lpwstr>
  </property>
  <property fmtid="{D5CDD505-2E9C-101B-9397-08002B2CF9AE}" pid="6" name="ArticulateProjectFull">
    <vt:lpwstr>C:\Users\Nicole\Desktop\12DaysofTabs\PPT\Template3\PPTTabsTemplate3.ppta</vt:lpwstr>
  </property>
</Properties>
</file>