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0" r:id="rId2"/>
    <p:sldId id="281" r:id="rId3"/>
  </p:sldIdLst>
  <p:sldSz cx="9144000" cy="5143500" type="screen16x9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4176">
          <p15:clr>
            <a:srgbClr val="A4A3A4"/>
          </p15:clr>
        </p15:guide>
        <p15:guide id="4" orient="horz" pos="624">
          <p15:clr>
            <a:srgbClr val="A4A3A4"/>
          </p15:clr>
        </p15:guide>
        <p15:guide id="5" orient="horz" pos="1488">
          <p15:clr>
            <a:srgbClr val="A4A3A4"/>
          </p15:clr>
        </p15:guide>
        <p15:guide id="6" orient="horz" pos="3648">
          <p15:clr>
            <a:srgbClr val="A4A3A4"/>
          </p15:clr>
        </p15:guide>
        <p15:guide id="7" pos="2880">
          <p15:clr>
            <a:srgbClr val="A4A3A4"/>
          </p15:clr>
        </p15:guide>
        <p15:guide id="8" pos="144">
          <p15:clr>
            <a:srgbClr val="A4A3A4"/>
          </p15:clr>
        </p15:guide>
        <p15:guide id="9" pos="5616">
          <p15:clr>
            <a:srgbClr val="A4A3A4"/>
          </p15:clr>
        </p15:guide>
        <p15:guide id="10" pos="336">
          <p15:clr>
            <a:srgbClr val="A4A3A4"/>
          </p15:clr>
        </p15:guide>
        <p15:guide id="11" pos="5424">
          <p15:clr>
            <a:srgbClr val="A4A3A4"/>
          </p15:clr>
        </p15:guide>
        <p15:guide id="12" pos="3264">
          <p15:clr>
            <a:srgbClr val="A4A3A4"/>
          </p15:clr>
        </p15:guide>
        <p15:guide id="13" pos="3072">
          <p15:clr>
            <a:srgbClr val="A4A3A4"/>
          </p15:clr>
        </p15:guide>
        <p15:guide id="14" orient="horz" pos="756">
          <p15:clr>
            <a:srgbClr val="A4A3A4"/>
          </p15:clr>
        </p15:guide>
        <p15:guide id="15" orient="horz" pos="108">
          <p15:clr>
            <a:srgbClr val="A4A3A4"/>
          </p15:clr>
        </p15:guide>
        <p15:guide id="16" orient="horz" pos="3132">
          <p15:clr>
            <a:srgbClr val="A4A3A4"/>
          </p15:clr>
        </p15:guide>
        <p15:guide id="17" orient="horz" pos="468">
          <p15:clr>
            <a:srgbClr val="A4A3A4"/>
          </p15:clr>
        </p15:guide>
        <p15:guide id="18" orient="horz" pos="1116">
          <p15:clr>
            <a:srgbClr val="A4A3A4"/>
          </p15:clr>
        </p15:guide>
        <p15:guide id="19" orient="horz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000000"/>
    <a:srgbClr val="0080D1"/>
    <a:srgbClr val="7F7F7F"/>
    <a:srgbClr val="11B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8" autoAdjust="0"/>
    <p:restoredTop sz="94660"/>
  </p:normalViewPr>
  <p:slideViewPr>
    <p:cSldViewPr>
      <p:cViewPr varScale="1">
        <p:scale>
          <a:sx n="66" d="100"/>
          <a:sy n="66" d="100"/>
        </p:scale>
        <p:origin x="84" y="678"/>
      </p:cViewPr>
      <p:guideLst>
        <p:guide orient="horz" pos="1008"/>
        <p:guide orient="horz" pos="144"/>
        <p:guide orient="horz" pos="4176"/>
        <p:guide orient="horz" pos="624"/>
        <p:guide orient="horz" pos="1488"/>
        <p:guide orient="horz" pos="3648"/>
        <p:guide pos="2880"/>
        <p:guide pos="144"/>
        <p:guide pos="5616"/>
        <p:guide pos="336"/>
        <p:guide pos="5424"/>
        <p:guide pos="3264"/>
        <p:guide pos="3072"/>
        <p:guide orient="horz" pos="756"/>
        <p:guide orient="horz" pos="108"/>
        <p:guide orient="horz" pos="3132"/>
        <p:guide orient="horz" pos="468"/>
        <p:guide orient="horz" pos="1116"/>
        <p:guide orient="horz"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54046-F664-4684-B45E-89D15121AA41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1AC5A-E670-48DC-94AF-2CB028E148D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08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DC19E-F4F5-4CED-8F65-D524CD0070AC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FF58B-A911-4B3E-9FE2-4F87E0C611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34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10817"/>
          </a:xfrm>
          <a:prstGeom prst="rect">
            <a:avLst/>
          </a:prstGeom>
          <a:solidFill>
            <a:srgbClr val="008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14282" y="4714890"/>
            <a:ext cx="8572560" cy="1191"/>
          </a:xfrm>
          <a:prstGeom prst="line">
            <a:avLst/>
          </a:prstGeom>
          <a:ln w="3175">
            <a:solidFill>
              <a:srgbClr val="0080D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evron 4"/>
          <p:cNvSpPr/>
          <p:nvPr userDrawn="1"/>
        </p:nvSpPr>
        <p:spPr>
          <a:xfrm>
            <a:off x="-142908" y="0"/>
            <a:ext cx="2071702" cy="214296"/>
          </a:xfrm>
          <a:prstGeom prst="chevron">
            <a:avLst/>
          </a:prstGeom>
          <a:solidFill>
            <a:srgbClr val="0080D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Objectifs à atteindre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6" name="Chevron 5"/>
          <p:cNvSpPr/>
          <p:nvPr userDrawn="1"/>
        </p:nvSpPr>
        <p:spPr>
          <a:xfrm>
            <a:off x="1714480" y="0"/>
            <a:ext cx="1857388" cy="214296"/>
          </a:xfrm>
          <a:prstGeom prst="chevron">
            <a:avLst/>
          </a:prstGeom>
          <a:solidFill>
            <a:srgbClr val="0080D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Gestion de projet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3357554" y="0"/>
            <a:ext cx="1857388" cy="214296"/>
          </a:xfrm>
          <a:prstGeom prst="chevron">
            <a:avLst/>
          </a:prstGeom>
          <a:solidFill>
            <a:srgbClr val="0080D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Outils utilisés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rgbClr val="0080D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16386" name="Picture 2" descr="http://www.philauvergne.fr/wp-content/uploads/2013/09/universite-auvergne-blaise-pascal.png"/>
          <p:cNvPicPr>
            <a:picLocks noChangeAspect="1" noChangeArrowheads="1"/>
          </p:cNvPicPr>
          <p:nvPr userDrawn="1"/>
        </p:nvPicPr>
        <p:blipFill>
          <a:blip r:embed="rId2" cstate="print"/>
          <a:srcRect l="4762" r="67857" b="54032"/>
          <a:stretch>
            <a:fillRect/>
          </a:stretch>
        </p:blipFill>
        <p:spPr bwMode="auto">
          <a:xfrm>
            <a:off x="210416" y="4786328"/>
            <a:ext cx="400915" cy="284113"/>
          </a:xfrm>
          <a:prstGeom prst="rect">
            <a:avLst/>
          </a:prstGeom>
          <a:noFill/>
        </p:spPr>
      </p:pic>
      <p:pic>
        <p:nvPicPr>
          <p:cNvPr id="16388" name="Picture 4" descr="http://www.philauvergne.fr/wp-content/uploads/2013/09/universite-auvergne-blaise-pascal.png"/>
          <p:cNvPicPr>
            <a:picLocks noChangeAspect="1" noChangeArrowheads="1"/>
          </p:cNvPicPr>
          <p:nvPr userDrawn="1"/>
        </p:nvPicPr>
        <p:blipFill>
          <a:blip r:embed="rId3" cstate="print"/>
          <a:srcRect t="45968" r="50000" b="17741"/>
          <a:stretch>
            <a:fillRect/>
          </a:stretch>
        </p:blipFill>
        <p:spPr bwMode="auto">
          <a:xfrm>
            <a:off x="571472" y="4857766"/>
            <a:ext cx="650712" cy="192158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 userDrawn="1"/>
        </p:nvSpPr>
        <p:spPr>
          <a:xfrm>
            <a:off x="8358214" y="4774168"/>
            <a:ext cx="58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1E805-3935-4159-9CEF-FE9FCC66BB1C}" type="slidenum">
              <a:rPr lang="fr-FR" sz="1800" b="1" smtClean="0">
                <a:solidFill>
                  <a:schemeClr val="accent5">
                    <a:lumMod val="75000"/>
                  </a:schemeClr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fr-FR" sz="1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4282" y="375032"/>
            <a:ext cx="8715436" cy="428625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7072330" y="-714398"/>
            <a:ext cx="2500330" cy="2500330"/>
          </a:xfrm>
          <a:prstGeom prst="rect">
            <a:avLst/>
          </a:prstGeom>
          <a:blipFill dpi="0" rotWithShape="1">
            <a:blip r:embed="rId4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hevron 11"/>
          <p:cNvSpPr/>
          <p:nvPr userDrawn="1"/>
        </p:nvSpPr>
        <p:spPr>
          <a:xfrm>
            <a:off x="7000892" y="0"/>
            <a:ext cx="2286016" cy="214296"/>
          </a:xfrm>
          <a:prstGeom prst="chevron">
            <a:avLst/>
          </a:prstGeom>
          <a:solidFill>
            <a:srgbClr val="0080D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Conclusion et perspectives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469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4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9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3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8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texte 31"/>
          <p:cNvSpPr>
            <a:spLocks noGrp="1"/>
          </p:cNvSpPr>
          <p:nvPr>
            <p:ph type="body" sz="quarter" idx="13" hasCustomPrompt="1"/>
          </p:nvPr>
        </p:nvSpPr>
        <p:spPr>
          <a:xfrm>
            <a:off x="285720" y="714362"/>
            <a:ext cx="8715436" cy="1857388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214282" y="3714758"/>
            <a:ext cx="878684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Equipe :</a:t>
            </a:r>
          </a:p>
          <a:p>
            <a:endParaRPr lang="fr-FR" sz="1050" dirty="0" smtClean="0">
              <a:solidFill>
                <a:schemeClr val="tx1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lang="fr-FR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Cédric PARIS </a:t>
            </a:r>
            <a:r>
              <a:rPr lang="fr-FR" sz="18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- </a:t>
            </a:r>
            <a:r>
              <a:rPr lang="fr-FR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Bastien MOSNIER - Laurent RIBIERE - Maxime LANOUZIERE - </a:t>
            </a:r>
            <a:r>
              <a:rPr lang="fr-FR" sz="18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Nawhal</a:t>
            </a:r>
            <a:r>
              <a:rPr lang="fr-FR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SAYARH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  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285720" y="3071816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Professeur référent :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Pierre – Antoine PAPON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072330" y="-714398"/>
            <a:ext cx="2500330" cy="2500330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58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2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EDITEUR DE NIVEAU</a:t>
            </a:r>
            <a:endParaRPr lang="fr-FR" dirty="0"/>
          </a:p>
        </p:txBody>
      </p:sp>
      <p:sp>
        <p:nvSpPr>
          <p:cNvPr id="10" name="Chevron 9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00" y="900000"/>
            <a:ext cx="6084783" cy="3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EDITEUR DE NIVEAU</a:t>
            </a:r>
            <a:endParaRPr lang="fr-FR" dirty="0"/>
          </a:p>
        </p:txBody>
      </p:sp>
      <p:sp>
        <p:nvSpPr>
          <p:cNvPr id="10" name="Chevron 9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00" y="900000"/>
            <a:ext cx="6084784" cy="3600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00" y="900000"/>
            <a:ext cx="6084783" cy="360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00" y="900000"/>
            <a:ext cx="6084783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00" y="900000"/>
            <a:ext cx="6084783" cy="36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00" y="900000"/>
            <a:ext cx="6084783" cy="360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00" y="900000"/>
            <a:ext cx="6084783" cy="360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00" y="900000"/>
            <a:ext cx="609456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  <p:tag name="ARTICULATE_REFERENCE_ID" val="41d1c097-02cd-4dd5-8ee1-cd89392670b6"/>
  <p:tag name="ARTICULATE_SLIDE_COUNT" val="5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6558178-c:\users\nicole\desktop\12daysoftabs\ppt\template3\ppttabstemplate3.pptx"/>
  <p:tag name="ARTICULATE_PRESENTER_VERSION" val="7"/>
  <p:tag name="ARTICULATE_USED_PAGE_ORIENTATION" val="1"/>
  <p:tag name="ARTICULATE_USED_PAGE_SIZ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12</Words>
  <Application>Microsoft Office PowerPoint</Application>
  <PresentationFormat>Affichage à l'écran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 Black</vt:lpstr>
      <vt:lpstr>Segoe UI Semibold</vt:lpstr>
      <vt:lpstr>Tw Cen MT Condensed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</dc:creator>
  <cp:lastModifiedBy>Bastien MOSNIER</cp:lastModifiedBy>
  <cp:revision>123</cp:revision>
  <dcterms:created xsi:type="dcterms:W3CDTF">2015-12-17T14:49:04Z</dcterms:created>
  <dcterms:modified xsi:type="dcterms:W3CDTF">2016-01-20T14:18:16Z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05583104-F724-460B-B9FD-996F86502E39</vt:lpwstr>
  </property>
  <property fmtid="{D5CDD505-2E9C-101B-9397-08002B2CF9AE}" pid="3" name="ArticulatePath">
    <vt:lpwstr>Presentation1</vt:lpwstr>
  </property>
  <property fmtid="{D5CDD505-2E9C-101B-9397-08002B2CF9AE}" pid="4" name="ArticulateProjectVersion">
    <vt:lpwstr>7</vt:lpwstr>
  </property>
  <property fmtid="{D5CDD505-2E9C-101B-9397-08002B2CF9AE}" pid="5" name="ArticulateUseProject">
    <vt:lpwstr>1</vt:lpwstr>
  </property>
  <property fmtid="{D5CDD505-2E9C-101B-9397-08002B2CF9AE}" pid="6" name="ArticulateProjectFull">
    <vt:lpwstr>C:\Users\Nicole\Desktop\12DaysofTabs\PPT\Template3\PPTTabsTemplate3.ppta</vt:lpwstr>
  </property>
</Properties>
</file>