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Red Hat Display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22" Type="http://schemas.openxmlformats.org/officeDocument/2006/relationships/font" Target="fonts/RedHatDisplay-bold.fntdata"/><Relationship Id="rId21" Type="http://schemas.openxmlformats.org/officeDocument/2006/relationships/font" Target="fonts/RedHatDisplay-regular.fntdata"/><Relationship Id="rId24" Type="http://schemas.openxmlformats.org/officeDocument/2006/relationships/font" Target="fonts/RedHatDisplay-boldItalic.fntdata"/><Relationship Id="rId23" Type="http://schemas.openxmlformats.org/officeDocument/2006/relationships/font" Target="fonts/RedHat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avenPro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48f388a7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48f388a7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48f388a7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48f388a7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48f388a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48f388a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48f388a7_2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48f388a7_2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87150"/>
            <a:ext cx="8520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Real-estate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44238" y="4352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Innovtech</a:t>
            </a:r>
            <a:endParaRPr b="1" sz="30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787" y="1114950"/>
            <a:ext cx="3532426" cy="323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62" y="494000"/>
            <a:ext cx="7493475" cy="20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88" y="2806170"/>
            <a:ext cx="7585401" cy="197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37" y="594175"/>
            <a:ext cx="6577326" cy="42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6"/>
          <p:cNvGrpSpPr/>
          <p:nvPr/>
        </p:nvGrpSpPr>
        <p:grpSpPr>
          <a:xfrm>
            <a:off x="710902" y="1380789"/>
            <a:ext cx="7727661" cy="3049286"/>
            <a:chOff x="1247559" y="1522059"/>
            <a:chExt cx="7484418" cy="2880490"/>
          </a:xfrm>
        </p:grpSpPr>
        <p:cxnSp>
          <p:nvCxnSpPr>
            <p:cNvPr id="296" name="Google Shape;296;p16"/>
            <p:cNvCxnSpPr/>
            <p:nvPr/>
          </p:nvCxnSpPr>
          <p:spPr>
            <a:xfrm rot="10800000">
              <a:off x="2836487" y="4002123"/>
              <a:ext cx="1362900" cy="241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7" name="Google Shape;297;p16"/>
            <p:cNvSpPr/>
            <p:nvPr/>
          </p:nvSpPr>
          <p:spPr>
            <a:xfrm flipH="1">
              <a:off x="6760676" y="1522059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64A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There are 6800 real-estate agencies in Portugal</a:t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831162" y="1575246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56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Rise in competition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99" name="Google Shape;299;p16"/>
            <p:cNvCxnSpPr>
              <a:stCxn id="298" idx="1"/>
            </p:cNvCxnSpPr>
            <p:nvPr/>
          </p:nvCxnSpPr>
          <p:spPr>
            <a:xfrm flipH="1">
              <a:off x="2245362" y="1767546"/>
              <a:ext cx="1585800" cy="455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0" name="Google Shape;300;p16"/>
            <p:cNvSpPr/>
            <p:nvPr/>
          </p:nvSpPr>
          <p:spPr>
            <a:xfrm>
              <a:off x="3831162" y="2199221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Difficulty 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01" name="Google Shape;301;p16"/>
            <p:cNvCxnSpPr>
              <a:stCxn id="300" idx="1"/>
            </p:cNvCxnSpPr>
            <p:nvPr/>
          </p:nvCxnSpPr>
          <p:spPr>
            <a:xfrm flipH="1">
              <a:off x="2494062" y="2391521"/>
              <a:ext cx="1337100" cy="29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2" name="Google Shape;302;p16"/>
            <p:cNvSpPr/>
            <p:nvPr/>
          </p:nvSpPr>
          <p:spPr>
            <a:xfrm>
              <a:off x="3831162" y="2823197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Precision &amp; Time saving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03" name="Google Shape;303;p16"/>
            <p:cNvCxnSpPr>
              <a:stCxn id="302" idx="1"/>
            </p:cNvCxnSpPr>
            <p:nvPr/>
          </p:nvCxnSpPr>
          <p:spPr>
            <a:xfrm flipH="1">
              <a:off x="2502462" y="3015497"/>
              <a:ext cx="13287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4" name="Google Shape;304;p16"/>
            <p:cNvSpPr/>
            <p:nvPr/>
          </p:nvSpPr>
          <p:spPr>
            <a:xfrm flipH="1">
              <a:off x="4083775" y="4017949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your business grow</a:t>
              </a:r>
              <a:r>
                <a:rPr b="1" lang="pt-BR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</a:t>
              </a:r>
              <a:endParaRPr b="1"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831162" y="3447173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8DA2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base of potential clients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06" name="Google Shape;306;p16"/>
            <p:cNvCxnSpPr>
              <a:stCxn id="305" idx="1"/>
            </p:cNvCxnSpPr>
            <p:nvPr/>
          </p:nvCxnSpPr>
          <p:spPr>
            <a:xfrm rot="10800000">
              <a:off x="2468262" y="3397973"/>
              <a:ext cx="1362900" cy="241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7" name="Google Shape;307;p16"/>
            <p:cNvSpPr/>
            <p:nvPr/>
          </p:nvSpPr>
          <p:spPr>
            <a:xfrm flipH="1">
              <a:off x="1247559" y="1640017"/>
              <a:ext cx="2511600" cy="2511600"/>
            </a:xfrm>
            <a:prstGeom prst="ellipse">
              <a:avLst/>
            </a:prstGeom>
            <a:solidFill>
              <a:srgbClr val="DB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136290" y="3466621"/>
              <a:ext cx="919698" cy="369544"/>
            </a:xfrm>
            <a:custGeom>
              <a:rect b="b" l="l" r="r" t="t"/>
              <a:pathLst>
                <a:path extrusionOk="0" h="16426" w="40880">
                  <a:moveTo>
                    <a:pt x="31942" y="0"/>
                  </a:moveTo>
                  <a:cubicBezTo>
                    <a:pt x="31424" y="0"/>
                    <a:pt x="30909" y="78"/>
                    <a:pt x="30416" y="233"/>
                  </a:cubicBezTo>
                  <a:lnTo>
                    <a:pt x="1352" y="9611"/>
                  </a:lnTo>
                  <a:cubicBezTo>
                    <a:pt x="28" y="10034"/>
                    <a:pt x="0" y="11878"/>
                    <a:pt x="1296" y="12357"/>
                  </a:cubicBezTo>
                  <a:lnTo>
                    <a:pt x="11843" y="16159"/>
                  </a:lnTo>
                  <a:cubicBezTo>
                    <a:pt x="12348" y="16336"/>
                    <a:pt x="12873" y="16425"/>
                    <a:pt x="13397" y="16425"/>
                  </a:cubicBezTo>
                  <a:cubicBezTo>
                    <a:pt x="14042" y="16425"/>
                    <a:pt x="14687" y="16290"/>
                    <a:pt x="15293" y="16018"/>
                  </a:cubicBezTo>
                  <a:lnTo>
                    <a:pt x="39682" y="4992"/>
                  </a:lnTo>
                  <a:cubicBezTo>
                    <a:pt x="40879" y="4443"/>
                    <a:pt x="40795" y="2725"/>
                    <a:pt x="39570" y="2303"/>
                  </a:cubicBezTo>
                  <a:lnTo>
                    <a:pt x="33613" y="275"/>
                  </a:lnTo>
                  <a:cubicBezTo>
                    <a:pt x="33070" y="92"/>
                    <a:pt x="32505" y="0"/>
                    <a:pt x="31942" y="0"/>
                  </a:cubicBezTo>
                  <a:close/>
                </a:path>
              </a:pathLst>
            </a:custGeom>
            <a:solidFill>
              <a:srgbClr val="F98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141037" y="3537739"/>
              <a:ext cx="911149" cy="298429"/>
            </a:xfrm>
            <a:custGeom>
              <a:rect b="b" l="l" r="r" t="t"/>
              <a:pathLst>
                <a:path extrusionOk="0" h="13265" w="40500">
                  <a:moveTo>
                    <a:pt x="40246" y="1"/>
                  </a:moveTo>
                  <a:cubicBezTo>
                    <a:pt x="40133" y="367"/>
                    <a:pt x="39880" y="677"/>
                    <a:pt x="39499" y="846"/>
                  </a:cubicBezTo>
                  <a:lnTo>
                    <a:pt x="15096" y="11844"/>
                  </a:lnTo>
                  <a:cubicBezTo>
                    <a:pt x="14494" y="12117"/>
                    <a:pt x="13845" y="12256"/>
                    <a:pt x="13195" y="12256"/>
                  </a:cubicBezTo>
                  <a:cubicBezTo>
                    <a:pt x="12672" y="12256"/>
                    <a:pt x="12148" y="12166"/>
                    <a:pt x="11646" y="11984"/>
                  </a:cubicBezTo>
                  <a:lnTo>
                    <a:pt x="1099" y="8182"/>
                  </a:lnTo>
                  <a:cubicBezTo>
                    <a:pt x="662" y="8027"/>
                    <a:pt x="366" y="7689"/>
                    <a:pt x="240" y="7323"/>
                  </a:cubicBezTo>
                  <a:lnTo>
                    <a:pt x="240" y="7323"/>
                  </a:lnTo>
                  <a:cubicBezTo>
                    <a:pt x="0" y="8027"/>
                    <a:pt x="282" y="8886"/>
                    <a:pt x="1099" y="9196"/>
                  </a:cubicBezTo>
                  <a:lnTo>
                    <a:pt x="11646" y="12998"/>
                  </a:lnTo>
                  <a:cubicBezTo>
                    <a:pt x="12151" y="13175"/>
                    <a:pt x="12679" y="13264"/>
                    <a:pt x="13205" y="13264"/>
                  </a:cubicBezTo>
                  <a:cubicBezTo>
                    <a:pt x="13852" y="13264"/>
                    <a:pt x="14498" y="13129"/>
                    <a:pt x="15096" y="12857"/>
                  </a:cubicBezTo>
                  <a:lnTo>
                    <a:pt x="39499" y="1831"/>
                  </a:lnTo>
                  <a:cubicBezTo>
                    <a:pt x="40246" y="1494"/>
                    <a:pt x="40499" y="677"/>
                    <a:pt x="40246" y="1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217375" y="3488647"/>
              <a:ext cx="764150" cy="276899"/>
            </a:xfrm>
            <a:custGeom>
              <a:rect b="b" l="l" r="r" t="t"/>
              <a:pathLst>
                <a:path extrusionOk="0" h="12308" w="33966">
                  <a:moveTo>
                    <a:pt x="25686" y="930"/>
                  </a:moveTo>
                  <a:cubicBezTo>
                    <a:pt x="26052" y="1042"/>
                    <a:pt x="26418" y="1169"/>
                    <a:pt x="26770" y="1268"/>
                  </a:cubicBezTo>
                  <a:lnTo>
                    <a:pt x="28319" y="1690"/>
                  </a:lnTo>
                  <a:lnTo>
                    <a:pt x="27742" y="1901"/>
                  </a:lnTo>
                  <a:lnTo>
                    <a:pt x="25686" y="2662"/>
                  </a:lnTo>
                  <a:lnTo>
                    <a:pt x="23996" y="2225"/>
                  </a:lnTo>
                  <a:cubicBezTo>
                    <a:pt x="23602" y="2112"/>
                    <a:pt x="23222" y="2028"/>
                    <a:pt x="22827" y="1943"/>
                  </a:cubicBezTo>
                  <a:lnTo>
                    <a:pt x="24813" y="1253"/>
                  </a:lnTo>
                  <a:lnTo>
                    <a:pt x="25686" y="930"/>
                  </a:lnTo>
                  <a:close/>
                  <a:moveTo>
                    <a:pt x="28446" y="1718"/>
                  </a:moveTo>
                  <a:lnTo>
                    <a:pt x="28953" y="1859"/>
                  </a:lnTo>
                  <a:lnTo>
                    <a:pt x="31121" y="2422"/>
                  </a:lnTo>
                  <a:lnTo>
                    <a:pt x="32009" y="2648"/>
                  </a:lnTo>
                  <a:lnTo>
                    <a:pt x="30586" y="3183"/>
                  </a:lnTo>
                  <a:lnTo>
                    <a:pt x="29305" y="3676"/>
                  </a:lnTo>
                  <a:cubicBezTo>
                    <a:pt x="28967" y="3577"/>
                    <a:pt x="28643" y="3478"/>
                    <a:pt x="28305" y="3380"/>
                  </a:cubicBezTo>
                  <a:lnTo>
                    <a:pt x="26151" y="2774"/>
                  </a:lnTo>
                  <a:lnTo>
                    <a:pt x="25841" y="2690"/>
                  </a:lnTo>
                  <a:lnTo>
                    <a:pt x="27770" y="1972"/>
                  </a:lnTo>
                  <a:lnTo>
                    <a:pt x="28446" y="1718"/>
                  </a:lnTo>
                  <a:close/>
                  <a:moveTo>
                    <a:pt x="22743" y="1972"/>
                  </a:moveTo>
                  <a:cubicBezTo>
                    <a:pt x="23137" y="2098"/>
                    <a:pt x="23546" y="2225"/>
                    <a:pt x="23954" y="2324"/>
                  </a:cubicBezTo>
                  <a:lnTo>
                    <a:pt x="25447" y="2732"/>
                  </a:lnTo>
                  <a:lnTo>
                    <a:pt x="24179" y="3183"/>
                  </a:lnTo>
                  <a:lnTo>
                    <a:pt x="22292" y="3873"/>
                  </a:lnTo>
                  <a:lnTo>
                    <a:pt x="20715" y="3464"/>
                  </a:lnTo>
                  <a:cubicBezTo>
                    <a:pt x="20250" y="3352"/>
                    <a:pt x="19800" y="3239"/>
                    <a:pt x="19335" y="3140"/>
                  </a:cubicBezTo>
                  <a:lnTo>
                    <a:pt x="21264" y="2479"/>
                  </a:lnTo>
                  <a:lnTo>
                    <a:pt x="22743" y="1972"/>
                  </a:lnTo>
                  <a:close/>
                  <a:moveTo>
                    <a:pt x="25601" y="2760"/>
                  </a:moveTo>
                  <a:lnTo>
                    <a:pt x="26122" y="2901"/>
                  </a:lnTo>
                  <a:lnTo>
                    <a:pt x="28277" y="3464"/>
                  </a:lnTo>
                  <a:cubicBezTo>
                    <a:pt x="28587" y="3535"/>
                    <a:pt x="28897" y="3605"/>
                    <a:pt x="29192" y="3704"/>
                  </a:cubicBezTo>
                  <a:lnTo>
                    <a:pt x="27249" y="4478"/>
                  </a:lnTo>
                  <a:lnTo>
                    <a:pt x="26038" y="4929"/>
                  </a:lnTo>
                  <a:cubicBezTo>
                    <a:pt x="25700" y="4830"/>
                    <a:pt x="25376" y="4732"/>
                    <a:pt x="25052" y="4633"/>
                  </a:cubicBezTo>
                  <a:lnTo>
                    <a:pt x="22898" y="4028"/>
                  </a:lnTo>
                  <a:lnTo>
                    <a:pt x="22503" y="3929"/>
                  </a:lnTo>
                  <a:lnTo>
                    <a:pt x="24236" y="3281"/>
                  </a:lnTo>
                  <a:lnTo>
                    <a:pt x="25601" y="2760"/>
                  </a:lnTo>
                  <a:close/>
                  <a:moveTo>
                    <a:pt x="19293" y="3183"/>
                  </a:moveTo>
                  <a:cubicBezTo>
                    <a:pt x="19772" y="3323"/>
                    <a:pt x="20222" y="3464"/>
                    <a:pt x="20701" y="3605"/>
                  </a:cubicBezTo>
                  <a:lnTo>
                    <a:pt x="22095" y="3999"/>
                  </a:lnTo>
                  <a:lnTo>
                    <a:pt x="19208" y="5056"/>
                  </a:lnTo>
                  <a:lnTo>
                    <a:pt x="17321" y="4563"/>
                  </a:lnTo>
                  <a:cubicBezTo>
                    <a:pt x="16927" y="4450"/>
                    <a:pt x="16547" y="4366"/>
                    <a:pt x="16181" y="4281"/>
                  </a:cubicBezTo>
                  <a:lnTo>
                    <a:pt x="19293" y="3183"/>
                  </a:lnTo>
                  <a:close/>
                  <a:moveTo>
                    <a:pt x="22278" y="4028"/>
                  </a:moveTo>
                  <a:lnTo>
                    <a:pt x="22870" y="4197"/>
                  </a:lnTo>
                  <a:lnTo>
                    <a:pt x="25024" y="4760"/>
                  </a:lnTo>
                  <a:cubicBezTo>
                    <a:pt x="25334" y="4830"/>
                    <a:pt x="25644" y="4901"/>
                    <a:pt x="25939" y="4985"/>
                  </a:cubicBezTo>
                  <a:lnTo>
                    <a:pt x="22982" y="6112"/>
                  </a:lnTo>
                  <a:cubicBezTo>
                    <a:pt x="22532" y="5971"/>
                    <a:pt x="22095" y="5830"/>
                    <a:pt x="21630" y="5703"/>
                  </a:cubicBezTo>
                  <a:lnTo>
                    <a:pt x="19490" y="5112"/>
                  </a:lnTo>
                  <a:lnTo>
                    <a:pt x="19434" y="5084"/>
                  </a:lnTo>
                  <a:lnTo>
                    <a:pt x="22278" y="4028"/>
                  </a:lnTo>
                  <a:close/>
                  <a:moveTo>
                    <a:pt x="23643" y="6316"/>
                  </a:moveTo>
                  <a:lnTo>
                    <a:pt x="23643" y="6316"/>
                  </a:lnTo>
                  <a:cubicBezTo>
                    <a:pt x="23690" y="6329"/>
                    <a:pt x="23738" y="6341"/>
                    <a:pt x="23785" y="6351"/>
                  </a:cubicBezTo>
                  <a:lnTo>
                    <a:pt x="23643" y="6316"/>
                  </a:lnTo>
                  <a:close/>
                  <a:moveTo>
                    <a:pt x="16082" y="4309"/>
                  </a:moveTo>
                  <a:cubicBezTo>
                    <a:pt x="16491" y="4436"/>
                    <a:pt x="16899" y="4563"/>
                    <a:pt x="17307" y="4661"/>
                  </a:cubicBezTo>
                  <a:lnTo>
                    <a:pt x="18969" y="5126"/>
                  </a:lnTo>
                  <a:lnTo>
                    <a:pt x="17110" y="5816"/>
                  </a:lnTo>
                  <a:lnTo>
                    <a:pt x="15575" y="6379"/>
                  </a:lnTo>
                  <a:lnTo>
                    <a:pt x="13914" y="5929"/>
                  </a:lnTo>
                  <a:lnTo>
                    <a:pt x="12393" y="5562"/>
                  </a:lnTo>
                  <a:lnTo>
                    <a:pt x="14181" y="4971"/>
                  </a:lnTo>
                  <a:lnTo>
                    <a:pt x="16082" y="4309"/>
                  </a:lnTo>
                  <a:close/>
                  <a:moveTo>
                    <a:pt x="19208" y="5196"/>
                  </a:moveTo>
                  <a:lnTo>
                    <a:pt x="19448" y="5267"/>
                  </a:lnTo>
                  <a:lnTo>
                    <a:pt x="21616" y="5830"/>
                  </a:lnTo>
                  <a:lnTo>
                    <a:pt x="22940" y="6140"/>
                  </a:lnTo>
                  <a:lnTo>
                    <a:pt x="20546" y="7055"/>
                  </a:lnTo>
                  <a:lnTo>
                    <a:pt x="19462" y="7478"/>
                  </a:lnTo>
                  <a:cubicBezTo>
                    <a:pt x="19068" y="7351"/>
                    <a:pt x="18645" y="7238"/>
                    <a:pt x="18237" y="7111"/>
                  </a:cubicBezTo>
                  <a:lnTo>
                    <a:pt x="16082" y="6520"/>
                  </a:lnTo>
                  <a:lnTo>
                    <a:pt x="15829" y="6450"/>
                  </a:lnTo>
                  <a:lnTo>
                    <a:pt x="17167" y="5957"/>
                  </a:lnTo>
                  <a:lnTo>
                    <a:pt x="19208" y="5196"/>
                  </a:lnTo>
                  <a:close/>
                  <a:moveTo>
                    <a:pt x="12322" y="5605"/>
                  </a:moveTo>
                  <a:cubicBezTo>
                    <a:pt x="12843" y="5760"/>
                    <a:pt x="13364" y="5915"/>
                    <a:pt x="13885" y="6055"/>
                  </a:cubicBezTo>
                  <a:lnTo>
                    <a:pt x="15350" y="6464"/>
                  </a:lnTo>
                  <a:lnTo>
                    <a:pt x="11646" y="7830"/>
                  </a:lnTo>
                  <a:lnTo>
                    <a:pt x="9802" y="7351"/>
                  </a:lnTo>
                  <a:cubicBezTo>
                    <a:pt x="9295" y="7238"/>
                    <a:pt x="8760" y="7111"/>
                    <a:pt x="8253" y="6985"/>
                  </a:cubicBezTo>
                  <a:lnTo>
                    <a:pt x="12322" y="5605"/>
                  </a:lnTo>
                  <a:close/>
                  <a:moveTo>
                    <a:pt x="15575" y="6520"/>
                  </a:moveTo>
                  <a:lnTo>
                    <a:pt x="16054" y="6633"/>
                  </a:lnTo>
                  <a:lnTo>
                    <a:pt x="18209" y="7196"/>
                  </a:lnTo>
                  <a:cubicBezTo>
                    <a:pt x="18603" y="7309"/>
                    <a:pt x="19011" y="7393"/>
                    <a:pt x="19391" y="7478"/>
                  </a:cubicBezTo>
                  <a:lnTo>
                    <a:pt x="15646" y="8984"/>
                  </a:lnTo>
                  <a:cubicBezTo>
                    <a:pt x="15139" y="8815"/>
                    <a:pt x="14632" y="8660"/>
                    <a:pt x="14111" y="8520"/>
                  </a:cubicBezTo>
                  <a:lnTo>
                    <a:pt x="11970" y="7928"/>
                  </a:lnTo>
                  <a:lnTo>
                    <a:pt x="11844" y="7886"/>
                  </a:lnTo>
                  <a:lnTo>
                    <a:pt x="15575" y="6520"/>
                  </a:lnTo>
                  <a:close/>
                  <a:moveTo>
                    <a:pt x="8154" y="7027"/>
                  </a:moveTo>
                  <a:lnTo>
                    <a:pt x="9731" y="7506"/>
                  </a:lnTo>
                  <a:lnTo>
                    <a:pt x="11393" y="7956"/>
                  </a:lnTo>
                  <a:lnTo>
                    <a:pt x="9999" y="8491"/>
                  </a:lnTo>
                  <a:lnTo>
                    <a:pt x="7169" y="9519"/>
                  </a:lnTo>
                  <a:lnTo>
                    <a:pt x="5099" y="8998"/>
                  </a:lnTo>
                  <a:cubicBezTo>
                    <a:pt x="4577" y="8858"/>
                    <a:pt x="4028" y="8731"/>
                    <a:pt x="3507" y="8604"/>
                  </a:cubicBezTo>
                  <a:lnTo>
                    <a:pt x="7056" y="7393"/>
                  </a:lnTo>
                  <a:lnTo>
                    <a:pt x="8154" y="7027"/>
                  </a:lnTo>
                  <a:close/>
                  <a:moveTo>
                    <a:pt x="11120" y="10638"/>
                  </a:moveTo>
                  <a:lnTo>
                    <a:pt x="11120" y="10638"/>
                  </a:lnTo>
                  <a:cubicBezTo>
                    <a:pt x="11166" y="10652"/>
                    <a:pt x="11213" y="10667"/>
                    <a:pt x="11260" y="10682"/>
                  </a:cubicBezTo>
                  <a:lnTo>
                    <a:pt x="11260" y="10682"/>
                  </a:lnTo>
                  <a:lnTo>
                    <a:pt x="11280" y="10674"/>
                  </a:lnTo>
                  <a:cubicBezTo>
                    <a:pt x="11227" y="10662"/>
                    <a:pt x="11173" y="10650"/>
                    <a:pt x="11120" y="10638"/>
                  </a:cubicBezTo>
                  <a:close/>
                  <a:moveTo>
                    <a:pt x="28376" y="0"/>
                  </a:moveTo>
                  <a:lnTo>
                    <a:pt x="25700" y="901"/>
                  </a:lnTo>
                  <a:cubicBezTo>
                    <a:pt x="25348" y="817"/>
                    <a:pt x="25010" y="718"/>
                    <a:pt x="24658" y="648"/>
                  </a:cubicBezTo>
                  <a:lnTo>
                    <a:pt x="24658" y="648"/>
                  </a:lnTo>
                  <a:cubicBezTo>
                    <a:pt x="24982" y="761"/>
                    <a:pt x="25292" y="845"/>
                    <a:pt x="25616" y="930"/>
                  </a:cubicBezTo>
                  <a:lnTo>
                    <a:pt x="24813" y="1197"/>
                  </a:lnTo>
                  <a:lnTo>
                    <a:pt x="22701" y="1915"/>
                  </a:lnTo>
                  <a:cubicBezTo>
                    <a:pt x="22419" y="1845"/>
                    <a:pt x="22137" y="1774"/>
                    <a:pt x="21842" y="1704"/>
                  </a:cubicBezTo>
                  <a:lnTo>
                    <a:pt x="21842" y="1704"/>
                  </a:lnTo>
                  <a:cubicBezTo>
                    <a:pt x="22109" y="1803"/>
                    <a:pt x="22377" y="1873"/>
                    <a:pt x="22616" y="1943"/>
                  </a:cubicBezTo>
                  <a:lnTo>
                    <a:pt x="21264" y="2394"/>
                  </a:lnTo>
                  <a:lnTo>
                    <a:pt x="19166" y="3098"/>
                  </a:lnTo>
                  <a:cubicBezTo>
                    <a:pt x="18969" y="3042"/>
                    <a:pt x="18758" y="3000"/>
                    <a:pt x="18575" y="2957"/>
                  </a:cubicBezTo>
                  <a:lnTo>
                    <a:pt x="18575" y="2957"/>
                  </a:lnTo>
                  <a:cubicBezTo>
                    <a:pt x="18744" y="3014"/>
                    <a:pt x="18941" y="3070"/>
                    <a:pt x="19110" y="3112"/>
                  </a:cubicBezTo>
                  <a:lnTo>
                    <a:pt x="15927" y="4211"/>
                  </a:lnTo>
                  <a:cubicBezTo>
                    <a:pt x="15660" y="4154"/>
                    <a:pt x="15420" y="4084"/>
                    <a:pt x="15153" y="4013"/>
                  </a:cubicBezTo>
                  <a:lnTo>
                    <a:pt x="15153" y="4013"/>
                  </a:lnTo>
                  <a:cubicBezTo>
                    <a:pt x="15378" y="4084"/>
                    <a:pt x="15632" y="4154"/>
                    <a:pt x="15857" y="4225"/>
                  </a:cubicBezTo>
                  <a:lnTo>
                    <a:pt x="14153" y="4802"/>
                  </a:lnTo>
                  <a:lnTo>
                    <a:pt x="12139" y="5506"/>
                  </a:lnTo>
                  <a:cubicBezTo>
                    <a:pt x="12027" y="5478"/>
                    <a:pt x="11886" y="5436"/>
                    <a:pt x="11759" y="5422"/>
                  </a:cubicBezTo>
                  <a:lnTo>
                    <a:pt x="11759" y="5422"/>
                  </a:lnTo>
                  <a:cubicBezTo>
                    <a:pt x="11886" y="5464"/>
                    <a:pt x="11984" y="5492"/>
                    <a:pt x="12111" y="5534"/>
                  </a:cubicBezTo>
                  <a:lnTo>
                    <a:pt x="8056" y="6942"/>
                  </a:lnTo>
                  <a:lnTo>
                    <a:pt x="7633" y="6830"/>
                  </a:lnTo>
                  <a:lnTo>
                    <a:pt x="7633" y="6830"/>
                  </a:lnTo>
                  <a:cubicBezTo>
                    <a:pt x="7760" y="6872"/>
                    <a:pt x="7901" y="6900"/>
                    <a:pt x="8028" y="6957"/>
                  </a:cubicBezTo>
                  <a:lnTo>
                    <a:pt x="7070" y="7295"/>
                  </a:lnTo>
                  <a:lnTo>
                    <a:pt x="3535" y="8520"/>
                  </a:lnTo>
                  <a:lnTo>
                    <a:pt x="3409" y="8562"/>
                  </a:lnTo>
                  <a:cubicBezTo>
                    <a:pt x="3268" y="8520"/>
                    <a:pt x="3113" y="8491"/>
                    <a:pt x="2972" y="8449"/>
                  </a:cubicBezTo>
                  <a:lnTo>
                    <a:pt x="2972" y="8449"/>
                  </a:lnTo>
                  <a:cubicBezTo>
                    <a:pt x="3113" y="8491"/>
                    <a:pt x="3240" y="8520"/>
                    <a:pt x="3381" y="8576"/>
                  </a:cubicBezTo>
                  <a:lnTo>
                    <a:pt x="1" y="9773"/>
                  </a:lnTo>
                  <a:lnTo>
                    <a:pt x="1" y="9773"/>
                  </a:lnTo>
                  <a:lnTo>
                    <a:pt x="3493" y="8604"/>
                  </a:lnTo>
                  <a:cubicBezTo>
                    <a:pt x="4042" y="8773"/>
                    <a:pt x="4577" y="8942"/>
                    <a:pt x="5113" y="9083"/>
                  </a:cubicBezTo>
                  <a:lnTo>
                    <a:pt x="6971" y="9590"/>
                  </a:lnTo>
                  <a:lnTo>
                    <a:pt x="6507" y="9773"/>
                  </a:lnTo>
                  <a:lnTo>
                    <a:pt x="2972" y="11111"/>
                  </a:lnTo>
                  <a:lnTo>
                    <a:pt x="6521" y="9829"/>
                  </a:lnTo>
                  <a:lnTo>
                    <a:pt x="7098" y="9618"/>
                  </a:lnTo>
                  <a:lnTo>
                    <a:pt x="7267" y="9660"/>
                  </a:lnTo>
                  <a:lnTo>
                    <a:pt x="9436" y="10224"/>
                  </a:lnTo>
                  <a:cubicBezTo>
                    <a:pt x="9989" y="10378"/>
                    <a:pt x="10554" y="10509"/>
                    <a:pt x="11120" y="10638"/>
                  </a:cubicBezTo>
                  <a:lnTo>
                    <a:pt x="11120" y="10638"/>
                  </a:lnTo>
                  <a:cubicBezTo>
                    <a:pt x="10556" y="10462"/>
                    <a:pt x="10002" y="10306"/>
                    <a:pt x="9436" y="10139"/>
                  </a:cubicBezTo>
                  <a:lnTo>
                    <a:pt x="7309" y="9548"/>
                  </a:lnTo>
                  <a:lnTo>
                    <a:pt x="10055" y="8534"/>
                  </a:lnTo>
                  <a:lnTo>
                    <a:pt x="11576" y="7970"/>
                  </a:lnTo>
                  <a:lnTo>
                    <a:pt x="11900" y="8055"/>
                  </a:lnTo>
                  <a:lnTo>
                    <a:pt x="14069" y="8632"/>
                  </a:lnTo>
                  <a:cubicBezTo>
                    <a:pt x="14575" y="8745"/>
                    <a:pt x="15068" y="8872"/>
                    <a:pt x="15575" y="8998"/>
                  </a:cubicBezTo>
                  <a:lnTo>
                    <a:pt x="13857" y="9688"/>
                  </a:lnTo>
                  <a:lnTo>
                    <a:pt x="11280" y="10688"/>
                  </a:lnTo>
                  <a:cubicBezTo>
                    <a:pt x="11274" y="10686"/>
                    <a:pt x="11267" y="10684"/>
                    <a:pt x="11260" y="10682"/>
                  </a:cubicBezTo>
                  <a:lnTo>
                    <a:pt x="11260" y="10682"/>
                  </a:lnTo>
                  <a:lnTo>
                    <a:pt x="10520" y="10970"/>
                  </a:lnTo>
                  <a:lnTo>
                    <a:pt x="7183" y="12308"/>
                  </a:lnTo>
                  <a:lnTo>
                    <a:pt x="7183" y="12308"/>
                  </a:lnTo>
                  <a:lnTo>
                    <a:pt x="10548" y="11040"/>
                  </a:lnTo>
                  <a:lnTo>
                    <a:pt x="11407" y="10702"/>
                  </a:lnTo>
                  <a:cubicBezTo>
                    <a:pt x="11478" y="10716"/>
                    <a:pt x="11534" y="10745"/>
                    <a:pt x="11604" y="10759"/>
                  </a:cubicBezTo>
                  <a:cubicBezTo>
                    <a:pt x="11548" y="10745"/>
                    <a:pt x="11478" y="10716"/>
                    <a:pt x="11421" y="10702"/>
                  </a:cubicBezTo>
                  <a:lnTo>
                    <a:pt x="13885" y="9759"/>
                  </a:lnTo>
                  <a:lnTo>
                    <a:pt x="15787" y="9027"/>
                  </a:lnTo>
                  <a:lnTo>
                    <a:pt x="16265" y="9139"/>
                  </a:lnTo>
                  <a:cubicBezTo>
                    <a:pt x="16124" y="9083"/>
                    <a:pt x="15984" y="9055"/>
                    <a:pt x="15843" y="9012"/>
                  </a:cubicBezTo>
                  <a:lnTo>
                    <a:pt x="19645" y="7548"/>
                  </a:lnTo>
                  <a:cubicBezTo>
                    <a:pt x="19884" y="7604"/>
                    <a:pt x="20138" y="7675"/>
                    <a:pt x="20377" y="7731"/>
                  </a:cubicBezTo>
                  <a:lnTo>
                    <a:pt x="19701" y="7520"/>
                  </a:lnTo>
                  <a:lnTo>
                    <a:pt x="20588" y="7168"/>
                  </a:lnTo>
                  <a:lnTo>
                    <a:pt x="23151" y="6196"/>
                  </a:lnTo>
                  <a:lnTo>
                    <a:pt x="23643" y="6316"/>
                  </a:lnTo>
                  <a:lnTo>
                    <a:pt x="23643" y="6316"/>
                  </a:lnTo>
                  <a:cubicBezTo>
                    <a:pt x="23493" y="6276"/>
                    <a:pt x="23343" y="6225"/>
                    <a:pt x="23193" y="6182"/>
                  </a:cubicBezTo>
                  <a:lnTo>
                    <a:pt x="26122" y="5041"/>
                  </a:lnTo>
                  <a:cubicBezTo>
                    <a:pt x="26474" y="5126"/>
                    <a:pt x="26841" y="5210"/>
                    <a:pt x="27193" y="5295"/>
                  </a:cubicBezTo>
                  <a:cubicBezTo>
                    <a:pt x="26855" y="5196"/>
                    <a:pt x="26545" y="5112"/>
                    <a:pt x="26207" y="4999"/>
                  </a:cubicBezTo>
                  <a:lnTo>
                    <a:pt x="27277" y="4577"/>
                  </a:lnTo>
                  <a:lnTo>
                    <a:pt x="29361" y="3774"/>
                  </a:lnTo>
                  <a:lnTo>
                    <a:pt x="30474" y="4028"/>
                  </a:lnTo>
                  <a:cubicBezTo>
                    <a:pt x="30136" y="3929"/>
                    <a:pt x="29784" y="3830"/>
                    <a:pt x="29446" y="3732"/>
                  </a:cubicBezTo>
                  <a:lnTo>
                    <a:pt x="30629" y="3267"/>
                  </a:lnTo>
                  <a:lnTo>
                    <a:pt x="32093" y="2690"/>
                  </a:lnTo>
                  <a:cubicBezTo>
                    <a:pt x="32487" y="2774"/>
                    <a:pt x="32882" y="2887"/>
                    <a:pt x="33290" y="2971"/>
                  </a:cubicBezTo>
                  <a:cubicBezTo>
                    <a:pt x="32910" y="2873"/>
                    <a:pt x="32544" y="2760"/>
                    <a:pt x="32178" y="2648"/>
                  </a:cubicBezTo>
                  <a:lnTo>
                    <a:pt x="33966" y="1915"/>
                  </a:lnTo>
                  <a:lnTo>
                    <a:pt x="32121" y="2619"/>
                  </a:lnTo>
                  <a:cubicBezTo>
                    <a:pt x="31783" y="2521"/>
                    <a:pt x="31473" y="2436"/>
                    <a:pt x="31136" y="2324"/>
                  </a:cubicBezTo>
                  <a:lnTo>
                    <a:pt x="28995" y="1732"/>
                  </a:lnTo>
                  <a:lnTo>
                    <a:pt x="28671" y="1634"/>
                  </a:lnTo>
                  <a:lnTo>
                    <a:pt x="31319" y="634"/>
                  </a:lnTo>
                  <a:lnTo>
                    <a:pt x="28587" y="1620"/>
                  </a:lnTo>
                  <a:lnTo>
                    <a:pt x="26841" y="1169"/>
                  </a:lnTo>
                  <a:cubicBezTo>
                    <a:pt x="26503" y="1070"/>
                    <a:pt x="26151" y="1000"/>
                    <a:pt x="25799" y="916"/>
                  </a:cubicBezTo>
                  <a:lnTo>
                    <a:pt x="28376" y="0"/>
                  </a:lnTo>
                  <a:close/>
                </a:path>
              </a:pathLst>
            </a:custGeom>
            <a:solidFill>
              <a:srgbClr val="9DB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217375" y="3486735"/>
              <a:ext cx="764150" cy="276922"/>
            </a:xfrm>
            <a:custGeom>
              <a:rect b="b" l="l" r="r" t="t"/>
              <a:pathLst>
                <a:path extrusionOk="0" h="12309" w="33966">
                  <a:moveTo>
                    <a:pt x="25686" y="944"/>
                  </a:moveTo>
                  <a:cubicBezTo>
                    <a:pt x="26052" y="1057"/>
                    <a:pt x="26418" y="1184"/>
                    <a:pt x="26770" y="1282"/>
                  </a:cubicBezTo>
                  <a:lnTo>
                    <a:pt x="28319" y="1705"/>
                  </a:lnTo>
                  <a:lnTo>
                    <a:pt x="27742" y="1916"/>
                  </a:lnTo>
                  <a:lnTo>
                    <a:pt x="25686" y="2676"/>
                  </a:lnTo>
                  <a:lnTo>
                    <a:pt x="23996" y="2240"/>
                  </a:lnTo>
                  <a:cubicBezTo>
                    <a:pt x="23602" y="2127"/>
                    <a:pt x="23222" y="2043"/>
                    <a:pt x="22827" y="1958"/>
                  </a:cubicBezTo>
                  <a:lnTo>
                    <a:pt x="24813" y="1268"/>
                  </a:lnTo>
                  <a:lnTo>
                    <a:pt x="25686" y="944"/>
                  </a:lnTo>
                  <a:close/>
                  <a:moveTo>
                    <a:pt x="28446" y="1719"/>
                  </a:moveTo>
                  <a:lnTo>
                    <a:pt x="28953" y="1859"/>
                  </a:lnTo>
                  <a:lnTo>
                    <a:pt x="31121" y="2423"/>
                  </a:lnTo>
                  <a:lnTo>
                    <a:pt x="32009" y="2634"/>
                  </a:lnTo>
                  <a:lnTo>
                    <a:pt x="30586" y="3183"/>
                  </a:lnTo>
                  <a:lnTo>
                    <a:pt x="29305" y="3676"/>
                  </a:lnTo>
                  <a:cubicBezTo>
                    <a:pt x="28967" y="3563"/>
                    <a:pt x="28643" y="3479"/>
                    <a:pt x="28305" y="3380"/>
                  </a:cubicBezTo>
                  <a:lnTo>
                    <a:pt x="26151" y="2775"/>
                  </a:lnTo>
                  <a:lnTo>
                    <a:pt x="25841" y="2690"/>
                  </a:lnTo>
                  <a:lnTo>
                    <a:pt x="27770" y="1972"/>
                  </a:lnTo>
                  <a:lnTo>
                    <a:pt x="28446" y="1719"/>
                  </a:lnTo>
                  <a:close/>
                  <a:moveTo>
                    <a:pt x="22743" y="1986"/>
                  </a:moveTo>
                  <a:cubicBezTo>
                    <a:pt x="23137" y="2113"/>
                    <a:pt x="23546" y="2240"/>
                    <a:pt x="23954" y="2338"/>
                  </a:cubicBezTo>
                  <a:lnTo>
                    <a:pt x="25447" y="2747"/>
                  </a:lnTo>
                  <a:lnTo>
                    <a:pt x="24179" y="3197"/>
                  </a:lnTo>
                  <a:lnTo>
                    <a:pt x="22292" y="3887"/>
                  </a:lnTo>
                  <a:lnTo>
                    <a:pt x="20715" y="3479"/>
                  </a:lnTo>
                  <a:cubicBezTo>
                    <a:pt x="20250" y="3366"/>
                    <a:pt x="19800" y="3254"/>
                    <a:pt x="19335" y="3155"/>
                  </a:cubicBezTo>
                  <a:lnTo>
                    <a:pt x="21264" y="2493"/>
                  </a:lnTo>
                  <a:lnTo>
                    <a:pt x="22743" y="1986"/>
                  </a:lnTo>
                  <a:close/>
                  <a:moveTo>
                    <a:pt x="25601" y="2775"/>
                  </a:moveTo>
                  <a:lnTo>
                    <a:pt x="26122" y="2916"/>
                  </a:lnTo>
                  <a:lnTo>
                    <a:pt x="28277" y="3479"/>
                  </a:lnTo>
                  <a:cubicBezTo>
                    <a:pt x="28587" y="3549"/>
                    <a:pt x="28897" y="3620"/>
                    <a:pt x="29192" y="3704"/>
                  </a:cubicBezTo>
                  <a:lnTo>
                    <a:pt x="27249" y="4493"/>
                  </a:lnTo>
                  <a:lnTo>
                    <a:pt x="26038" y="4943"/>
                  </a:lnTo>
                  <a:cubicBezTo>
                    <a:pt x="25700" y="4845"/>
                    <a:pt x="25376" y="4746"/>
                    <a:pt x="25052" y="4648"/>
                  </a:cubicBezTo>
                  <a:lnTo>
                    <a:pt x="22898" y="4042"/>
                  </a:lnTo>
                  <a:lnTo>
                    <a:pt x="22503" y="3944"/>
                  </a:lnTo>
                  <a:lnTo>
                    <a:pt x="24236" y="3282"/>
                  </a:lnTo>
                  <a:lnTo>
                    <a:pt x="25601" y="2775"/>
                  </a:lnTo>
                  <a:close/>
                  <a:moveTo>
                    <a:pt x="19293" y="3183"/>
                  </a:moveTo>
                  <a:cubicBezTo>
                    <a:pt x="19772" y="3324"/>
                    <a:pt x="20222" y="3465"/>
                    <a:pt x="20701" y="3606"/>
                  </a:cubicBezTo>
                  <a:lnTo>
                    <a:pt x="22095" y="4000"/>
                  </a:lnTo>
                  <a:lnTo>
                    <a:pt x="19208" y="5056"/>
                  </a:lnTo>
                  <a:lnTo>
                    <a:pt x="17321" y="4563"/>
                  </a:lnTo>
                  <a:cubicBezTo>
                    <a:pt x="16927" y="4451"/>
                    <a:pt x="16547" y="4366"/>
                    <a:pt x="16181" y="4282"/>
                  </a:cubicBezTo>
                  <a:lnTo>
                    <a:pt x="19293" y="3183"/>
                  </a:lnTo>
                  <a:close/>
                  <a:moveTo>
                    <a:pt x="22278" y="4042"/>
                  </a:moveTo>
                  <a:lnTo>
                    <a:pt x="22870" y="4211"/>
                  </a:lnTo>
                  <a:lnTo>
                    <a:pt x="25024" y="4774"/>
                  </a:lnTo>
                  <a:cubicBezTo>
                    <a:pt x="25334" y="4845"/>
                    <a:pt x="25644" y="4915"/>
                    <a:pt x="25939" y="5000"/>
                  </a:cubicBezTo>
                  <a:lnTo>
                    <a:pt x="22982" y="6126"/>
                  </a:lnTo>
                  <a:cubicBezTo>
                    <a:pt x="22532" y="5985"/>
                    <a:pt x="22095" y="5845"/>
                    <a:pt x="21630" y="5718"/>
                  </a:cubicBezTo>
                  <a:lnTo>
                    <a:pt x="19490" y="5126"/>
                  </a:lnTo>
                  <a:lnTo>
                    <a:pt x="19434" y="5098"/>
                  </a:lnTo>
                  <a:lnTo>
                    <a:pt x="22278" y="4042"/>
                  </a:lnTo>
                  <a:close/>
                  <a:moveTo>
                    <a:pt x="16082" y="4310"/>
                  </a:moveTo>
                  <a:cubicBezTo>
                    <a:pt x="16491" y="4436"/>
                    <a:pt x="16899" y="4563"/>
                    <a:pt x="17307" y="4662"/>
                  </a:cubicBezTo>
                  <a:lnTo>
                    <a:pt x="18969" y="5126"/>
                  </a:lnTo>
                  <a:lnTo>
                    <a:pt x="17110" y="5802"/>
                  </a:lnTo>
                  <a:lnTo>
                    <a:pt x="15575" y="6366"/>
                  </a:lnTo>
                  <a:lnTo>
                    <a:pt x="13914" y="5929"/>
                  </a:lnTo>
                  <a:lnTo>
                    <a:pt x="12393" y="5563"/>
                  </a:lnTo>
                  <a:lnTo>
                    <a:pt x="14181" y="4957"/>
                  </a:lnTo>
                  <a:lnTo>
                    <a:pt x="16082" y="4310"/>
                  </a:lnTo>
                  <a:close/>
                  <a:moveTo>
                    <a:pt x="7633" y="6830"/>
                  </a:moveTo>
                  <a:lnTo>
                    <a:pt x="7682" y="6842"/>
                  </a:lnTo>
                  <a:lnTo>
                    <a:pt x="7682" y="6842"/>
                  </a:lnTo>
                  <a:cubicBezTo>
                    <a:pt x="7666" y="6838"/>
                    <a:pt x="7649" y="6834"/>
                    <a:pt x="7633" y="6830"/>
                  </a:cubicBezTo>
                  <a:close/>
                  <a:moveTo>
                    <a:pt x="19208" y="5197"/>
                  </a:moveTo>
                  <a:lnTo>
                    <a:pt x="19448" y="5267"/>
                  </a:lnTo>
                  <a:lnTo>
                    <a:pt x="21616" y="5831"/>
                  </a:lnTo>
                  <a:lnTo>
                    <a:pt x="22940" y="6140"/>
                  </a:lnTo>
                  <a:lnTo>
                    <a:pt x="20546" y="7056"/>
                  </a:lnTo>
                  <a:lnTo>
                    <a:pt x="19462" y="7478"/>
                  </a:lnTo>
                  <a:cubicBezTo>
                    <a:pt x="19068" y="7351"/>
                    <a:pt x="18645" y="7239"/>
                    <a:pt x="18237" y="7112"/>
                  </a:cubicBezTo>
                  <a:lnTo>
                    <a:pt x="16082" y="6506"/>
                  </a:lnTo>
                  <a:lnTo>
                    <a:pt x="15829" y="6436"/>
                  </a:lnTo>
                  <a:lnTo>
                    <a:pt x="17167" y="5943"/>
                  </a:lnTo>
                  <a:lnTo>
                    <a:pt x="19208" y="5197"/>
                  </a:lnTo>
                  <a:close/>
                  <a:moveTo>
                    <a:pt x="12322" y="5619"/>
                  </a:moveTo>
                  <a:cubicBezTo>
                    <a:pt x="12843" y="5774"/>
                    <a:pt x="13364" y="5929"/>
                    <a:pt x="13885" y="6070"/>
                  </a:cubicBezTo>
                  <a:lnTo>
                    <a:pt x="15350" y="6478"/>
                  </a:lnTo>
                  <a:lnTo>
                    <a:pt x="11646" y="7844"/>
                  </a:lnTo>
                  <a:lnTo>
                    <a:pt x="9802" y="7380"/>
                  </a:lnTo>
                  <a:cubicBezTo>
                    <a:pt x="9295" y="7253"/>
                    <a:pt x="8760" y="7126"/>
                    <a:pt x="8253" y="6999"/>
                  </a:cubicBezTo>
                  <a:lnTo>
                    <a:pt x="12322" y="5619"/>
                  </a:lnTo>
                  <a:close/>
                  <a:moveTo>
                    <a:pt x="15575" y="6535"/>
                  </a:moveTo>
                  <a:lnTo>
                    <a:pt x="16054" y="6647"/>
                  </a:lnTo>
                  <a:lnTo>
                    <a:pt x="18209" y="7211"/>
                  </a:lnTo>
                  <a:cubicBezTo>
                    <a:pt x="18603" y="7323"/>
                    <a:pt x="19011" y="7408"/>
                    <a:pt x="19391" y="7492"/>
                  </a:cubicBezTo>
                  <a:lnTo>
                    <a:pt x="15646" y="8999"/>
                  </a:lnTo>
                  <a:cubicBezTo>
                    <a:pt x="15139" y="8830"/>
                    <a:pt x="14632" y="8675"/>
                    <a:pt x="14111" y="8534"/>
                  </a:cubicBezTo>
                  <a:lnTo>
                    <a:pt x="11970" y="7943"/>
                  </a:lnTo>
                  <a:lnTo>
                    <a:pt x="11844" y="7901"/>
                  </a:lnTo>
                  <a:lnTo>
                    <a:pt x="15575" y="6535"/>
                  </a:lnTo>
                  <a:close/>
                  <a:moveTo>
                    <a:pt x="8154" y="7027"/>
                  </a:moveTo>
                  <a:lnTo>
                    <a:pt x="9731" y="7492"/>
                  </a:lnTo>
                  <a:lnTo>
                    <a:pt x="11393" y="7957"/>
                  </a:lnTo>
                  <a:lnTo>
                    <a:pt x="9999" y="8478"/>
                  </a:lnTo>
                  <a:lnTo>
                    <a:pt x="7169" y="9520"/>
                  </a:lnTo>
                  <a:lnTo>
                    <a:pt x="5099" y="8999"/>
                  </a:lnTo>
                  <a:cubicBezTo>
                    <a:pt x="4577" y="8858"/>
                    <a:pt x="4028" y="8731"/>
                    <a:pt x="3507" y="8605"/>
                  </a:cubicBezTo>
                  <a:lnTo>
                    <a:pt x="7056" y="7394"/>
                  </a:lnTo>
                  <a:lnTo>
                    <a:pt x="8154" y="7027"/>
                  </a:lnTo>
                  <a:close/>
                  <a:moveTo>
                    <a:pt x="10757" y="10541"/>
                  </a:moveTo>
                  <a:cubicBezTo>
                    <a:pt x="10912" y="10588"/>
                    <a:pt x="11066" y="10635"/>
                    <a:pt x="11222" y="10684"/>
                  </a:cubicBezTo>
                  <a:lnTo>
                    <a:pt x="11222" y="10684"/>
                  </a:lnTo>
                  <a:lnTo>
                    <a:pt x="11280" y="10661"/>
                  </a:lnTo>
                  <a:cubicBezTo>
                    <a:pt x="11106" y="10621"/>
                    <a:pt x="10931" y="10581"/>
                    <a:pt x="10757" y="10541"/>
                  </a:cubicBezTo>
                  <a:close/>
                  <a:moveTo>
                    <a:pt x="28376" y="1"/>
                  </a:moveTo>
                  <a:lnTo>
                    <a:pt x="25700" y="902"/>
                  </a:lnTo>
                  <a:cubicBezTo>
                    <a:pt x="25348" y="803"/>
                    <a:pt x="25010" y="719"/>
                    <a:pt x="24658" y="648"/>
                  </a:cubicBezTo>
                  <a:lnTo>
                    <a:pt x="24658" y="648"/>
                  </a:lnTo>
                  <a:cubicBezTo>
                    <a:pt x="24982" y="761"/>
                    <a:pt x="25292" y="846"/>
                    <a:pt x="25616" y="930"/>
                  </a:cubicBezTo>
                  <a:lnTo>
                    <a:pt x="24813" y="1198"/>
                  </a:lnTo>
                  <a:lnTo>
                    <a:pt x="22701" y="1916"/>
                  </a:lnTo>
                  <a:cubicBezTo>
                    <a:pt x="22419" y="1845"/>
                    <a:pt x="22137" y="1775"/>
                    <a:pt x="21842" y="1705"/>
                  </a:cubicBezTo>
                  <a:lnTo>
                    <a:pt x="21842" y="1705"/>
                  </a:lnTo>
                  <a:cubicBezTo>
                    <a:pt x="22109" y="1789"/>
                    <a:pt x="22377" y="1859"/>
                    <a:pt x="22616" y="1930"/>
                  </a:cubicBezTo>
                  <a:lnTo>
                    <a:pt x="21264" y="2395"/>
                  </a:lnTo>
                  <a:lnTo>
                    <a:pt x="19166" y="3099"/>
                  </a:lnTo>
                  <a:cubicBezTo>
                    <a:pt x="18969" y="3042"/>
                    <a:pt x="18758" y="2986"/>
                    <a:pt x="18575" y="2958"/>
                  </a:cubicBezTo>
                  <a:lnTo>
                    <a:pt x="18575" y="2958"/>
                  </a:lnTo>
                  <a:cubicBezTo>
                    <a:pt x="18744" y="3014"/>
                    <a:pt x="18941" y="3056"/>
                    <a:pt x="19110" y="3113"/>
                  </a:cubicBezTo>
                  <a:lnTo>
                    <a:pt x="15927" y="4211"/>
                  </a:lnTo>
                  <a:cubicBezTo>
                    <a:pt x="15660" y="4155"/>
                    <a:pt x="15420" y="4084"/>
                    <a:pt x="15153" y="4014"/>
                  </a:cubicBezTo>
                  <a:lnTo>
                    <a:pt x="15153" y="4014"/>
                  </a:lnTo>
                  <a:cubicBezTo>
                    <a:pt x="15378" y="4084"/>
                    <a:pt x="15632" y="4155"/>
                    <a:pt x="15857" y="4225"/>
                  </a:cubicBezTo>
                  <a:lnTo>
                    <a:pt x="14153" y="4803"/>
                  </a:lnTo>
                  <a:lnTo>
                    <a:pt x="12139" y="5507"/>
                  </a:lnTo>
                  <a:cubicBezTo>
                    <a:pt x="12027" y="5478"/>
                    <a:pt x="11886" y="5436"/>
                    <a:pt x="11759" y="5422"/>
                  </a:cubicBezTo>
                  <a:lnTo>
                    <a:pt x="11759" y="5422"/>
                  </a:lnTo>
                  <a:cubicBezTo>
                    <a:pt x="11886" y="5450"/>
                    <a:pt x="11984" y="5493"/>
                    <a:pt x="12111" y="5521"/>
                  </a:cubicBezTo>
                  <a:lnTo>
                    <a:pt x="8056" y="6929"/>
                  </a:lnTo>
                  <a:lnTo>
                    <a:pt x="7682" y="6842"/>
                  </a:lnTo>
                  <a:lnTo>
                    <a:pt x="7682" y="6842"/>
                  </a:lnTo>
                  <a:cubicBezTo>
                    <a:pt x="7796" y="6869"/>
                    <a:pt x="7917" y="6908"/>
                    <a:pt x="8028" y="6957"/>
                  </a:cubicBezTo>
                  <a:lnTo>
                    <a:pt x="7070" y="7281"/>
                  </a:lnTo>
                  <a:lnTo>
                    <a:pt x="3535" y="8520"/>
                  </a:lnTo>
                  <a:lnTo>
                    <a:pt x="3409" y="8548"/>
                  </a:lnTo>
                  <a:cubicBezTo>
                    <a:pt x="3268" y="8520"/>
                    <a:pt x="3113" y="8478"/>
                    <a:pt x="2972" y="8450"/>
                  </a:cubicBezTo>
                  <a:lnTo>
                    <a:pt x="2972" y="8450"/>
                  </a:lnTo>
                  <a:cubicBezTo>
                    <a:pt x="3113" y="8478"/>
                    <a:pt x="3240" y="8520"/>
                    <a:pt x="3381" y="8576"/>
                  </a:cubicBezTo>
                  <a:lnTo>
                    <a:pt x="1" y="9773"/>
                  </a:lnTo>
                  <a:lnTo>
                    <a:pt x="1" y="9773"/>
                  </a:lnTo>
                  <a:lnTo>
                    <a:pt x="3493" y="8605"/>
                  </a:lnTo>
                  <a:cubicBezTo>
                    <a:pt x="4042" y="8760"/>
                    <a:pt x="4577" y="8943"/>
                    <a:pt x="5113" y="9083"/>
                  </a:cubicBezTo>
                  <a:lnTo>
                    <a:pt x="6971" y="9590"/>
                  </a:lnTo>
                  <a:lnTo>
                    <a:pt x="6507" y="9773"/>
                  </a:lnTo>
                  <a:lnTo>
                    <a:pt x="2972" y="11111"/>
                  </a:lnTo>
                  <a:lnTo>
                    <a:pt x="6521" y="9816"/>
                  </a:lnTo>
                  <a:lnTo>
                    <a:pt x="7098" y="9604"/>
                  </a:lnTo>
                  <a:lnTo>
                    <a:pt x="7267" y="9661"/>
                  </a:lnTo>
                  <a:lnTo>
                    <a:pt x="9436" y="10224"/>
                  </a:lnTo>
                  <a:cubicBezTo>
                    <a:pt x="9871" y="10335"/>
                    <a:pt x="10313" y="10439"/>
                    <a:pt x="10757" y="10541"/>
                  </a:cubicBezTo>
                  <a:lnTo>
                    <a:pt x="10757" y="10541"/>
                  </a:lnTo>
                  <a:cubicBezTo>
                    <a:pt x="10317" y="10409"/>
                    <a:pt x="9880" y="10285"/>
                    <a:pt x="9436" y="10154"/>
                  </a:cubicBezTo>
                  <a:lnTo>
                    <a:pt x="7309" y="9562"/>
                  </a:lnTo>
                  <a:lnTo>
                    <a:pt x="10055" y="8548"/>
                  </a:lnTo>
                  <a:lnTo>
                    <a:pt x="11576" y="7985"/>
                  </a:lnTo>
                  <a:lnTo>
                    <a:pt x="11900" y="8084"/>
                  </a:lnTo>
                  <a:lnTo>
                    <a:pt x="14069" y="8647"/>
                  </a:lnTo>
                  <a:cubicBezTo>
                    <a:pt x="14575" y="8760"/>
                    <a:pt x="15068" y="8886"/>
                    <a:pt x="15575" y="9013"/>
                  </a:cubicBezTo>
                  <a:lnTo>
                    <a:pt x="13857" y="9703"/>
                  </a:lnTo>
                  <a:lnTo>
                    <a:pt x="11280" y="10703"/>
                  </a:lnTo>
                  <a:cubicBezTo>
                    <a:pt x="11261" y="10697"/>
                    <a:pt x="11241" y="10690"/>
                    <a:pt x="11222" y="10684"/>
                  </a:cubicBezTo>
                  <a:lnTo>
                    <a:pt x="11222" y="10684"/>
                  </a:lnTo>
                  <a:lnTo>
                    <a:pt x="10520" y="10970"/>
                  </a:lnTo>
                  <a:lnTo>
                    <a:pt x="7183" y="12308"/>
                  </a:lnTo>
                  <a:lnTo>
                    <a:pt x="10548" y="11041"/>
                  </a:lnTo>
                  <a:lnTo>
                    <a:pt x="11407" y="10703"/>
                  </a:lnTo>
                  <a:cubicBezTo>
                    <a:pt x="11478" y="10717"/>
                    <a:pt x="11534" y="10731"/>
                    <a:pt x="11604" y="10759"/>
                  </a:cubicBezTo>
                  <a:cubicBezTo>
                    <a:pt x="11548" y="10731"/>
                    <a:pt x="11478" y="10717"/>
                    <a:pt x="11421" y="10703"/>
                  </a:cubicBezTo>
                  <a:lnTo>
                    <a:pt x="13885" y="9745"/>
                  </a:lnTo>
                  <a:lnTo>
                    <a:pt x="15787" y="9027"/>
                  </a:lnTo>
                  <a:lnTo>
                    <a:pt x="16265" y="9140"/>
                  </a:lnTo>
                  <a:cubicBezTo>
                    <a:pt x="16124" y="9083"/>
                    <a:pt x="15984" y="9041"/>
                    <a:pt x="15843" y="9013"/>
                  </a:cubicBezTo>
                  <a:lnTo>
                    <a:pt x="19645" y="7548"/>
                  </a:lnTo>
                  <a:cubicBezTo>
                    <a:pt x="19884" y="7605"/>
                    <a:pt x="20138" y="7675"/>
                    <a:pt x="20377" y="7732"/>
                  </a:cubicBezTo>
                  <a:lnTo>
                    <a:pt x="19701" y="7520"/>
                  </a:lnTo>
                  <a:lnTo>
                    <a:pt x="20588" y="7168"/>
                  </a:lnTo>
                  <a:lnTo>
                    <a:pt x="23151" y="6154"/>
                  </a:lnTo>
                  <a:lnTo>
                    <a:pt x="23785" y="6323"/>
                  </a:lnTo>
                  <a:cubicBezTo>
                    <a:pt x="23588" y="6267"/>
                    <a:pt x="23391" y="6197"/>
                    <a:pt x="23193" y="6140"/>
                  </a:cubicBezTo>
                  <a:lnTo>
                    <a:pt x="26122" y="5000"/>
                  </a:lnTo>
                  <a:cubicBezTo>
                    <a:pt x="26474" y="5084"/>
                    <a:pt x="26841" y="5169"/>
                    <a:pt x="27193" y="5267"/>
                  </a:cubicBezTo>
                  <a:cubicBezTo>
                    <a:pt x="26855" y="5155"/>
                    <a:pt x="26545" y="5070"/>
                    <a:pt x="26207" y="4957"/>
                  </a:cubicBezTo>
                  <a:lnTo>
                    <a:pt x="27277" y="4535"/>
                  </a:lnTo>
                  <a:lnTo>
                    <a:pt x="29361" y="3732"/>
                  </a:lnTo>
                  <a:lnTo>
                    <a:pt x="30474" y="4000"/>
                  </a:lnTo>
                  <a:cubicBezTo>
                    <a:pt x="30136" y="3887"/>
                    <a:pt x="29784" y="3803"/>
                    <a:pt x="29446" y="3690"/>
                  </a:cubicBezTo>
                  <a:lnTo>
                    <a:pt x="30629" y="3239"/>
                  </a:lnTo>
                  <a:lnTo>
                    <a:pt x="32093" y="2662"/>
                  </a:lnTo>
                  <a:cubicBezTo>
                    <a:pt x="32487" y="2747"/>
                    <a:pt x="32882" y="2845"/>
                    <a:pt x="33290" y="2944"/>
                  </a:cubicBezTo>
                  <a:cubicBezTo>
                    <a:pt x="32910" y="2831"/>
                    <a:pt x="32544" y="2733"/>
                    <a:pt x="32178" y="2606"/>
                  </a:cubicBezTo>
                  <a:lnTo>
                    <a:pt x="33966" y="1916"/>
                  </a:lnTo>
                  <a:lnTo>
                    <a:pt x="32121" y="2620"/>
                  </a:lnTo>
                  <a:cubicBezTo>
                    <a:pt x="31783" y="2521"/>
                    <a:pt x="31473" y="2423"/>
                    <a:pt x="31136" y="2324"/>
                  </a:cubicBezTo>
                  <a:lnTo>
                    <a:pt x="28995" y="1719"/>
                  </a:lnTo>
                  <a:lnTo>
                    <a:pt x="28671" y="1634"/>
                  </a:lnTo>
                  <a:lnTo>
                    <a:pt x="31319" y="634"/>
                  </a:lnTo>
                  <a:lnTo>
                    <a:pt x="28587" y="1620"/>
                  </a:lnTo>
                  <a:lnTo>
                    <a:pt x="26841" y="1155"/>
                  </a:lnTo>
                  <a:cubicBezTo>
                    <a:pt x="26503" y="1071"/>
                    <a:pt x="26151" y="1001"/>
                    <a:pt x="25799" y="916"/>
                  </a:cubicBezTo>
                  <a:lnTo>
                    <a:pt x="28376" y="1"/>
                  </a:ln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36367" y="2008488"/>
              <a:ext cx="295280" cy="1166360"/>
            </a:xfrm>
            <a:custGeom>
              <a:rect b="b" l="l" r="r" t="t"/>
              <a:pathLst>
                <a:path extrusionOk="0" h="51844" w="13125">
                  <a:moveTo>
                    <a:pt x="11443" y="1"/>
                  </a:moveTo>
                  <a:cubicBezTo>
                    <a:pt x="11017" y="1"/>
                    <a:pt x="10583" y="165"/>
                    <a:pt x="10237" y="535"/>
                  </a:cubicBezTo>
                  <a:lnTo>
                    <a:pt x="634" y="10814"/>
                  </a:lnTo>
                  <a:cubicBezTo>
                    <a:pt x="338" y="11138"/>
                    <a:pt x="155" y="11546"/>
                    <a:pt x="155" y="11969"/>
                  </a:cubicBezTo>
                  <a:lnTo>
                    <a:pt x="0" y="38175"/>
                  </a:lnTo>
                  <a:cubicBezTo>
                    <a:pt x="0" y="38541"/>
                    <a:pt x="127" y="38907"/>
                    <a:pt x="352" y="39189"/>
                  </a:cubicBezTo>
                  <a:cubicBezTo>
                    <a:pt x="1746" y="41005"/>
                    <a:pt x="7238" y="47638"/>
                    <a:pt x="10350" y="51384"/>
                  </a:cubicBezTo>
                  <a:cubicBezTo>
                    <a:pt x="10608" y="51701"/>
                    <a:pt x="10957" y="51844"/>
                    <a:pt x="11301" y="51844"/>
                  </a:cubicBezTo>
                  <a:cubicBezTo>
                    <a:pt x="11934" y="51844"/>
                    <a:pt x="12552" y="51361"/>
                    <a:pt x="12561" y="50595"/>
                  </a:cubicBezTo>
                  <a:cubicBezTo>
                    <a:pt x="12702" y="40780"/>
                    <a:pt x="13082" y="12419"/>
                    <a:pt x="13124" y="1675"/>
                  </a:cubicBezTo>
                  <a:cubicBezTo>
                    <a:pt x="13124" y="668"/>
                    <a:pt x="12300" y="1"/>
                    <a:pt x="11443" y="1"/>
                  </a:cubicBezTo>
                  <a:close/>
                </a:path>
              </a:pathLst>
            </a:custGeom>
            <a:solidFill>
              <a:srgbClr val="F9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054411" y="2034586"/>
              <a:ext cx="259171" cy="1111444"/>
            </a:xfrm>
            <a:custGeom>
              <a:rect b="b" l="l" r="r" t="t"/>
              <a:pathLst>
                <a:path extrusionOk="0" h="49403" w="11520">
                  <a:moveTo>
                    <a:pt x="10429" y="1"/>
                  </a:moveTo>
                  <a:cubicBezTo>
                    <a:pt x="10156" y="1"/>
                    <a:pt x="9873" y="110"/>
                    <a:pt x="9647" y="346"/>
                  </a:cubicBezTo>
                  <a:lnTo>
                    <a:pt x="550" y="10063"/>
                  </a:lnTo>
                  <a:cubicBezTo>
                    <a:pt x="296" y="10330"/>
                    <a:pt x="170" y="10654"/>
                    <a:pt x="170" y="11034"/>
                  </a:cubicBezTo>
                  <a:lnTo>
                    <a:pt x="113" y="20145"/>
                  </a:lnTo>
                  <a:lnTo>
                    <a:pt x="43" y="31805"/>
                  </a:lnTo>
                  <a:lnTo>
                    <a:pt x="1" y="36832"/>
                  </a:lnTo>
                  <a:cubicBezTo>
                    <a:pt x="1" y="37156"/>
                    <a:pt x="113" y="37466"/>
                    <a:pt x="311" y="37719"/>
                  </a:cubicBezTo>
                  <a:cubicBezTo>
                    <a:pt x="480" y="37930"/>
                    <a:pt x="634" y="38141"/>
                    <a:pt x="803" y="38353"/>
                  </a:cubicBezTo>
                  <a:cubicBezTo>
                    <a:pt x="1817" y="39690"/>
                    <a:pt x="2873" y="41042"/>
                    <a:pt x="3901" y="42352"/>
                  </a:cubicBezTo>
                  <a:cubicBezTo>
                    <a:pt x="5887" y="44887"/>
                    <a:pt x="7774" y="47238"/>
                    <a:pt x="9224" y="49013"/>
                  </a:cubicBezTo>
                  <a:cubicBezTo>
                    <a:pt x="9448" y="49281"/>
                    <a:pt x="9749" y="49402"/>
                    <a:pt x="10046" y="49402"/>
                  </a:cubicBezTo>
                  <a:cubicBezTo>
                    <a:pt x="10589" y="49402"/>
                    <a:pt x="11116" y="48997"/>
                    <a:pt x="11125" y="48351"/>
                  </a:cubicBezTo>
                  <a:cubicBezTo>
                    <a:pt x="11210" y="44577"/>
                    <a:pt x="11294" y="38691"/>
                    <a:pt x="11336" y="31861"/>
                  </a:cubicBezTo>
                  <a:cubicBezTo>
                    <a:pt x="11365" y="28693"/>
                    <a:pt x="11393" y="25313"/>
                    <a:pt x="11407" y="21863"/>
                  </a:cubicBezTo>
                  <a:cubicBezTo>
                    <a:pt x="11435" y="18427"/>
                    <a:pt x="11449" y="14893"/>
                    <a:pt x="11463" y="11400"/>
                  </a:cubicBezTo>
                  <a:cubicBezTo>
                    <a:pt x="11477" y="7866"/>
                    <a:pt x="11477" y="4374"/>
                    <a:pt x="11505" y="1064"/>
                  </a:cubicBezTo>
                  <a:cubicBezTo>
                    <a:pt x="11520" y="571"/>
                    <a:pt x="11196" y="205"/>
                    <a:pt x="10815" y="79"/>
                  </a:cubicBezTo>
                  <a:cubicBezTo>
                    <a:pt x="10695" y="27"/>
                    <a:pt x="10563" y="1"/>
                    <a:pt x="10429" y="1"/>
                  </a:cubicBezTo>
                  <a:close/>
                </a:path>
              </a:pathLst>
            </a:custGeom>
            <a:solidFill>
              <a:srgbClr val="8DC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1675632" y="2115221"/>
              <a:ext cx="185987" cy="272175"/>
            </a:xfrm>
            <a:custGeom>
              <a:rect b="b" l="l" r="r" t="t"/>
              <a:pathLst>
                <a:path extrusionOk="0" h="12098" w="8267">
                  <a:moveTo>
                    <a:pt x="4140" y="1"/>
                  </a:moveTo>
                  <a:cubicBezTo>
                    <a:pt x="1845" y="1"/>
                    <a:pt x="0" y="1846"/>
                    <a:pt x="0" y="4141"/>
                  </a:cubicBezTo>
                  <a:cubicBezTo>
                    <a:pt x="0" y="6422"/>
                    <a:pt x="4140" y="12097"/>
                    <a:pt x="4140" y="12097"/>
                  </a:cubicBezTo>
                  <a:cubicBezTo>
                    <a:pt x="4140" y="12097"/>
                    <a:pt x="8266" y="6422"/>
                    <a:pt x="8266" y="4141"/>
                  </a:cubicBezTo>
                  <a:cubicBezTo>
                    <a:pt x="8266" y="1846"/>
                    <a:pt x="6422" y="1"/>
                    <a:pt x="414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637627" y="2513694"/>
              <a:ext cx="377356" cy="336168"/>
            </a:xfrm>
            <a:custGeom>
              <a:rect b="b" l="l" r="r" t="t"/>
              <a:pathLst>
                <a:path extrusionOk="0" h="12006" w="13477">
                  <a:moveTo>
                    <a:pt x="6739" y="1"/>
                  </a:moveTo>
                  <a:cubicBezTo>
                    <a:pt x="4219" y="1"/>
                    <a:pt x="1877" y="1594"/>
                    <a:pt x="1042" y="4109"/>
                  </a:cubicBezTo>
                  <a:cubicBezTo>
                    <a:pt x="0" y="7263"/>
                    <a:pt x="1704" y="10657"/>
                    <a:pt x="4844" y="11699"/>
                  </a:cubicBezTo>
                  <a:cubicBezTo>
                    <a:pt x="5472" y="11907"/>
                    <a:pt x="6110" y="12005"/>
                    <a:pt x="6737" y="12005"/>
                  </a:cubicBezTo>
                  <a:cubicBezTo>
                    <a:pt x="9257" y="12005"/>
                    <a:pt x="11600" y="10412"/>
                    <a:pt x="12434" y="7897"/>
                  </a:cubicBezTo>
                  <a:cubicBezTo>
                    <a:pt x="13476" y="4743"/>
                    <a:pt x="11772" y="1349"/>
                    <a:pt x="8632" y="307"/>
                  </a:cubicBezTo>
                  <a:cubicBezTo>
                    <a:pt x="8004" y="99"/>
                    <a:pt x="7366" y="1"/>
                    <a:pt x="6739" y="1"/>
                  </a:cubicBezTo>
                  <a:close/>
                </a:path>
              </a:pathLst>
            </a:custGeom>
            <a:solidFill>
              <a:srgbClr val="F9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833077" y="2006013"/>
              <a:ext cx="702372" cy="737940"/>
            </a:xfrm>
            <a:custGeom>
              <a:rect b="b" l="l" r="r" t="t"/>
              <a:pathLst>
                <a:path extrusionOk="0" h="32801" w="31220">
                  <a:moveTo>
                    <a:pt x="21332" y="1"/>
                  </a:moveTo>
                  <a:cubicBezTo>
                    <a:pt x="20412" y="1"/>
                    <a:pt x="19414" y="301"/>
                    <a:pt x="18363" y="1067"/>
                  </a:cubicBezTo>
                  <a:cubicBezTo>
                    <a:pt x="13463" y="4630"/>
                    <a:pt x="7830" y="14008"/>
                    <a:pt x="7830" y="14008"/>
                  </a:cubicBezTo>
                  <a:lnTo>
                    <a:pt x="1" y="22654"/>
                  </a:lnTo>
                  <a:cubicBezTo>
                    <a:pt x="1" y="22654"/>
                    <a:pt x="494" y="24344"/>
                    <a:pt x="1733" y="26245"/>
                  </a:cubicBezTo>
                  <a:cubicBezTo>
                    <a:pt x="1733" y="26245"/>
                    <a:pt x="3151" y="31574"/>
                    <a:pt x="12715" y="31574"/>
                  </a:cubicBezTo>
                  <a:cubicBezTo>
                    <a:pt x="13417" y="31574"/>
                    <a:pt x="14163" y="31545"/>
                    <a:pt x="14956" y="31483"/>
                  </a:cubicBezTo>
                  <a:cubicBezTo>
                    <a:pt x="14956" y="31483"/>
                    <a:pt x="16981" y="32800"/>
                    <a:pt x="19695" y="32800"/>
                  </a:cubicBezTo>
                  <a:cubicBezTo>
                    <a:pt x="22056" y="32800"/>
                    <a:pt x="24938" y="31804"/>
                    <a:pt x="27460" y="28076"/>
                  </a:cubicBezTo>
                  <a:cubicBezTo>
                    <a:pt x="27460" y="28076"/>
                    <a:pt x="28283" y="28388"/>
                    <a:pt x="29159" y="28388"/>
                  </a:cubicBezTo>
                  <a:cubicBezTo>
                    <a:pt x="29850" y="28388"/>
                    <a:pt x="30574" y="28194"/>
                    <a:pt x="30952" y="27498"/>
                  </a:cubicBezTo>
                  <a:cubicBezTo>
                    <a:pt x="31220" y="26977"/>
                    <a:pt x="31164" y="26386"/>
                    <a:pt x="30882" y="25879"/>
                  </a:cubicBezTo>
                  <a:cubicBezTo>
                    <a:pt x="30516" y="25259"/>
                    <a:pt x="29967" y="24091"/>
                    <a:pt x="29826" y="22513"/>
                  </a:cubicBezTo>
                  <a:lnTo>
                    <a:pt x="27418" y="15290"/>
                  </a:lnTo>
                  <a:cubicBezTo>
                    <a:pt x="27418" y="15290"/>
                    <a:pt x="27122" y="10995"/>
                    <a:pt x="27995" y="7671"/>
                  </a:cubicBezTo>
                  <a:lnTo>
                    <a:pt x="27010" y="4010"/>
                  </a:lnTo>
                  <a:cubicBezTo>
                    <a:pt x="27010" y="4010"/>
                    <a:pt x="24692" y="1"/>
                    <a:pt x="21332" y="1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998779" y="2521073"/>
              <a:ext cx="343379" cy="208462"/>
            </a:xfrm>
            <a:custGeom>
              <a:rect b="b" l="l" r="r" t="t"/>
              <a:pathLst>
                <a:path extrusionOk="0" h="9266" w="15263">
                  <a:moveTo>
                    <a:pt x="4225" y="1"/>
                  </a:moveTo>
                  <a:lnTo>
                    <a:pt x="4225" y="1"/>
                  </a:lnTo>
                  <a:cubicBezTo>
                    <a:pt x="1" y="8365"/>
                    <a:pt x="7802" y="9210"/>
                    <a:pt x="7774" y="9210"/>
                  </a:cubicBezTo>
                  <a:cubicBezTo>
                    <a:pt x="8121" y="9248"/>
                    <a:pt x="8451" y="9265"/>
                    <a:pt x="8763" y="9265"/>
                  </a:cubicBezTo>
                  <a:cubicBezTo>
                    <a:pt x="15262" y="9265"/>
                    <a:pt x="14378" y="1536"/>
                    <a:pt x="14378" y="1536"/>
                  </a:cubicBezTo>
                  <a:cubicBezTo>
                    <a:pt x="11139" y="677"/>
                    <a:pt x="4225" y="1"/>
                    <a:pt x="4225" y="1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085579" y="2042056"/>
              <a:ext cx="377351" cy="656657"/>
            </a:xfrm>
            <a:custGeom>
              <a:rect b="b" l="l" r="r" t="t"/>
              <a:pathLst>
                <a:path extrusionOk="0" h="29188" w="16773">
                  <a:moveTo>
                    <a:pt x="9689" y="0"/>
                  </a:moveTo>
                  <a:cubicBezTo>
                    <a:pt x="9689" y="0"/>
                    <a:pt x="3071" y="352"/>
                    <a:pt x="3409" y="9224"/>
                  </a:cubicBezTo>
                  <a:cubicBezTo>
                    <a:pt x="3409" y="9224"/>
                    <a:pt x="2935" y="8950"/>
                    <a:pt x="2390" y="8950"/>
                  </a:cubicBezTo>
                  <a:cubicBezTo>
                    <a:pt x="2105" y="8950"/>
                    <a:pt x="1802" y="9025"/>
                    <a:pt x="1536" y="9252"/>
                  </a:cubicBezTo>
                  <a:cubicBezTo>
                    <a:pt x="1282" y="9491"/>
                    <a:pt x="1113" y="9815"/>
                    <a:pt x="1085" y="10167"/>
                  </a:cubicBezTo>
                  <a:cubicBezTo>
                    <a:pt x="1015" y="10716"/>
                    <a:pt x="1184" y="11646"/>
                    <a:pt x="2789" y="12139"/>
                  </a:cubicBezTo>
                  <a:lnTo>
                    <a:pt x="438" y="23953"/>
                  </a:lnTo>
                  <a:cubicBezTo>
                    <a:pt x="1" y="26192"/>
                    <a:pt x="1339" y="28403"/>
                    <a:pt x="3535" y="29022"/>
                  </a:cubicBezTo>
                  <a:cubicBezTo>
                    <a:pt x="3931" y="29134"/>
                    <a:pt x="4319" y="29187"/>
                    <a:pt x="4705" y="29187"/>
                  </a:cubicBezTo>
                  <a:cubicBezTo>
                    <a:pt x="4855" y="29187"/>
                    <a:pt x="5005" y="29179"/>
                    <a:pt x="5155" y="29163"/>
                  </a:cubicBezTo>
                  <a:cubicBezTo>
                    <a:pt x="6901" y="28994"/>
                    <a:pt x="8422" y="27769"/>
                    <a:pt x="8943" y="25995"/>
                  </a:cubicBezTo>
                  <a:lnTo>
                    <a:pt x="9591" y="23728"/>
                  </a:lnTo>
                  <a:lnTo>
                    <a:pt x="10675" y="19912"/>
                  </a:lnTo>
                  <a:lnTo>
                    <a:pt x="10773" y="19912"/>
                  </a:lnTo>
                  <a:cubicBezTo>
                    <a:pt x="10802" y="19883"/>
                    <a:pt x="10816" y="19883"/>
                    <a:pt x="10858" y="19883"/>
                  </a:cubicBezTo>
                  <a:lnTo>
                    <a:pt x="10872" y="19883"/>
                  </a:lnTo>
                  <a:cubicBezTo>
                    <a:pt x="10928" y="19883"/>
                    <a:pt x="10999" y="19869"/>
                    <a:pt x="11083" y="19855"/>
                  </a:cubicBezTo>
                  <a:cubicBezTo>
                    <a:pt x="11140" y="19841"/>
                    <a:pt x="11168" y="19841"/>
                    <a:pt x="11224" y="19813"/>
                  </a:cubicBezTo>
                  <a:cubicBezTo>
                    <a:pt x="11309" y="19799"/>
                    <a:pt x="11421" y="19785"/>
                    <a:pt x="11506" y="19743"/>
                  </a:cubicBezTo>
                  <a:cubicBezTo>
                    <a:pt x="11632" y="19714"/>
                    <a:pt x="11759" y="19672"/>
                    <a:pt x="11872" y="19630"/>
                  </a:cubicBezTo>
                  <a:cubicBezTo>
                    <a:pt x="11900" y="19602"/>
                    <a:pt x="11928" y="19602"/>
                    <a:pt x="11970" y="19588"/>
                  </a:cubicBezTo>
                  <a:cubicBezTo>
                    <a:pt x="12083" y="19560"/>
                    <a:pt x="12196" y="19503"/>
                    <a:pt x="12294" y="19447"/>
                  </a:cubicBezTo>
                  <a:cubicBezTo>
                    <a:pt x="12351" y="19419"/>
                    <a:pt x="12421" y="19391"/>
                    <a:pt x="12477" y="19362"/>
                  </a:cubicBezTo>
                  <a:cubicBezTo>
                    <a:pt x="12548" y="19320"/>
                    <a:pt x="12618" y="19292"/>
                    <a:pt x="12703" y="19236"/>
                  </a:cubicBezTo>
                  <a:cubicBezTo>
                    <a:pt x="14026" y="18503"/>
                    <a:pt x="15632" y="16954"/>
                    <a:pt x="16195" y="13716"/>
                  </a:cubicBezTo>
                  <a:cubicBezTo>
                    <a:pt x="16195" y="13716"/>
                    <a:pt x="16631" y="9674"/>
                    <a:pt x="16772" y="6083"/>
                  </a:cubicBezTo>
                  <a:cubicBezTo>
                    <a:pt x="16772" y="6083"/>
                    <a:pt x="16547" y="775"/>
                    <a:pt x="9689" y="0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202189" y="2417467"/>
              <a:ext cx="122926" cy="158742"/>
            </a:xfrm>
            <a:custGeom>
              <a:rect b="b" l="l" r="r" t="t"/>
              <a:pathLst>
                <a:path extrusionOk="0" h="7056" w="5464">
                  <a:moveTo>
                    <a:pt x="0" y="1"/>
                  </a:moveTo>
                  <a:lnTo>
                    <a:pt x="0" y="1"/>
                  </a:lnTo>
                  <a:cubicBezTo>
                    <a:pt x="493" y="2001"/>
                    <a:pt x="1676" y="5549"/>
                    <a:pt x="4365" y="7056"/>
                  </a:cubicBezTo>
                  <a:lnTo>
                    <a:pt x="5464" y="3240"/>
                  </a:lnTo>
                  <a:lnTo>
                    <a:pt x="5464" y="3240"/>
                  </a:lnTo>
                  <a:cubicBezTo>
                    <a:pt x="5236" y="3270"/>
                    <a:pt x="5046" y="3279"/>
                    <a:pt x="4902" y="3279"/>
                  </a:cubicBezTo>
                  <a:cubicBezTo>
                    <a:pt x="4706" y="3279"/>
                    <a:pt x="4593" y="3262"/>
                    <a:pt x="4577" y="3254"/>
                  </a:cubicBezTo>
                  <a:cubicBezTo>
                    <a:pt x="1605" y="2986"/>
                    <a:pt x="451" y="1282"/>
                    <a:pt x="0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329845" y="2488765"/>
              <a:ext cx="4792" cy="652"/>
            </a:xfrm>
            <a:custGeom>
              <a:rect b="b" l="l" r="r" t="t"/>
              <a:pathLst>
                <a:path extrusionOk="0" h="29" w="213">
                  <a:moveTo>
                    <a:pt x="212" y="0"/>
                  </a:moveTo>
                  <a:lnTo>
                    <a:pt x="212" y="0"/>
                  </a:lnTo>
                  <a:cubicBezTo>
                    <a:pt x="200" y="2"/>
                    <a:pt x="188" y="4"/>
                    <a:pt x="176" y="6"/>
                  </a:cubicBezTo>
                  <a:lnTo>
                    <a:pt x="176" y="6"/>
                  </a:lnTo>
                  <a:cubicBezTo>
                    <a:pt x="188" y="5"/>
                    <a:pt x="200" y="3"/>
                    <a:pt x="212" y="0"/>
                  </a:cubicBezTo>
                  <a:close/>
                  <a:moveTo>
                    <a:pt x="176" y="6"/>
                  </a:moveTo>
                  <a:lnTo>
                    <a:pt x="176" y="6"/>
                  </a:lnTo>
                  <a:cubicBezTo>
                    <a:pt x="118" y="15"/>
                    <a:pt x="59" y="17"/>
                    <a:pt x="1" y="28"/>
                  </a:cubicBezTo>
                  <a:cubicBezTo>
                    <a:pt x="49" y="28"/>
                    <a:pt x="107" y="18"/>
                    <a:pt x="176" y="6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405890" y="2411775"/>
              <a:ext cx="76379" cy="213546"/>
            </a:xfrm>
            <a:custGeom>
              <a:rect b="b" l="l" r="r" t="t"/>
              <a:pathLst>
                <a:path extrusionOk="0" h="9492" w="3395">
                  <a:moveTo>
                    <a:pt x="1043" y="0"/>
                  </a:moveTo>
                  <a:cubicBezTo>
                    <a:pt x="719" y="620"/>
                    <a:pt x="367" y="1127"/>
                    <a:pt x="1" y="1549"/>
                  </a:cubicBezTo>
                  <a:cubicBezTo>
                    <a:pt x="268" y="1944"/>
                    <a:pt x="423" y="2394"/>
                    <a:pt x="522" y="2873"/>
                  </a:cubicBezTo>
                  <a:cubicBezTo>
                    <a:pt x="761" y="3845"/>
                    <a:pt x="705" y="7717"/>
                    <a:pt x="705" y="8717"/>
                  </a:cubicBezTo>
                  <a:cubicBezTo>
                    <a:pt x="1564" y="8914"/>
                    <a:pt x="2127" y="8985"/>
                    <a:pt x="3099" y="9492"/>
                  </a:cubicBezTo>
                  <a:cubicBezTo>
                    <a:pt x="3394" y="7605"/>
                    <a:pt x="3253" y="2789"/>
                    <a:pt x="2183" y="1451"/>
                  </a:cubicBezTo>
                  <a:cubicBezTo>
                    <a:pt x="1817" y="986"/>
                    <a:pt x="1395" y="592"/>
                    <a:pt x="1085" y="99"/>
                  </a:cubicBezTo>
                  <a:cubicBezTo>
                    <a:pt x="1071" y="57"/>
                    <a:pt x="1057" y="43"/>
                    <a:pt x="1043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332073" y="2036341"/>
              <a:ext cx="147966" cy="142589"/>
            </a:xfrm>
            <a:custGeom>
              <a:rect b="b" l="l" r="r" t="t"/>
              <a:pathLst>
                <a:path extrusionOk="0" h="6338" w="6577">
                  <a:moveTo>
                    <a:pt x="1" y="1"/>
                  </a:moveTo>
                  <a:cubicBezTo>
                    <a:pt x="43" y="409"/>
                    <a:pt x="57" y="817"/>
                    <a:pt x="43" y="1183"/>
                  </a:cubicBezTo>
                  <a:cubicBezTo>
                    <a:pt x="43" y="1183"/>
                    <a:pt x="522" y="5323"/>
                    <a:pt x="5802" y="6337"/>
                  </a:cubicBezTo>
                  <a:cubicBezTo>
                    <a:pt x="6225" y="5633"/>
                    <a:pt x="6464" y="4915"/>
                    <a:pt x="6577" y="4197"/>
                  </a:cubicBezTo>
                  <a:cubicBezTo>
                    <a:pt x="5281" y="4155"/>
                    <a:pt x="4000" y="3845"/>
                    <a:pt x="2859" y="3225"/>
                  </a:cubicBezTo>
                  <a:cubicBezTo>
                    <a:pt x="1592" y="2507"/>
                    <a:pt x="536" y="1367"/>
                    <a:pt x="1" y="1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311486" y="1966190"/>
              <a:ext cx="170464" cy="164569"/>
            </a:xfrm>
            <a:custGeom>
              <a:rect b="b" l="l" r="r" t="t"/>
              <a:pathLst>
                <a:path extrusionOk="0" h="7315" w="7577">
                  <a:moveTo>
                    <a:pt x="1845" y="0"/>
                  </a:moveTo>
                  <a:cubicBezTo>
                    <a:pt x="885" y="0"/>
                    <a:pt x="234" y="284"/>
                    <a:pt x="0" y="401"/>
                  </a:cubicBezTo>
                  <a:cubicBezTo>
                    <a:pt x="14" y="443"/>
                    <a:pt x="14" y="485"/>
                    <a:pt x="14" y="542"/>
                  </a:cubicBezTo>
                  <a:cubicBezTo>
                    <a:pt x="465" y="992"/>
                    <a:pt x="761" y="1598"/>
                    <a:pt x="845" y="2260"/>
                  </a:cubicBezTo>
                  <a:cubicBezTo>
                    <a:pt x="887" y="2555"/>
                    <a:pt x="916" y="2837"/>
                    <a:pt x="930" y="3119"/>
                  </a:cubicBezTo>
                  <a:cubicBezTo>
                    <a:pt x="1465" y="4485"/>
                    <a:pt x="2521" y="5625"/>
                    <a:pt x="3788" y="6343"/>
                  </a:cubicBezTo>
                  <a:cubicBezTo>
                    <a:pt x="4915" y="6963"/>
                    <a:pt x="6182" y="7273"/>
                    <a:pt x="7492" y="7315"/>
                  </a:cubicBezTo>
                  <a:cubicBezTo>
                    <a:pt x="7562" y="6907"/>
                    <a:pt x="7576" y="6498"/>
                    <a:pt x="7576" y="6132"/>
                  </a:cubicBezTo>
                  <a:cubicBezTo>
                    <a:pt x="6478" y="5780"/>
                    <a:pt x="5478" y="5203"/>
                    <a:pt x="4633" y="4428"/>
                  </a:cubicBezTo>
                  <a:cubicBezTo>
                    <a:pt x="3591" y="3471"/>
                    <a:pt x="2169" y="1598"/>
                    <a:pt x="2098" y="7"/>
                  </a:cubicBezTo>
                  <a:cubicBezTo>
                    <a:pt x="2012" y="2"/>
                    <a:pt x="1927" y="0"/>
                    <a:pt x="1845" y="0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358688" y="1966010"/>
              <a:ext cx="123579" cy="138157"/>
            </a:xfrm>
            <a:custGeom>
              <a:rect b="b" l="l" r="r" t="t"/>
              <a:pathLst>
                <a:path extrusionOk="0" h="6141" w="5493">
                  <a:moveTo>
                    <a:pt x="0" y="0"/>
                  </a:moveTo>
                  <a:lnTo>
                    <a:pt x="0" y="0"/>
                  </a:lnTo>
                  <a:cubicBezTo>
                    <a:pt x="85" y="1578"/>
                    <a:pt x="1493" y="3465"/>
                    <a:pt x="2535" y="4422"/>
                  </a:cubicBezTo>
                  <a:cubicBezTo>
                    <a:pt x="3380" y="5183"/>
                    <a:pt x="4408" y="5788"/>
                    <a:pt x="5492" y="6140"/>
                  </a:cubicBezTo>
                  <a:cubicBezTo>
                    <a:pt x="5492" y="5858"/>
                    <a:pt x="5478" y="5563"/>
                    <a:pt x="5436" y="5295"/>
                  </a:cubicBezTo>
                  <a:cubicBezTo>
                    <a:pt x="5225" y="3465"/>
                    <a:pt x="4197" y="1817"/>
                    <a:pt x="2620" y="845"/>
                  </a:cubicBezTo>
                  <a:cubicBezTo>
                    <a:pt x="1634" y="240"/>
                    <a:pt x="747" y="29"/>
                    <a:pt x="0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003841" y="2158328"/>
              <a:ext cx="174581" cy="380815"/>
            </a:xfrm>
            <a:custGeom>
              <a:rect b="b" l="l" r="r" t="t"/>
              <a:pathLst>
                <a:path extrusionOk="0" h="16927" w="7760">
                  <a:moveTo>
                    <a:pt x="7760" y="0"/>
                  </a:moveTo>
                  <a:lnTo>
                    <a:pt x="7760" y="0"/>
                  </a:lnTo>
                  <a:cubicBezTo>
                    <a:pt x="6831" y="141"/>
                    <a:pt x="5887" y="282"/>
                    <a:pt x="5000" y="634"/>
                  </a:cubicBezTo>
                  <a:cubicBezTo>
                    <a:pt x="3000" y="1394"/>
                    <a:pt x="1451" y="3281"/>
                    <a:pt x="1113" y="5407"/>
                  </a:cubicBezTo>
                  <a:cubicBezTo>
                    <a:pt x="747" y="7675"/>
                    <a:pt x="1677" y="9970"/>
                    <a:pt x="1620" y="12251"/>
                  </a:cubicBezTo>
                  <a:cubicBezTo>
                    <a:pt x="1578" y="13927"/>
                    <a:pt x="987" y="15560"/>
                    <a:pt x="1" y="16926"/>
                  </a:cubicBezTo>
                  <a:cubicBezTo>
                    <a:pt x="2155" y="16363"/>
                    <a:pt x="3803" y="16222"/>
                    <a:pt x="3803" y="16222"/>
                  </a:cubicBezTo>
                  <a:lnTo>
                    <a:pt x="5070" y="11730"/>
                  </a:lnTo>
                  <a:cubicBezTo>
                    <a:pt x="4592" y="10885"/>
                    <a:pt x="4085" y="10054"/>
                    <a:pt x="3747" y="9153"/>
                  </a:cubicBezTo>
                  <a:cubicBezTo>
                    <a:pt x="3155" y="7534"/>
                    <a:pt x="3169" y="5703"/>
                    <a:pt x="3789" y="4084"/>
                  </a:cubicBezTo>
                  <a:cubicBezTo>
                    <a:pt x="4408" y="2493"/>
                    <a:pt x="5619" y="1113"/>
                    <a:pt x="7154" y="310"/>
                  </a:cubicBezTo>
                  <a:cubicBezTo>
                    <a:pt x="7323" y="211"/>
                    <a:pt x="7549" y="127"/>
                    <a:pt x="7760" y="0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823268" y="1955639"/>
              <a:ext cx="439106" cy="562482"/>
            </a:xfrm>
            <a:custGeom>
              <a:rect b="b" l="l" r="r" t="t"/>
              <a:pathLst>
                <a:path extrusionOk="0" h="25002" w="19518">
                  <a:moveTo>
                    <a:pt x="19347" y="0"/>
                  </a:moveTo>
                  <a:cubicBezTo>
                    <a:pt x="19289" y="0"/>
                    <a:pt x="19229" y="4"/>
                    <a:pt x="19166" y="11"/>
                  </a:cubicBezTo>
                  <a:cubicBezTo>
                    <a:pt x="18152" y="109"/>
                    <a:pt x="16884" y="588"/>
                    <a:pt x="15406" y="1841"/>
                  </a:cubicBezTo>
                  <a:cubicBezTo>
                    <a:pt x="15110" y="2109"/>
                    <a:pt x="14857" y="2405"/>
                    <a:pt x="14659" y="2757"/>
                  </a:cubicBezTo>
                  <a:cubicBezTo>
                    <a:pt x="14124" y="3743"/>
                    <a:pt x="12730" y="5925"/>
                    <a:pt x="10759" y="6474"/>
                  </a:cubicBezTo>
                  <a:cubicBezTo>
                    <a:pt x="10759" y="6474"/>
                    <a:pt x="5718" y="7798"/>
                    <a:pt x="5760" y="13811"/>
                  </a:cubicBezTo>
                  <a:cubicBezTo>
                    <a:pt x="5774" y="15895"/>
                    <a:pt x="4844" y="17852"/>
                    <a:pt x="3183" y="19077"/>
                  </a:cubicBezTo>
                  <a:cubicBezTo>
                    <a:pt x="3098" y="19134"/>
                    <a:pt x="3028" y="19204"/>
                    <a:pt x="2943" y="19261"/>
                  </a:cubicBezTo>
                  <a:cubicBezTo>
                    <a:pt x="2943" y="19261"/>
                    <a:pt x="0" y="21584"/>
                    <a:pt x="423" y="24921"/>
                  </a:cubicBezTo>
                  <a:cubicBezTo>
                    <a:pt x="647" y="24978"/>
                    <a:pt x="881" y="25002"/>
                    <a:pt x="1108" y="25002"/>
                  </a:cubicBezTo>
                  <a:cubicBezTo>
                    <a:pt x="1280" y="25002"/>
                    <a:pt x="1448" y="24988"/>
                    <a:pt x="1606" y="24964"/>
                  </a:cubicBezTo>
                  <a:cubicBezTo>
                    <a:pt x="3366" y="24682"/>
                    <a:pt x="4859" y="23415"/>
                    <a:pt x="5760" y="21866"/>
                  </a:cubicBezTo>
                  <a:cubicBezTo>
                    <a:pt x="6661" y="20317"/>
                    <a:pt x="7013" y="18514"/>
                    <a:pt x="7182" y="16740"/>
                  </a:cubicBezTo>
                  <a:cubicBezTo>
                    <a:pt x="7295" y="15599"/>
                    <a:pt x="7337" y="14431"/>
                    <a:pt x="7619" y="13304"/>
                  </a:cubicBezTo>
                  <a:cubicBezTo>
                    <a:pt x="8294" y="10685"/>
                    <a:pt x="10336" y="8516"/>
                    <a:pt x="12787" y="7376"/>
                  </a:cubicBezTo>
                  <a:cubicBezTo>
                    <a:pt x="13716" y="6939"/>
                    <a:pt x="14688" y="6643"/>
                    <a:pt x="15575" y="6165"/>
                  </a:cubicBezTo>
                  <a:cubicBezTo>
                    <a:pt x="17898" y="4911"/>
                    <a:pt x="19405" y="2546"/>
                    <a:pt x="19518" y="11"/>
                  </a:cubicBezTo>
                  <a:cubicBezTo>
                    <a:pt x="19461" y="4"/>
                    <a:pt x="19405" y="0"/>
                    <a:pt x="19347" y="0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262372" y="1955504"/>
              <a:ext cx="72892" cy="152128"/>
            </a:xfrm>
            <a:custGeom>
              <a:rect b="b" l="l" r="r" t="t"/>
              <a:pathLst>
                <a:path extrusionOk="0" h="6762" w="3240">
                  <a:moveTo>
                    <a:pt x="90" y="1"/>
                  </a:moveTo>
                  <a:cubicBezTo>
                    <a:pt x="60" y="1"/>
                    <a:pt x="31" y="2"/>
                    <a:pt x="1" y="3"/>
                  </a:cubicBezTo>
                  <a:cubicBezTo>
                    <a:pt x="705" y="59"/>
                    <a:pt x="1381" y="355"/>
                    <a:pt x="1887" y="820"/>
                  </a:cubicBezTo>
                  <a:cubicBezTo>
                    <a:pt x="2394" y="1270"/>
                    <a:pt x="2775" y="1904"/>
                    <a:pt x="2887" y="2580"/>
                  </a:cubicBezTo>
                  <a:cubicBezTo>
                    <a:pt x="2930" y="2735"/>
                    <a:pt x="2944" y="2918"/>
                    <a:pt x="2958" y="3087"/>
                  </a:cubicBezTo>
                  <a:lnTo>
                    <a:pt x="3014" y="3622"/>
                  </a:lnTo>
                  <a:cubicBezTo>
                    <a:pt x="3056" y="3974"/>
                    <a:pt x="3070" y="4326"/>
                    <a:pt x="3070" y="4678"/>
                  </a:cubicBezTo>
                  <a:cubicBezTo>
                    <a:pt x="3070" y="5382"/>
                    <a:pt x="3000" y="6086"/>
                    <a:pt x="2859" y="6762"/>
                  </a:cubicBezTo>
                  <a:cubicBezTo>
                    <a:pt x="3084" y="6100"/>
                    <a:pt x="3211" y="5396"/>
                    <a:pt x="3225" y="4678"/>
                  </a:cubicBezTo>
                  <a:cubicBezTo>
                    <a:pt x="3239" y="4298"/>
                    <a:pt x="3225" y="3946"/>
                    <a:pt x="3211" y="3594"/>
                  </a:cubicBezTo>
                  <a:lnTo>
                    <a:pt x="3155" y="3073"/>
                  </a:lnTo>
                  <a:cubicBezTo>
                    <a:pt x="3141" y="2890"/>
                    <a:pt x="3127" y="2721"/>
                    <a:pt x="3084" y="2537"/>
                  </a:cubicBezTo>
                  <a:cubicBezTo>
                    <a:pt x="3014" y="2171"/>
                    <a:pt x="2887" y="1833"/>
                    <a:pt x="2704" y="1524"/>
                  </a:cubicBezTo>
                  <a:cubicBezTo>
                    <a:pt x="2507" y="1200"/>
                    <a:pt x="2282" y="918"/>
                    <a:pt x="2000" y="693"/>
                  </a:cubicBezTo>
                  <a:cubicBezTo>
                    <a:pt x="1719" y="467"/>
                    <a:pt x="1395" y="284"/>
                    <a:pt x="1057" y="172"/>
                  </a:cubicBezTo>
                  <a:cubicBezTo>
                    <a:pt x="735" y="69"/>
                    <a:pt x="413" y="1"/>
                    <a:pt x="90" y="1"/>
                  </a:cubicBezTo>
                  <a:close/>
                </a:path>
              </a:pathLst>
            </a:custGeom>
            <a:solidFill>
              <a:srgbClr val="8DA2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422044" y="2247513"/>
              <a:ext cx="23780" cy="32531"/>
            </a:xfrm>
            <a:custGeom>
              <a:rect b="b" l="l" r="r" t="t"/>
              <a:pathLst>
                <a:path extrusionOk="0" h="1446" w="1057">
                  <a:moveTo>
                    <a:pt x="589" y="0"/>
                  </a:moveTo>
                  <a:cubicBezTo>
                    <a:pt x="366" y="0"/>
                    <a:pt x="136" y="280"/>
                    <a:pt x="71" y="655"/>
                  </a:cubicBezTo>
                  <a:cubicBezTo>
                    <a:pt x="1" y="1035"/>
                    <a:pt x="156" y="1415"/>
                    <a:pt x="409" y="1443"/>
                  </a:cubicBezTo>
                  <a:cubicBezTo>
                    <a:pt x="421" y="1445"/>
                    <a:pt x="434" y="1445"/>
                    <a:pt x="446" y="1445"/>
                  </a:cubicBezTo>
                  <a:cubicBezTo>
                    <a:pt x="698" y="1445"/>
                    <a:pt x="919" y="1172"/>
                    <a:pt x="986" y="796"/>
                  </a:cubicBezTo>
                  <a:cubicBezTo>
                    <a:pt x="1057" y="401"/>
                    <a:pt x="902" y="35"/>
                    <a:pt x="648" y="7"/>
                  </a:cubicBezTo>
                  <a:cubicBezTo>
                    <a:pt x="629" y="2"/>
                    <a:pt x="609" y="0"/>
                    <a:pt x="5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329845" y="2245915"/>
              <a:ext cx="23802" cy="32599"/>
            </a:xfrm>
            <a:custGeom>
              <a:rect b="b" l="l" r="r" t="t"/>
              <a:pathLst>
                <a:path extrusionOk="0" h="1449" w="1058">
                  <a:moveTo>
                    <a:pt x="589" y="1"/>
                  </a:moveTo>
                  <a:cubicBezTo>
                    <a:pt x="367" y="1"/>
                    <a:pt x="136" y="281"/>
                    <a:pt x="71" y="655"/>
                  </a:cubicBezTo>
                  <a:cubicBezTo>
                    <a:pt x="1" y="1036"/>
                    <a:pt x="156" y="1416"/>
                    <a:pt x="409" y="1444"/>
                  </a:cubicBezTo>
                  <a:cubicBezTo>
                    <a:pt x="426" y="1447"/>
                    <a:pt x="442" y="1448"/>
                    <a:pt x="458" y="1448"/>
                  </a:cubicBezTo>
                  <a:cubicBezTo>
                    <a:pt x="694" y="1448"/>
                    <a:pt x="921" y="1165"/>
                    <a:pt x="987" y="796"/>
                  </a:cubicBezTo>
                  <a:cubicBezTo>
                    <a:pt x="1057" y="402"/>
                    <a:pt x="902" y="36"/>
                    <a:pt x="649" y="8"/>
                  </a:cubicBezTo>
                  <a:cubicBezTo>
                    <a:pt x="629" y="3"/>
                    <a:pt x="60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361231" y="2264454"/>
              <a:ext cx="32014" cy="91250"/>
            </a:xfrm>
            <a:custGeom>
              <a:rect b="b" l="l" r="r" t="t"/>
              <a:pathLst>
                <a:path extrusionOk="0" h="4056" w="1423">
                  <a:moveTo>
                    <a:pt x="1267" y="0"/>
                  </a:moveTo>
                  <a:lnTo>
                    <a:pt x="1267" y="0"/>
                  </a:lnTo>
                  <a:cubicBezTo>
                    <a:pt x="1155" y="310"/>
                    <a:pt x="1084" y="606"/>
                    <a:pt x="1014" y="944"/>
                  </a:cubicBezTo>
                  <a:cubicBezTo>
                    <a:pt x="958" y="1254"/>
                    <a:pt x="929" y="1549"/>
                    <a:pt x="901" y="1873"/>
                  </a:cubicBezTo>
                  <a:lnTo>
                    <a:pt x="901" y="2099"/>
                  </a:lnTo>
                  <a:lnTo>
                    <a:pt x="901" y="2324"/>
                  </a:lnTo>
                  <a:lnTo>
                    <a:pt x="901" y="2563"/>
                  </a:lnTo>
                  <a:lnTo>
                    <a:pt x="929" y="2789"/>
                  </a:lnTo>
                  <a:cubicBezTo>
                    <a:pt x="955" y="3073"/>
                    <a:pt x="1005" y="3370"/>
                    <a:pt x="1111" y="3646"/>
                  </a:cubicBezTo>
                  <a:lnTo>
                    <a:pt x="1111" y="3646"/>
                  </a:lnTo>
                  <a:cubicBezTo>
                    <a:pt x="1054" y="3697"/>
                    <a:pt x="992" y="3747"/>
                    <a:pt x="929" y="3788"/>
                  </a:cubicBezTo>
                  <a:cubicBezTo>
                    <a:pt x="831" y="3845"/>
                    <a:pt x="732" y="3873"/>
                    <a:pt x="620" y="3901"/>
                  </a:cubicBezTo>
                  <a:cubicBezTo>
                    <a:pt x="589" y="3906"/>
                    <a:pt x="554" y="3909"/>
                    <a:pt x="517" y="3909"/>
                  </a:cubicBezTo>
                  <a:cubicBezTo>
                    <a:pt x="453" y="3909"/>
                    <a:pt x="381" y="3900"/>
                    <a:pt x="310" y="3873"/>
                  </a:cubicBezTo>
                  <a:cubicBezTo>
                    <a:pt x="211" y="3845"/>
                    <a:pt x="99" y="3788"/>
                    <a:pt x="0" y="3732"/>
                  </a:cubicBezTo>
                  <a:lnTo>
                    <a:pt x="0" y="3732"/>
                  </a:lnTo>
                  <a:cubicBezTo>
                    <a:pt x="28" y="3774"/>
                    <a:pt x="70" y="3831"/>
                    <a:pt x="113" y="3859"/>
                  </a:cubicBezTo>
                  <a:cubicBezTo>
                    <a:pt x="169" y="3901"/>
                    <a:pt x="225" y="3943"/>
                    <a:pt x="282" y="3971"/>
                  </a:cubicBezTo>
                  <a:cubicBezTo>
                    <a:pt x="380" y="4014"/>
                    <a:pt x="521" y="4056"/>
                    <a:pt x="648" y="4056"/>
                  </a:cubicBezTo>
                  <a:cubicBezTo>
                    <a:pt x="789" y="4056"/>
                    <a:pt x="915" y="4042"/>
                    <a:pt x="1028" y="3986"/>
                  </a:cubicBezTo>
                  <a:cubicBezTo>
                    <a:pt x="1155" y="3929"/>
                    <a:pt x="1267" y="3859"/>
                    <a:pt x="1366" y="3774"/>
                  </a:cubicBezTo>
                  <a:lnTo>
                    <a:pt x="1422" y="3718"/>
                  </a:lnTo>
                  <a:lnTo>
                    <a:pt x="1408" y="3634"/>
                  </a:lnTo>
                  <a:cubicBezTo>
                    <a:pt x="1310" y="3352"/>
                    <a:pt x="1281" y="3056"/>
                    <a:pt x="1239" y="2746"/>
                  </a:cubicBezTo>
                  <a:cubicBezTo>
                    <a:pt x="1225" y="2451"/>
                    <a:pt x="1211" y="2155"/>
                    <a:pt x="1211" y="1859"/>
                  </a:cubicBezTo>
                  <a:cubicBezTo>
                    <a:pt x="1211" y="1549"/>
                    <a:pt x="1211" y="1240"/>
                    <a:pt x="1225" y="944"/>
                  </a:cubicBezTo>
                  <a:lnTo>
                    <a:pt x="1267" y="0"/>
                  </a:ln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294995" y="2225487"/>
              <a:ext cx="78291" cy="14916"/>
            </a:xfrm>
            <a:custGeom>
              <a:rect b="b" l="l" r="r" t="t"/>
              <a:pathLst>
                <a:path extrusionOk="0" h="663" w="3480">
                  <a:moveTo>
                    <a:pt x="1705" y="0"/>
                  </a:moveTo>
                  <a:cubicBezTo>
                    <a:pt x="1381" y="0"/>
                    <a:pt x="1071" y="29"/>
                    <a:pt x="775" y="155"/>
                  </a:cubicBezTo>
                  <a:cubicBezTo>
                    <a:pt x="494" y="254"/>
                    <a:pt x="212" y="437"/>
                    <a:pt x="1" y="662"/>
                  </a:cubicBezTo>
                  <a:cubicBezTo>
                    <a:pt x="254" y="507"/>
                    <a:pt x="550" y="381"/>
                    <a:pt x="832" y="296"/>
                  </a:cubicBezTo>
                  <a:cubicBezTo>
                    <a:pt x="959" y="254"/>
                    <a:pt x="1127" y="226"/>
                    <a:pt x="1268" y="212"/>
                  </a:cubicBezTo>
                  <a:cubicBezTo>
                    <a:pt x="1409" y="183"/>
                    <a:pt x="1564" y="183"/>
                    <a:pt x="1705" y="183"/>
                  </a:cubicBezTo>
                  <a:cubicBezTo>
                    <a:pt x="2001" y="183"/>
                    <a:pt x="2310" y="226"/>
                    <a:pt x="2606" y="296"/>
                  </a:cubicBezTo>
                  <a:cubicBezTo>
                    <a:pt x="2902" y="338"/>
                    <a:pt x="3198" y="451"/>
                    <a:pt x="3479" y="564"/>
                  </a:cubicBezTo>
                  <a:cubicBezTo>
                    <a:pt x="3240" y="381"/>
                    <a:pt x="2958" y="240"/>
                    <a:pt x="2634" y="155"/>
                  </a:cubicBezTo>
                  <a:cubicBezTo>
                    <a:pt x="2339" y="43"/>
                    <a:pt x="2015" y="0"/>
                    <a:pt x="1705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412235" y="2232461"/>
              <a:ext cx="65603" cy="14578"/>
            </a:xfrm>
            <a:custGeom>
              <a:rect b="b" l="l" r="r" t="t"/>
              <a:pathLst>
                <a:path extrusionOk="0" h="648" w="2916">
                  <a:moveTo>
                    <a:pt x="1507" y="0"/>
                  </a:moveTo>
                  <a:cubicBezTo>
                    <a:pt x="1366" y="0"/>
                    <a:pt x="1253" y="0"/>
                    <a:pt x="1113" y="14"/>
                  </a:cubicBezTo>
                  <a:cubicBezTo>
                    <a:pt x="986" y="28"/>
                    <a:pt x="845" y="57"/>
                    <a:pt x="718" y="85"/>
                  </a:cubicBezTo>
                  <a:cubicBezTo>
                    <a:pt x="479" y="155"/>
                    <a:pt x="225" y="254"/>
                    <a:pt x="0" y="380"/>
                  </a:cubicBezTo>
                  <a:cubicBezTo>
                    <a:pt x="268" y="296"/>
                    <a:pt x="507" y="254"/>
                    <a:pt x="761" y="197"/>
                  </a:cubicBezTo>
                  <a:cubicBezTo>
                    <a:pt x="943" y="154"/>
                    <a:pt x="1143" y="136"/>
                    <a:pt x="1333" y="136"/>
                  </a:cubicBezTo>
                  <a:cubicBezTo>
                    <a:pt x="1392" y="136"/>
                    <a:pt x="1450" y="138"/>
                    <a:pt x="1507" y="141"/>
                  </a:cubicBezTo>
                  <a:cubicBezTo>
                    <a:pt x="1760" y="155"/>
                    <a:pt x="2028" y="197"/>
                    <a:pt x="2253" y="282"/>
                  </a:cubicBezTo>
                  <a:cubicBezTo>
                    <a:pt x="2479" y="366"/>
                    <a:pt x="2704" y="493"/>
                    <a:pt x="2915" y="648"/>
                  </a:cubicBezTo>
                  <a:cubicBezTo>
                    <a:pt x="2746" y="437"/>
                    <a:pt x="2535" y="282"/>
                    <a:pt x="2281" y="183"/>
                  </a:cubicBezTo>
                  <a:cubicBezTo>
                    <a:pt x="2169" y="127"/>
                    <a:pt x="2028" y="85"/>
                    <a:pt x="1901" y="57"/>
                  </a:cubicBezTo>
                  <a:cubicBezTo>
                    <a:pt x="1845" y="28"/>
                    <a:pt x="1774" y="28"/>
                    <a:pt x="1704" y="14"/>
                  </a:cubicBezTo>
                  <a:cubicBezTo>
                    <a:pt x="1648" y="14"/>
                    <a:pt x="1577" y="0"/>
                    <a:pt x="1507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07999" y="2379782"/>
              <a:ext cx="108055" cy="68437"/>
            </a:xfrm>
            <a:custGeom>
              <a:rect b="b" l="l" r="r" t="t"/>
              <a:pathLst>
                <a:path extrusionOk="0" h="3042" w="4803">
                  <a:moveTo>
                    <a:pt x="0" y="0"/>
                  </a:moveTo>
                  <a:lnTo>
                    <a:pt x="0" y="0"/>
                  </a:lnTo>
                  <a:cubicBezTo>
                    <a:pt x="43" y="915"/>
                    <a:pt x="226" y="1549"/>
                    <a:pt x="479" y="2014"/>
                  </a:cubicBezTo>
                  <a:cubicBezTo>
                    <a:pt x="840" y="2672"/>
                    <a:pt x="1517" y="3041"/>
                    <a:pt x="2213" y="3041"/>
                  </a:cubicBezTo>
                  <a:cubicBezTo>
                    <a:pt x="2605" y="3041"/>
                    <a:pt x="3002" y="2924"/>
                    <a:pt x="3352" y="2676"/>
                  </a:cubicBezTo>
                  <a:cubicBezTo>
                    <a:pt x="3507" y="2577"/>
                    <a:pt x="3647" y="2422"/>
                    <a:pt x="3774" y="2296"/>
                  </a:cubicBezTo>
                  <a:cubicBezTo>
                    <a:pt x="4309" y="1690"/>
                    <a:pt x="4619" y="845"/>
                    <a:pt x="4802" y="183"/>
                  </a:cubicBezTo>
                  <a:lnTo>
                    <a:pt x="4802" y="183"/>
                  </a:lnTo>
                  <a:cubicBezTo>
                    <a:pt x="4080" y="835"/>
                    <a:pt x="3336" y="1058"/>
                    <a:pt x="2657" y="1058"/>
                  </a:cubicBezTo>
                  <a:cubicBezTo>
                    <a:pt x="1177" y="10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307369" y="2355371"/>
              <a:ext cx="112488" cy="48235"/>
            </a:xfrm>
            <a:custGeom>
              <a:rect b="b" l="l" r="r" t="t"/>
              <a:pathLst>
                <a:path extrusionOk="0" h="2144" w="5000">
                  <a:moveTo>
                    <a:pt x="42" y="1"/>
                  </a:moveTo>
                  <a:cubicBezTo>
                    <a:pt x="42" y="1"/>
                    <a:pt x="42" y="1"/>
                    <a:pt x="42" y="1"/>
                  </a:cubicBezTo>
                  <a:lnTo>
                    <a:pt x="42" y="1"/>
                  </a:lnTo>
                  <a:cubicBezTo>
                    <a:pt x="42" y="1"/>
                    <a:pt x="42" y="1"/>
                    <a:pt x="42" y="1"/>
                  </a:cubicBezTo>
                  <a:close/>
                  <a:moveTo>
                    <a:pt x="42" y="1"/>
                  </a:moveTo>
                  <a:lnTo>
                    <a:pt x="42" y="1"/>
                  </a:lnTo>
                  <a:cubicBezTo>
                    <a:pt x="14" y="395"/>
                    <a:pt x="0" y="747"/>
                    <a:pt x="14" y="1085"/>
                  </a:cubicBezTo>
                  <a:cubicBezTo>
                    <a:pt x="14" y="1085"/>
                    <a:pt x="1198" y="2143"/>
                    <a:pt x="2677" y="2143"/>
                  </a:cubicBezTo>
                  <a:cubicBezTo>
                    <a:pt x="3356" y="2143"/>
                    <a:pt x="4098" y="1920"/>
                    <a:pt x="4816" y="1268"/>
                  </a:cubicBezTo>
                  <a:cubicBezTo>
                    <a:pt x="4858" y="1156"/>
                    <a:pt x="4872" y="1057"/>
                    <a:pt x="4886" y="958"/>
                  </a:cubicBezTo>
                  <a:cubicBezTo>
                    <a:pt x="4971" y="522"/>
                    <a:pt x="4999" y="226"/>
                    <a:pt x="4999" y="226"/>
                  </a:cubicBezTo>
                  <a:lnTo>
                    <a:pt x="4999" y="226"/>
                  </a:lnTo>
                  <a:cubicBezTo>
                    <a:pt x="4289" y="1047"/>
                    <a:pt x="3533" y="1328"/>
                    <a:pt x="2830" y="1328"/>
                  </a:cubicBezTo>
                  <a:cubicBezTo>
                    <a:pt x="1315" y="1328"/>
                    <a:pt x="51" y="19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423327" y="2298112"/>
              <a:ext cx="33274" cy="14083"/>
            </a:xfrm>
            <a:custGeom>
              <a:rect b="b" l="l" r="r" t="t"/>
              <a:pathLst>
                <a:path extrusionOk="0" h="626" w="1479">
                  <a:moveTo>
                    <a:pt x="913" y="0"/>
                  </a:moveTo>
                  <a:cubicBezTo>
                    <a:pt x="851" y="0"/>
                    <a:pt x="786" y="4"/>
                    <a:pt x="718" y="11"/>
                  </a:cubicBezTo>
                  <a:cubicBezTo>
                    <a:pt x="310" y="39"/>
                    <a:pt x="0" y="194"/>
                    <a:pt x="14" y="377"/>
                  </a:cubicBezTo>
                  <a:cubicBezTo>
                    <a:pt x="26" y="522"/>
                    <a:pt x="276" y="626"/>
                    <a:pt x="605" y="626"/>
                  </a:cubicBezTo>
                  <a:cubicBezTo>
                    <a:pt x="659" y="626"/>
                    <a:pt x="716" y="623"/>
                    <a:pt x="775" y="617"/>
                  </a:cubicBezTo>
                  <a:cubicBezTo>
                    <a:pt x="1112" y="589"/>
                    <a:pt x="1394" y="462"/>
                    <a:pt x="1465" y="321"/>
                  </a:cubicBezTo>
                  <a:cubicBezTo>
                    <a:pt x="1479" y="279"/>
                    <a:pt x="1479" y="251"/>
                    <a:pt x="1479" y="222"/>
                  </a:cubicBezTo>
                  <a:cubicBezTo>
                    <a:pt x="1432" y="82"/>
                    <a:pt x="1211" y="0"/>
                    <a:pt x="913" y="0"/>
                  </a:cubicBezTo>
                  <a:close/>
                </a:path>
              </a:pathLst>
            </a:custGeom>
            <a:solidFill>
              <a:srgbClr val="ED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298482" y="2287088"/>
              <a:ext cx="42790" cy="19685"/>
            </a:xfrm>
            <a:custGeom>
              <a:rect b="b" l="l" r="r" t="t"/>
              <a:pathLst>
                <a:path extrusionOk="0" h="875" w="1902">
                  <a:moveTo>
                    <a:pt x="604" y="0"/>
                  </a:moveTo>
                  <a:cubicBezTo>
                    <a:pt x="300" y="0"/>
                    <a:pt x="77" y="83"/>
                    <a:pt x="57" y="220"/>
                  </a:cubicBezTo>
                  <a:cubicBezTo>
                    <a:pt x="1" y="417"/>
                    <a:pt x="367" y="684"/>
                    <a:pt x="860" y="811"/>
                  </a:cubicBezTo>
                  <a:cubicBezTo>
                    <a:pt x="1026" y="854"/>
                    <a:pt x="1188" y="874"/>
                    <a:pt x="1331" y="874"/>
                  </a:cubicBezTo>
                  <a:cubicBezTo>
                    <a:pt x="1610" y="874"/>
                    <a:pt x="1818" y="796"/>
                    <a:pt x="1846" y="656"/>
                  </a:cubicBezTo>
                  <a:cubicBezTo>
                    <a:pt x="1902" y="445"/>
                    <a:pt x="1536" y="177"/>
                    <a:pt x="1043" y="51"/>
                  </a:cubicBezTo>
                  <a:cubicBezTo>
                    <a:pt x="888" y="16"/>
                    <a:pt x="738" y="0"/>
                    <a:pt x="604" y="0"/>
                  </a:cubicBezTo>
                  <a:close/>
                </a:path>
              </a:pathLst>
            </a:custGeom>
            <a:solidFill>
              <a:srgbClr val="ED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719032" y="3273516"/>
              <a:ext cx="226527" cy="172691"/>
            </a:xfrm>
            <a:custGeom>
              <a:rect b="b" l="l" r="r" t="t"/>
              <a:pathLst>
                <a:path extrusionOk="0" h="7676" w="10069">
                  <a:moveTo>
                    <a:pt x="8548" y="1"/>
                  </a:moveTo>
                  <a:cubicBezTo>
                    <a:pt x="1831" y="1"/>
                    <a:pt x="0" y="5732"/>
                    <a:pt x="0" y="5732"/>
                  </a:cubicBezTo>
                  <a:cubicBezTo>
                    <a:pt x="353" y="6042"/>
                    <a:pt x="761" y="6366"/>
                    <a:pt x="1240" y="6675"/>
                  </a:cubicBezTo>
                  <a:cubicBezTo>
                    <a:pt x="1747" y="7013"/>
                    <a:pt x="2324" y="7351"/>
                    <a:pt x="3014" y="7675"/>
                  </a:cubicBezTo>
                  <a:cubicBezTo>
                    <a:pt x="3014" y="7675"/>
                    <a:pt x="3084" y="7281"/>
                    <a:pt x="3282" y="6675"/>
                  </a:cubicBezTo>
                  <a:cubicBezTo>
                    <a:pt x="3859" y="4972"/>
                    <a:pt x="5549" y="1606"/>
                    <a:pt x="10069" y="902"/>
                  </a:cubicBezTo>
                  <a:cubicBezTo>
                    <a:pt x="9844" y="761"/>
                    <a:pt x="9632" y="634"/>
                    <a:pt x="9407" y="522"/>
                  </a:cubicBezTo>
                  <a:cubicBezTo>
                    <a:pt x="9125" y="339"/>
                    <a:pt x="8830" y="184"/>
                    <a:pt x="8548" y="1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675002" y="2520443"/>
              <a:ext cx="941228" cy="904489"/>
            </a:xfrm>
            <a:custGeom>
              <a:rect b="b" l="l" r="r" t="t"/>
              <a:pathLst>
                <a:path extrusionOk="0" h="40204" w="41837">
                  <a:moveTo>
                    <a:pt x="17801" y="0"/>
                  </a:moveTo>
                  <a:cubicBezTo>
                    <a:pt x="16974" y="0"/>
                    <a:pt x="15634" y="39"/>
                    <a:pt x="14321" y="240"/>
                  </a:cubicBezTo>
                  <a:cubicBezTo>
                    <a:pt x="12491" y="521"/>
                    <a:pt x="10280" y="1085"/>
                    <a:pt x="8421" y="2155"/>
                  </a:cubicBezTo>
                  <a:cubicBezTo>
                    <a:pt x="6590" y="3197"/>
                    <a:pt x="5070" y="4732"/>
                    <a:pt x="4549" y="6985"/>
                  </a:cubicBezTo>
                  <a:cubicBezTo>
                    <a:pt x="4549" y="6985"/>
                    <a:pt x="71" y="27741"/>
                    <a:pt x="71" y="34684"/>
                  </a:cubicBezTo>
                  <a:cubicBezTo>
                    <a:pt x="71" y="34684"/>
                    <a:pt x="0" y="34951"/>
                    <a:pt x="0" y="35388"/>
                  </a:cubicBezTo>
                  <a:cubicBezTo>
                    <a:pt x="0" y="36219"/>
                    <a:pt x="282" y="37683"/>
                    <a:pt x="1957" y="39218"/>
                  </a:cubicBezTo>
                  <a:cubicBezTo>
                    <a:pt x="1957" y="39218"/>
                    <a:pt x="3774" y="33487"/>
                    <a:pt x="10505" y="33487"/>
                  </a:cubicBezTo>
                  <a:cubicBezTo>
                    <a:pt x="10505" y="33487"/>
                    <a:pt x="11815" y="34247"/>
                    <a:pt x="12026" y="34388"/>
                  </a:cubicBezTo>
                  <a:cubicBezTo>
                    <a:pt x="12026" y="34388"/>
                    <a:pt x="13856" y="35543"/>
                    <a:pt x="15391" y="36543"/>
                  </a:cubicBezTo>
                  <a:cubicBezTo>
                    <a:pt x="16081" y="36979"/>
                    <a:pt x="16715" y="37402"/>
                    <a:pt x="17095" y="37655"/>
                  </a:cubicBezTo>
                  <a:cubicBezTo>
                    <a:pt x="17419" y="37880"/>
                    <a:pt x="17701" y="38063"/>
                    <a:pt x="17926" y="38232"/>
                  </a:cubicBezTo>
                  <a:cubicBezTo>
                    <a:pt x="18419" y="38556"/>
                    <a:pt x="18912" y="38880"/>
                    <a:pt x="19419" y="39162"/>
                  </a:cubicBezTo>
                  <a:cubicBezTo>
                    <a:pt x="19982" y="39472"/>
                    <a:pt x="20644" y="39824"/>
                    <a:pt x="21320" y="40204"/>
                  </a:cubicBezTo>
                  <a:lnTo>
                    <a:pt x="34965" y="40204"/>
                  </a:lnTo>
                  <a:cubicBezTo>
                    <a:pt x="34275" y="38528"/>
                    <a:pt x="33698" y="36134"/>
                    <a:pt x="33416" y="34796"/>
                  </a:cubicBezTo>
                  <a:cubicBezTo>
                    <a:pt x="33275" y="34191"/>
                    <a:pt x="33331" y="33557"/>
                    <a:pt x="33571" y="32980"/>
                  </a:cubicBezTo>
                  <a:cubicBezTo>
                    <a:pt x="33923" y="32149"/>
                    <a:pt x="34205" y="31290"/>
                    <a:pt x="34458" y="30445"/>
                  </a:cubicBezTo>
                  <a:lnTo>
                    <a:pt x="34472" y="30530"/>
                  </a:lnTo>
                  <a:lnTo>
                    <a:pt x="35514" y="33909"/>
                  </a:lnTo>
                  <a:cubicBezTo>
                    <a:pt x="36035" y="31318"/>
                    <a:pt x="37626" y="29558"/>
                    <a:pt x="39063" y="28446"/>
                  </a:cubicBezTo>
                  <a:cubicBezTo>
                    <a:pt x="40513" y="27333"/>
                    <a:pt x="41837" y="26868"/>
                    <a:pt x="41837" y="26868"/>
                  </a:cubicBezTo>
                  <a:cubicBezTo>
                    <a:pt x="40992" y="21813"/>
                    <a:pt x="39316" y="11125"/>
                    <a:pt x="39316" y="11125"/>
                  </a:cubicBezTo>
                  <a:cubicBezTo>
                    <a:pt x="38992" y="8407"/>
                    <a:pt x="38035" y="6478"/>
                    <a:pt x="36810" y="5098"/>
                  </a:cubicBezTo>
                  <a:cubicBezTo>
                    <a:pt x="36232" y="4436"/>
                    <a:pt x="35585" y="3901"/>
                    <a:pt x="34923" y="3465"/>
                  </a:cubicBezTo>
                  <a:cubicBezTo>
                    <a:pt x="34050" y="2887"/>
                    <a:pt x="33148" y="2479"/>
                    <a:pt x="32346" y="2211"/>
                  </a:cubicBezTo>
                  <a:cubicBezTo>
                    <a:pt x="30769" y="1704"/>
                    <a:pt x="28769" y="1549"/>
                    <a:pt x="28769" y="1549"/>
                  </a:cubicBezTo>
                  <a:cubicBezTo>
                    <a:pt x="28769" y="2915"/>
                    <a:pt x="27572" y="5929"/>
                    <a:pt x="27093" y="6548"/>
                  </a:cubicBezTo>
                  <a:cubicBezTo>
                    <a:pt x="26007" y="7928"/>
                    <a:pt x="24435" y="8569"/>
                    <a:pt x="22892" y="8569"/>
                  </a:cubicBezTo>
                  <a:cubicBezTo>
                    <a:pt x="20514" y="8569"/>
                    <a:pt x="18206" y="7047"/>
                    <a:pt x="17856" y="4366"/>
                  </a:cubicBezTo>
                  <a:cubicBezTo>
                    <a:pt x="17546" y="1972"/>
                    <a:pt x="18616" y="15"/>
                    <a:pt x="18616" y="15"/>
                  </a:cubicBezTo>
                  <a:cubicBezTo>
                    <a:pt x="18616" y="15"/>
                    <a:pt x="18304" y="0"/>
                    <a:pt x="17801" y="0"/>
                  </a:cubicBezTo>
                  <a:close/>
                </a:path>
              </a:pathLst>
            </a:custGeom>
            <a:solidFill>
              <a:srgbClr val="9C25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889481" y="2688980"/>
              <a:ext cx="57369" cy="446418"/>
            </a:xfrm>
            <a:custGeom>
              <a:rect b="b" l="l" r="r" t="t"/>
              <a:pathLst>
                <a:path extrusionOk="0" h="19843" w="2550">
                  <a:moveTo>
                    <a:pt x="2493" y="1"/>
                  </a:moveTo>
                  <a:lnTo>
                    <a:pt x="2493" y="1"/>
                  </a:lnTo>
                  <a:cubicBezTo>
                    <a:pt x="2338" y="1339"/>
                    <a:pt x="2211" y="2676"/>
                    <a:pt x="2070" y="4000"/>
                  </a:cubicBezTo>
                  <a:lnTo>
                    <a:pt x="1690" y="7999"/>
                  </a:lnTo>
                  <a:lnTo>
                    <a:pt x="1606" y="8999"/>
                  </a:lnTo>
                  <a:cubicBezTo>
                    <a:pt x="1606" y="8999"/>
                    <a:pt x="29" y="19180"/>
                    <a:pt x="0" y="19842"/>
                  </a:cubicBezTo>
                  <a:cubicBezTo>
                    <a:pt x="155" y="19194"/>
                    <a:pt x="1240" y="14294"/>
                    <a:pt x="1366" y="13646"/>
                  </a:cubicBezTo>
                  <a:cubicBezTo>
                    <a:pt x="1493" y="12970"/>
                    <a:pt x="2070" y="9393"/>
                    <a:pt x="2197" y="8042"/>
                  </a:cubicBezTo>
                  <a:lnTo>
                    <a:pt x="2352" y="6042"/>
                  </a:lnTo>
                  <a:cubicBezTo>
                    <a:pt x="2394" y="5380"/>
                    <a:pt x="2437" y="4704"/>
                    <a:pt x="2465" y="4042"/>
                  </a:cubicBezTo>
                  <a:cubicBezTo>
                    <a:pt x="2521" y="2705"/>
                    <a:pt x="2549" y="1339"/>
                    <a:pt x="2493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874902" y="2700702"/>
              <a:ext cx="55794" cy="194558"/>
            </a:xfrm>
            <a:custGeom>
              <a:rect b="b" l="l" r="r" t="t"/>
              <a:pathLst>
                <a:path extrusionOk="0" h="8648" w="2480">
                  <a:moveTo>
                    <a:pt x="29" y="1"/>
                  </a:moveTo>
                  <a:lnTo>
                    <a:pt x="29" y="1"/>
                  </a:lnTo>
                  <a:cubicBezTo>
                    <a:pt x="1" y="747"/>
                    <a:pt x="43" y="1522"/>
                    <a:pt x="141" y="2254"/>
                  </a:cubicBezTo>
                  <a:cubicBezTo>
                    <a:pt x="240" y="3000"/>
                    <a:pt x="381" y="3761"/>
                    <a:pt x="564" y="4507"/>
                  </a:cubicBezTo>
                  <a:cubicBezTo>
                    <a:pt x="747" y="5239"/>
                    <a:pt x="972" y="5986"/>
                    <a:pt x="1282" y="6690"/>
                  </a:cubicBezTo>
                  <a:cubicBezTo>
                    <a:pt x="1423" y="7042"/>
                    <a:pt x="1592" y="7394"/>
                    <a:pt x="1789" y="7718"/>
                  </a:cubicBezTo>
                  <a:cubicBezTo>
                    <a:pt x="2000" y="8056"/>
                    <a:pt x="2211" y="8366"/>
                    <a:pt x="2479" y="8647"/>
                  </a:cubicBezTo>
                  <a:cubicBezTo>
                    <a:pt x="2155" y="7971"/>
                    <a:pt x="1930" y="7267"/>
                    <a:pt x="1719" y="6535"/>
                  </a:cubicBezTo>
                  <a:cubicBezTo>
                    <a:pt x="1507" y="5817"/>
                    <a:pt x="1310" y="5099"/>
                    <a:pt x="1141" y="4380"/>
                  </a:cubicBezTo>
                  <a:lnTo>
                    <a:pt x="606" y="2198"/>
                  </a:lnTo>
                  <a:cubicBezTo>
                    <a:pt x="437" y="1451"/>
                    <a:pt x="240" y="733"/>
                    <a:pt x="29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2421729" y="2723515"/>
              <a:ext cx="69720" cy="636814"/>
            </a:xfrm>
            <a:custGeom>
              <a:rect b="b" l="l" r="r" t="t"/>
              <a:pathLst>
                <a:path extrusionOk="0" h="28306" w="3099">
                  <a:moveTo>
                    <a:pt x="1" y="1"/>
                  </a:moveTo>
                  <a:lnTo>
                    <a:pt x="1" y="1"/>
                  </a:lnTo>
                  <a:cubicBezTo>
                    <a:pt x="479" y="2381"/>
                    <a:pt x="1015" y="4760"/>
                    <a:pt x="1564" y="7112"/>
                  </a:cubicBezTo>
                  <a:lnTo>
                    <a:pt x="1775" y="7999"/>
                  </a:lnTo>
                  <a:lnTo>
                    <a:pt x="2000" y="8872"/>
                  </a:lnTo>
                  <a:lnTo>
                    <a:pt x="2240" y="9759"/>
                  </a:lnTo>
                  <a:cubicBezTo>
                    <a:pt x="2310" y="10041"/>
                    <a:pt x="2380" y="10323"/>
                    <a:pt x="2423" y="10618"/>
                  </a:cubicBezTo>
                  <a:cubicBezTo>
                    <a:pt x="2535" y="11196"/>
                    <a:pt x="2592" y="11773"/>
                    <a:pt x="2592" y="12379"/>
                  </a:cubicBezTo>
                  <a:cubicBezTo>
                    <a:pt x="2563" y="12674"/>
                    <a:pt x="2563" y="12956"/>
                    <a:pt x="2535" y="13252"/>
                  </a:cubicBezTo>
                  <a:lnTo>
                    <a:pt x="2521" y="13463"/>
                  </a:lnTo>
                  <a:lnTo>
                    <a:pt x="2479" y="13674"/>
                  </a:lnTo>
                  <a:cubicBezTo>
                    <a:pt x="2465" y="13815"/>
                    <a:pt x="2451" y="13956"/>
                    <a:pt x="2409" y="14125"/>
                  </a:cubicBezTo>
                  <a:cubicBezTo>
                    <a:pt x="2310" y="14716"/>
                    <a:pt x="2197" y="15336"/>
                    <a:pt x="2127" y="15927"/>
                  </a:cubicBezTo>
                  <a:cubicBezTo>
                    <a:pt x="2057" y="16533"/>
                    <a:pt x="1972" y="17124"/>
                    <a:pt x="1859" y="17730"/>
                  </a:cubicBezTo>
                  <a:cubicBezTo>
                    <a:pt x="1648" y="18927"/>
                    <a:pt x="1409" y="20110"/>
                    <a:pt x="1085" y="21264"/>
                  </a:cubicBezTo>
                  <a:cubicBezTo>
                    <a:pt x="930" y="21842"/>
                    <a:pt x="761" y="22433"/>
                    <a:pt x="564" y="22996"/>
                  </a:cubicBezTo>
                  <a:lnTo>
                    <a:pt x="240" y="23841"/>
                  </a:lnTo>
                  <a:cubicBezTo>
                    <a:pt x="141" y="24123"/>
                    <a:pt x="57" y="24433"/>
                    <a:pt x="29" y="24757"/>
                  </a:cubicBezTo>
                  <a:cubicBezTo>
                    <a:pt x="15" y="25066"/>
                    <a:pt x="29" y="25390"/>
                    <a:pt x="99" y="25686"/>
                  </a:cubicBezTo>
                  <a:cubicBezTo>
                    <a:pt x="170" y="25982"/>
                    <a:pt x="240" y="26263"/>
                    <a:pt x="339" y="26559"/>
                  </a:cubicBezTo>
                  <a:cubicBezTo>
                    <a:pt x="493" y="27150"/>
                    <a:pt x="662" y="27728"/>
                    <a:pt x="846" y="28305"/>
                  </a:cubicBezTo>
                  <a:cubicBezTo>
                    <a:pt x="719" y="27714"/>
                    <a:pt x="592" y="27108"/>
                    <a:pt x="508" y="26559"/>
                  </a:cubicBezTo>
                  <a:cubicBezTo>
                    <a:pt x="451" y="26263"/>
                    <a:pt x="381" y="25968"/>
                    <a:pt x="325" y="25658"/>
                  </a:cubicBezTo>
                  <a:cubicBezTo>
                    <a:pt x="282" y="25362"/>
                    <a:pt x="282" y="25066"/>
                    <a:pt x="310" y="24785"/>
                  </a:cubicBezTo>
                  <a:cubicBezTo>
                    <a:pt x="367" y="24503"/>
                    <a:pt x="437" y="24221"/>
                    <a:pt x="564" y="23954"/>
                  </a:cubicBezTo>
                  <a:cubicBezTo>
                    <a:pt x="677" y="23672"/>
                    <a:pt x="803" y="23391"/>
                    <a:pt x="916" y="23109"/>
                  </a:cubicBezTo>
                  <a:cubicBezTo>
                    <a:pt x="1141" y="22546"/>
                    <a:pt x="1338" y="21968"/>
                    <a:pt x="1507" y="21391"/>
                  </a:cubicBezTo>
                  <a:cubicBezTo>
                    <a:pt x="1873" y="20222"/>
                    <a:pt x="2141" y="19025"/>
                    <a:pt x="2366" y="17828"/>
                  </a:cubicBezTo>
                  <a:cubicBezTo>
                    <a:pt x="2479" y="17237"/>
                    <a:pt x="2563" y="16617"/>
                    <a:pt x="2648" y="16012"/>
                  </a:cubicBezTo>
                  <a:cubicBezTo>
                    <a:pt x="2718" y="15420"/>
                    <a:pt x="2831" y="14843"/>
                    <a:pt x="2930" y="14237"/>
                  </a:cubicBezTo>
                  <a:cubicBezTo>
                    <a:pt x="2958" y="14083"/>
                    <a:pt x="2986" y="13942"/>
                    <a:pt x="3000" y="13787"/>
                  </a:cubicBezTo>
                  <a:lnTo>
                    <a:pt x="3042" y="13547"/>
                  </a:lnTo>
                  <a:lnTo>
                    <a:pt x="3056" y="13322"/>
                  </a:lnTo>
                  <a:cubicBezTo>
                    <a:pt x="3070" y="13012"/>
                    <a:pt x="3099" y="12717"/>
                    <a:pt x="3099" y="12393"/>
                  </a:cubicBezTo>
                  <a:cubicBezTo>
                    <a:pt x="3099" y="12083"/>
                    <a:pt x="3085" y="11773"/>
                    <a:pt x="3042" y="11463"/>
                  </a:cubicBezTo>
                  <a:cubicBezTo>
                    <a:pt x="3014" y="11168"/>
                    <a:pt x="2972" y="10844"/>
                    <a:pt x="2901" y="10548"/>
                  </a:cubicBezTo>
                  <a:cubicBezTo>
                    <a:pt x="2831" y="10252"/>
                    <a:pt x="2761" y="9943"/>
                    <a:pt x="2676" y="9647"/>
                  </a:cubicBezTo>
                  <a:lnTo>
                    <a:pt x="2423" y="8774"/>
                  </a:lnTo>
                  <a:lnTo>
                    <a:pt x="2183" y="7887"/>
                  </a:lnTo>
                  <a:lnTo>
                    <a:pt x="1958" y="7014"/>
                  </a:lnTo>
                  <a:cubicBezTo>
                    <a:pt x="1324" y="4662"/>
                    <a:pt x="691" y="2324"/>
                    <a:pt x="1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2458807" y="2715911"/>
              <a:ext cx="12059" cy="185042"/>
            </a:xfrm>
            <a:custGeom>
              <a:rect b="b" l="l" r="r" t="t"/>
              <a:pathLst>
                <a:path extrusionOk="0" h="8225" w="536">
                  <a:moveTo>
                    <a:pt x="169" y="1"/>
                  </a:moveTo>
                  <a:cubicBezTo>
                    <a:pt x="71" y="691"/>
                    <a:pt x="42" y="1381"/>
                    <a:pt x="14" y="2085"/>
                  </a:cubicBezTo>
                  <a:cubicBezTo>
                    <a:pt x="0" y="2775"/>
                    <a:pt x="0" y="3451"/>
                    <a:pt x="14" y="4141"/>
                  </a:cubicBezTo>
                  <a:cubicBezTo>
                    <a:pt x="14" y="4817"/>
                    <a:pt x="57" y="5493"/>
                    <a:pt x="113" y="6183"/>
                  </a:cubicBezTo>
                  <a:cubicBezTo>
                    <a:pt x="169" y="6859"/>
                    <a:pt x="211" y="7535"/>
                    <a:pt x="324" y="8225"/>
                  </a:cubicBezTo>
                  <a:cubicBezTo>
                    <a:pt x="423" y="7535"/>
                    <a:pt x="465" y="6859"/>
                    <a:pt x="493" y="6169"/>
                  </a:cubicBezTo>
                  <a:cubicBezTo>
                    <a:pt x="535" y="5479"/>
                    <a:pt x="535" y="4789"/>
                    <a:pt x="521" y="4113"/>
                  </a:cubicBezTo>
                  <a:cubicBezTo>
                    <a:pt x="493" y="3423"/>
                    <a:pt x="465" y="2733"/>
                    <a:pt x="409" y="2043"/>
                  </a:cubicBezTo>
                  <a:cubicBezTo>
                    <a:pt x="352" y="1367"/>
                    <a:pt x="282" y="691"/>
                    <a:pt x="169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798880" y="3219654"/>
              <a:ext cx="217348" cy="118517"/>
            </a:xfrm>
            <a:custGeom>
              <a:rect b="b" l="l" r="r" t="t"/>
              <a:pathLst>
                <a:path extrusionOk="0" h="5268" w="9661">
                  <a:moveTo>
                    <a:pt x="0" y="1"/>
                  </a:moveTo>
                  <a:cubicBezTo>
                    <a:pt x="563" y="254"/>
                    <a:pt x="1098" y="536"/>
                    <a:pt x="1648" y="818"/>
                  </a:cubicBezTo>
                  <a:cubicBezTo>
                    <a:pt x="2183" y="1099"/>
                    <a:pt x="2718" y="1395"/>
                    <a:pt x="3253" y="1691"/>
                  </a:cubicBezTo>
                  <a:cubicBezTo>
                    <a:pt x="3774" y="2014"/>
                    <a:pt x="4323" y="2296"/>
                    <a:pt x="4858" y="2592"/>
                  </a:cubicBezTo>
                  <a:lnTo>
                    <a:pt x="6435" y="3493"/>
                  </a:lnTo>
                  <a:lnTo>
                    <a:pt x="6447" y="3499"/>
                  </a:lnTo>
                  <a:lnTo>
                    <a:pt x="6421" y="3493"/>
                  </a:lnTo>
                  <a:lnTo>
                    <a:pt x="6421" y="3493"/>
                  </a:lnTo>
                  <a:cubicBezTo>
                    <a:pt x="6689" y="3648"/>
                    <a:pt x="6942" y="3789"/>
                    <a:pt x="7210" y="3944"/>
                  </a:cubicBezTo>
                  <a:cubicBezTo>
                    <a:pt x="7477" y="4113"/>
                    <a:pt x="7759" y="4268"/>
                    <a:pt x="8027" y="4408"/>
                  </a:cubicBezTo>
                  <a:cubicBezTo>
                    <a:pt x="8280" y="4563"/>
                    <a:pt x="8548" y="4704"/>
                    <a:pt x="8829" y="4845"/>
                  </a:cubicBezTo>
                  <a:cubicBezTo>
                    <a:pt x="9097" y="4986"/>
                    <a:pt x="9378" y="5127"/>
                    <a:pt x="9660" y="5267"/>
                  </a:cubicBezTo>
                  <a:cubicBezTo>
                    <a:pt x="9407" y="5070"/>
                    <a:pt x="9167" y="4887"/>
                    <a:pt x="8970" y="4704"/>
                  </a:cubicBezTo>
                  <a:cubicBezTo>
                    <a:pt x="8717" y="4507"/>
                    <a:pt x="8463" y="4338"/>
                    <a:pt x="8210" y="4155"/>
                  </a:cubicBezTo>
                  <a:cubicBezTo>
                    <a:pt x="7970" y="3986"/>
                    <a:pt x="7703" y="3803"/>
                    <a:pt x="7463" y="3634"/>
                  </a:cubicBezTo>
                  <a:cubicBezTo>
                    <a:pt x="7196" y="3451"/>
                    <a:pt x="6942" y="3282"/>
                    <a:pt x="6689" y="3099"/>
                  </a:cubicBezTo>
                  <a:cubicBezTo>
                    <a:pt x="6154" y="2761"/>
                    <a:pt x="5633" y="2451"/>
                    <a:pt x="5098" y="2155"/>
                  </a:cubicBezTo>
                  <a:cubicBezTo>
                    <a:pt x="4548" y="1860"/>
                    <a:pt x="4013" y="1578"/>
                    <a:pt x="3464" y="1296"/>
                  </a:cubicBezTo>
                  <a:cubicBezTo>
                    <a:pt x="3197" y="1141"/>
                    <a:pt x="2915" y="1029"/>
                    <a:pt x="2633" y="902"/>
                  </a:cubicBezTo>
                  <a:cubicBezTo>
                    <a:pt x="2352" y="775"/>
                    <a:pt x="2056" y="649"/>
                    <a:pt x="1774" y="550"/>
                  </a:cubicBezTo>
                  <a:cubicBezTo>
                    <a:pt x="1197" y="325"/>
                    <a:pt x="591" y="128"/>
                    <a:pt x="0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478763" y="3525252"/>
              <a:ext cx="131183" cy="44523"/>
            </a:xfrm>
            <a:custGeom>
              <a:rect b="b" l="l" r="r" t="t"/>
              <a:pathLst>
                <a:path extrusionOk="0" h="1979" w="5831">
                  <a:moveTo>
                    <a:pt x="5039" y="1"/>
                  </a:moveTo>
                  <a:cubicBezTo>
                    <a:pt x="5007" y="1"/>
                    <a:pt x="4975" y="3"/>
                    <a:pt x="4943" y="7"/>
                  </a:cubicBezTo>
                  <a:cubicBezTo>
                    <a:pt x="2803" y="218"/>
                    <a:pt x="0" y="992"/>
                    <a:pt x="0" y="992"/>
                  </a:cubicBezTo>
                  <a:lnTo>
                    <a:pt x="479" y="1035"/>
                  </a:lnTo>
                  <a:cubicBezTo>
                    <a:pt x="648" y="1049"/>
                    <a:pt x="803" y="1091"/>
                    <a:pt x="986" y="1133"/>
                  </a:cubicBezTo>
                  <a:lnTo>
                    <a:pt x="3690" y="1978"/>
                  </a:lnTo>
                  <a:lnTo>
                    <a:pt x="5225" y="1570"/>
                  </a:lnTo>
                  <a:cubicBezTo>
                    <a:pt x="5591" y="1485"/>
                    <a:pt x="5830" y="1147"/>
                    <a:pt x="5830" y="795"/>
                  </a:cubicBezTo>
                  <a:cubicBezTo>
                    <a:pt x="5830" y="697"/>
                    <a:pt x="5788" y="598"/>
                    <a:pt x="5760" y="485"/>
                  </a:cubicBezTo>
                  <a:cubicBezTo>
                    <a:pt x="5632" y="180"/>
                    <a:pt x="5343" y="1"/>
                    <a:pt x="5039" y="1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885769" y="3363757"/>
              <a:ext cx="778953" cy="395821"/>
            </a:xfrm>
            <a:custGeom>
              <a:rect b="b" l="l" r="r" t="t"/>
              <a:pathLst>
                <a:path extrusionOk="0" h="17594" w="34624">
                  <a:moveTo>
                    <a:pt x="5765" y="0"/>
                  </a:moveTo>
                  <a:cubicBezTo>
                    <a:pt x="1" y="0"/>
                    <a:pt x="222" y="5340"/>
                    <a:pt x="222" y="5340"/>
                  </a:cubicBezTo>
                  <a:cubicBezTo>
                    <a:pt x="743" y="5481"/>
                    <a:pt x="1278" y="5608"/>
                    <a:pt x="1855" y="5734"/>
                  </a:cubicBezTo>
                  <a:lnTo>
                    <a:pt x="3390" y="6241"/>
                  </a:lnTo>
                  <a:lnTo>
                    <a:pt x="18007" y="11099"/>
                  </a:lnTo>
                  <a:cubicBezTo>
                    <a:pt x="18683" y="11311"/>
                    <a:pt x="19260" y="11691"/>
                    <a:pt x="19725" y="12212"/>
                  </a:cubicBezTo>
                  <a:cubicBezTo>
                    <a:pt x="20528" y="13099"/>
                    <a:pt x="22203" y="14549"/>
                    <a:pt x="24822" y="15253"/>
                  </a:cubicBezTo>
                  <a:lnTo>
                    <a:pt x="28146" y="17521"/>
                  </a:lnTo>
                  <a:cubicBezTo>
                    <a:pt x="28222" y="17571"/>
                    <a:pt x="28301" y="17594"/>
                    <a:pt x="28380" y="17594"/>
                  </a:cubicBezTo>
                  <a:cubicBezTo>
                    <a:pt x="28477" y="17594"/>
                    <a:pt x="28574" y="17561"/>
                    <a:pt x="28667" y="17507"/>
                  </a:cubicBezTo>
                  <a:cubicBezTo>
                    <a:pt x="28779" y="17422"/>
                    <a:pt x="28836" y="17295"/>
                    <a:pt x="28836" y="17155"/>
                  </a:cubicBezTo>
                  <a:cubicBezTo>
                    <a:pt x="28836" y="17042"/>
                    <a:pt x="28808" y="16943"/>
                    <a:pt x="28709" y="16859"/>
                  </a:cubicBezTo>
                  <a:lnTo>
                    <a:pt x="26202" y="14197"/>
                  </a:lnTo>
                  <a:lnTo>
                    <a:pt x="29821" y="15958"/>
                  </a:lnTo>
                  <a:cubicBezTo>
                    <a:pt x="29878" y="15972"/>
                    <a:pt x="29934" y="16014"/>
                    <a:pt x="29976" y="16042"/>
                  </a:cubicBezTo>
                  <a:lnTo>
                    <a:pt x="31666" y="17042"/>
                  </a:lnTo>
                  <a:cubicBezTo>
                    <a:pt x="31732" y="17095"/>
                    <a:pt x="31814" y="17120"/>
                    <a:pt x="31896" y="17120"/>
                  </a:cubicBezTo>
                  <a:cubicBezTo>
                    <a:pt x="31990" y="17120"/>
                    <a:pt x="32084" y="17088"/>
                    <a:pt x="32159" y="17028"/>
                  </a:cubicBezTo>
                  <a:cubicBezTo>
                    <a:pt x="32286" y="16943"/>
                    <a:pt x="32356" y="16802"/>
                    <a:pt x="32356" y="16662"/>
                  </a:cubicBezTo>
                  <a:cubicBezTo>
                    <a:pt x="32356" y="16535"/>
                    <a:pt x="32328" y="16436"/>
                    <a:pt x="32229" y="16338"/>
                  </a:cubicBezTo>
                  <a:lnTo>
                    <a:pt x="31286" y="15338"/>
                  </a:lnTo>
                  <a:cubicBezTo>
                    <a:pt x="31201" y="15239"/>
                    <a:pt x="31089" y="15141"/>
                    <a:pt x="30962" y="15056"/>
                  </a:cubicBezTo>
                  <a:lnTo>
                    <a:pt x="27498" y="12578"/>
                  </a:lnTo>
                  <a:lnTo>
                    <a:pt x="27498" y="12578"/>
                  </a:lnTo>
                  <a:lnTo>
                    <a:pt x="31061" y="13803"/>
                  </a:lnTo>
                  <a:cubicBezTo>
                    <a:pt x="31103" y="13831"/>
                    <a:pt x="31145" y="13845"/>
                    <a:pt x="31201" y="13859"/>
                  </a:cubicBezTo>
                  <a:lnTo>
                    <a:pt x="33821" y="15070"/>
                  </a:lnTo>
                  <a:cubicBezTo>
                    <a:pt x="33899" y="15110"/>
                    <a:pt x="33982" y="15129"/>
                    <a:pt x="34064" y="15129"/>
                  </a:cubicBezTo>
                  <a:cubicBezTo>
                    <a:pt x="34188" y="15129"/>
                    <a:pt x="34310" y="15085"/>
                    <a:pt x="34412" y="15000"/>
                  </a:cubicBezTo>
                  <a:cubicBezTo>
                    <a:pt x="34553" y="14901"/>
                    <a:pt x="34623" y="14718"/>
                    <a:pt x="34623" y="14563"/>
                  </a:cubicBezTo>
                  <a:cubicBezTo>
                    <a:pt x="34623" y="14395"/>
                    <a:pt x="34539" y="14211"/>
                    <a:pt x="34313" y="14113"/>
                  </a:cubicBezTo>
                  <a:lnTo>
                    <a:pt x="32370" y="12789"/>
                  </a:lnTo>
                  <a:cubicBezTo>
                    <a:pt x="32286" y="12733"/>
                    <a:pt x="32187" y="12677"/>
                    <a:pt x="32089" y="12634"/>
                  </a:cubicBezTo>
                  <a:lnTo>
                    <a:pt x="27934" y="10550"/>
                  </a:lnTo>
                  <a:lnTo>
                    <a:pt x="31863" y="11409"/>
                  </a:lnTo>
                  <a:cubicBezTo>
                    <a:pt x="31990" y="11437"/>
                    <a:pt x="32089" y="11466"/>
                    <a:pt x="32215" y="11522"/>
                  </a:cubicBezTo>
                  <a:lnTo>
                    <a:pt x="33328" y="11958"/>
                  </a:lnTo>
                  <a:cubicBezTo>
                    <a:pt x="33407" y="11990"/>
                    <a:pt x="33488" y="12006"/>
                    <a:pt x="33568" y="12006"/>
                  </a:cubicBezTo>
                  <a:cubicBezTo>
                    <a:pt x="33702" y="12006"/>
                    <a:pt x="33833" y="11962"/>
                    <a:pt x="33947" y="11874"/>
                  </a:cubicBezTo>
                  <a:cubicBezTo>
                    <a:pt x="34102" y="11747"/>
                    <a:pt x="34173" y="11578"/>
                    <a:pt x="34173" y="11395"/>
                  </a:cubicBezTo>
                  <a:cubicBezTo>
                    <a:pt x="34173" y="11198"/>
                    <a:pt x="34088" y="11015"/>
                    <a:pt x="33905" y="10888"/>
                  </a:cubicBezTo>
                  <a:lnTo>
                    <a:pt x="33004" y="10240"/>
                  </a:lnTo>
                  <a:cubicBezTo>
                    <a:pt x="32779" y="10071"/>
                    <a:pt x="32539" y="9959"/>
                    <a:pt x="32272" y="9860"/>
                  </a:cubicBezTo>
                  <a:lnTo>
                    <a:pt x="29976" y="9142"/>
                  </a:lnTo>
                  <a:lnTo>
                    <a:pt x="27273" y="8297"/>
                  </a:lnTo>
                  <a:cubicBezTo>
                    <a:pt x="27118" y="8241"/>
                    <a:pt x="26935" y="8213"/>
                    <a:pt x="26766" y="8199"/>
                  </a:cubicBezTo>
                  <a:lnTo>
                    <a:pt x="26287" y="8156"/>
                  </a:lnTo>
                  <a:lnTo>
                    <a:pt x="25710" y="8100"/>
                  </a:lnTo>
                  <a:lnTo>
                    <a:pt x="25231" y="8058"/>
                  </a:lnTo>
                  <a:lnTo>
                    <a:pt x="21598" y="7494"/>
                  </a:lnTo>
                  <a:cubicBezTo>
                    <a:pt x="21232" y="7438"/>
                    <a:pt x="20880" y="7325"/>
                    <a:pt x="20542" y="7157"/>
                  </a:cubicBezTo>
                  <a:cubicBezTo>
                    <a:pt x="18824" y="6298"/>
                    <a:pt x="13064" y="3369"/>
                    <a:pt x="9966" y="1651"/>
                  </a:cubicBezTo>
                  <a:cubicBezTo>
                    <a:pt x="9473" y="1369"/>
                    <a:pt x="8981" y="1059"/>
                    <a:pt x="8502" y="735"/>
                  </a:cubicBezTo>
                  <a:cubicBezTo>
                    <a:pt x="8276" y="594"/>
                    <a:pt x="8009" y="397"/>
                    <a:pt x="7685" y="172"/>
                  </a:cubicBezTo>
                  <a:cubicBezTo>
                    <a:pt x="6981" y="54"/>
                    <a:pt x="6343" y="0"/>
                    <a:pt x="5765" y="0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2462609" y="2826019"/>
              <a:ext cx="475530" cy="617894"/>
            </a:xfrm>
            <a:custGeom>
              <a:rect b="b" l="l" r="r" t="t"/>
              <a:pathLst>
                <a:path extrusionOk="0" h="27465" w="21137">
                  <a:moveTo>
                    <a:pt x="17068" y="0"/>
                  </a:moveTo>
                  <a:cubicBezTo>
                    <a:pt x="16301" y="0"/>
                    <a:pt x="15062" y="385"/>
                    <a:pt x="13448" y="2176"/>
                  </a:cubicBezTo>
                  <a:lnTo>
                    <a:pt x="12392" y="3415"/>
                  </a:lnTo>
                  <a:cubicBezTo>
                    <a:pt x="12124" y="3739"/>
                    <a:pt x="12124" y="4190"/>
                    <a:pt x="12406" y="4499"/>
                  </a:cubicBezTo>
                  <a:cubicBezTo>
                    <a:pt x="12406" y="4499"/>
                    <a:pt x="10364" y="7288"/>
                    <a:pt x="10928" y="9527"/>
                  </a:cubicBezTo>
                  <a:cubicBezTo>
                    <a:pt x="10928" y="9527"/>
                    <a:pt x="11026" y="9935"/>
                    <a:pt x="11209" y="10386"/>
                  </a:cubicBezTo>
                  <a:cubicBezTo>
                    <a:pt x="11195" y="10428"/>
                    <a:pt x="10463" y="11695"/>
                    <a:pt x="9759" y="12850"/>
                  </a:cubicBezTo>
                  <a:cubicBezTo>
                    <a:pt x="9224" y="13751"/>
                    <a:pt x="8548" y="14540"/>
                    <a:pt x="7787" y="15244"/>
                  </a:cubicBezTo>
                  <a:cubicBezTo>
                    <a:pt x="7632" y="15385"/>
                    <a:pt x="7463" y="15568"/>
                    <a:pt x="7280" y="15737"/>
                  </a:cubicBezTo>
                  <a:lnTo>
                    <a:pt x="7266" y="15723"/>
                  </a:lnTo>
                  <a:cubicBezTo>
                    <a:pt x="7266" y="15723"/>
                    <a:pt x="0" y="20553"/>
                    <a:pt x="2915" y="26439"/>
                  </a:cubicBezTo>
                  <a:cubicBezTo>
                    <a:pt x="3887" y="27354"/>
                    <a:pt x="4943" y="27453"/>
                    <a:pt x="4943" y="27453"/>
                  </a:cubicBezTo>
                  <a:cubicBezTo>
                    <a:pt x="5027" y="27461"/>
                    <a:pt x="5111" y="27465"/>
                    <a:pt x="5195" y="27465"/>
                  </a:cubicBezTo>
                  <a:cubicBezTo>
                    <a:pt x="6552" y="27465"/>
                    <a:pt x="7937" y="26414"/>
                    <a:pt x="9210" y="24890"/>
                  </a:cubicBezTo>
                  <a:cubicBezTo>
                    <a:pt x="12617" y="20862"/>
                    <a:pt x="15321" y="13512"/>
                    <a:pt x="15321" y="13512"/>
                  </a:cubicBezTo>
                  <a:cubicBezTo>
                    <a:pt x="15321" y="13512"/>
                    <a:pt x="18335" y="12977"/>
                    <a:pt x="19672" y="10005"/>
                  </a:cubicBezTo>
                  <a:cubicBezTo>
                    <a:pt x="19672" y="9963"/>
                    <a:pt x="21137" y="7189"/>
                    <a:pt x="19447" y="6640"/>
                  </a:cubicBezTo>
                  <a:lnTo>
                    <a:pt x="19447" y="6626"/>
                  </a:lnTo>
                  <a:cubicBezTo>
                    <a:pt x="19447" y="6626"/>
                    <a:pt x="19898" y="5077"/>
                    <a:pt x="18827" y="4640"/>
                  </a:cubicBezTo>
                  <a:cubicBezTo>
                    <a:pt x="18813" y="4640"/>
                    <a:pt x="18813" y="4612"/>
                    <a:pt x="18799" y="4612"/>
                  </a:cubicBezTo>
                  <a:lnTo>
                    <a:pt x="18813" y="4598"/>
                  </a:lnTo>
                  <a:cubicBezTo>
                    <a:pt x="18813" y="4598"/>
                    <a:pt x="18968" y="3753"/>
                    <a:pt x="18109" y="3302"/>
                  </a:cubicBezTo>
                  <a:cubicBezTo>
                    <a:pt x="18109" y="3302"/>
                    <a:pt x="19898" y="1007"/>
                    <a:pt x="17954" y="219"/>
                  </a:cubicBezTo>
                  <a:cubicBezTo>
                    <a:pt x="17954" y="219"/>
                    <a:pt x="17645" y="0"/>
                    <a:pt x="17068" y="0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751851" y="2890972"/>
              <a:ext cx="135615" cy="107133"/>
            </a:xfrm>
            <a:custGeom>
              <a:rect b="b" l="l" r="r" t="t"/>
              <a:pathLst>
                <a:path extrusionOk="0" h="4762" w="6028">
                  <a:moveTo>
                    <a:pt x="4321" y="1"/>
                  </a:moveTo>
                  <a:cubicBezTo>
                    <a:pt x="4275" y="1"/>
                    <a:pt x="4229" y="3"/>
                    <a:pt x="4183" y="7"/>
                  </a:cubicBezTo>
                  <a:cubicBezTo>
                    <a:pt x="3859" y="21"/>
                    <a:pt x="3549" y="106"/>
                    <a:pt x="3268" y="246"/>
                  </a:cubicBezTo>
                  <a:cubicBezTo>
                    <a:pt x="3268" y="246"/>
                    <a:pt x="3268" y="246"/>
                    <a:pt x="3268" y="246"/>
                  </a:cubicBezTo>
                  <a:lnTo>
                    <a:pt x="3268" y="246"/>
                  </a:lnTo>
                  <a:lnTo>
                    <a:pt x="3169" y="289"/>
                  </a:lnTo>
                  <a:lnTo>
                    <a:pt x="3169" y="299"/>
                  </a:lnTo>
                  <a:lnTo>
                    <a:pt x="3169" y="299"/>
                  </a:lnTo>
                  <a:cubicBezTo>
                    <a:pt x="3110" y="334"/>
                    <a:pt x="3055" y="374"/>
                    <a:pt x="3000" y="401"/>
                  </a:cubicBezTo>
                  <a:cubicBezTo>
                    <a:pt x="2930" y="458"/>
                    <a:pt x="2845" y="528"/>
                    <a:pt x="2775" y="584"/>
                  </a:cubicBezTo>
                  <a:cubicBezTo>
                    <a:pt x="2606" y="711"/>
                    <a:pt x="2451" y="824"/>
                    <a:pt x="2310" y="951"/>
                  </a:cubicBezTo>
                  <a:cubicBezTo>
                    <a:pt x="2028" y="1204"/>
                    <a:pt x="1747" y="1486"/>
                    <a:pt x="1479" y="1767"/>
                  </a:cubicBezTo>
                  <a:cubicBezTo>
                    <a:pt x="1226" y="2049"/>
                    <a:pt x="972" y="2345"/>
                    <a:pt x="747" y="2654"/>
                  </a:cubicBezTo>
                  <a:cubicBezTo>
                    <a:pt x="634" y="2823"/>
                    <a:pt x="522" y="2978"/>
                    <a:pt x="409" y="3133"/>
                  </a:cubicBezTo>
                  <a:cubicBezTo>
                    <a:pt x="353" y="3218"/>
                    <a:pt x="311" y="3288"/>
                    <a:pt x="254" y="3387"/>
                  </a:cubicBezTo>
                  <a:lnTo>
                    <a:pt x="184" y="3499"/>
                  </a:lnTo>
                  <a:cubicBezTo>
                    <a:pt x="142" y="3542"/>
                    <a:pt x="113" y="3612"/>
                    <a:pt x="99" y="3668"/>
                  </a:cubicBezTo>
                  <a:cubicBezTo>
                    <a:pt x="1" y="3894"/>
                    <a:pt x="15" y="4161"/>
                    <a:pt x="142" y="4372"/>
                  </a:cubicBezTo>
                  <a:cubicBezTo>
                    <a:pt x="268" y="4598"/>
                    <a:pt x="494" y="4739"/>
                    <a:pt x="747" y="4753"/>
                  </a:cubicBezTo>
                  <a:cubicBezTo>
                    <a:pt x="781" y="4759"/>
                    <a:pt x="816" y="4762"/>
                    <a:pt x="850" y="4762"/>
                  </a:cubicBezTo>
                  <a:cubicBezTo>
                    <a:pt x="1057" y="4762"/>
                    <a:pt x="1262" y="4658"/>
                    <a:pt x="1395" y="4513"/>
                  </a:cubicBezTo>
                  <a:lnTo>
                    <a:pt x="1761" y="4063"/>
                  </a:lnTo>
                  <a:cubicBezTo>
                    <a:pt x="2014" y="3781"/>
                    <a:pt x="2254" y="3499"/>
                    <a:pt x="2535" y="3246"/>
                  </a:cubicBezTo>
                  <a:cubicBezTo>
                    <a:pt x="2676" y="3105"/>
                    <a:pt x="2817" y="2978"/>
                    <a:pt x="2986" y="2866"/>
                  </a:cubicBezTo>
                  <a:cubicBezTo>
                    <a:pt x="3112" y="2778"/>
                    <a:pt x="3260" y="2678"/>
                    <a:pt x="3431" y="2678"/>
                  </a:cubicBezTo>
                  <a:cubicBezTo>
                    <a:pt x="3451" y="2678"/>
                    <a:pt x="3472" y="2680"/>
                    <a:pt x="3493" y="2683"/>
                  </a:cubicBezTo>
                  <a:cubicBezTo>
                    <a:pt x="3467" y="2674"/>
                    <a:pt x="3438" y="2671"/>
                    <a:pt x="3408" y="2671"/>
                  </a:cubicBezTo>
                  <a:cubicBezTo>
                    <a:pt x="3341" y="2671"/>
                    <a:pt x="3270" y="2687"/>
                    <a:pt x="3211" y="2697"/>
                  </a:cubicBezTo>
                  <a:cubicBezTo>
                    <a:pt x="3127" y="2711"/>
                    <a:pt x="3028" y="2753"/>
                    <a:pt x="2944" y="2795"/>
                  </a:cubicBezTo>
                  <a:cubicBezTo>
                    <a:pt x="2775" y="2894"/>
                    <a:pt x="2606" y="2992"/>
                    <a:pt x="2451" y="3119"/>
                  </a:cubicBezTo>
                  <a:cubicBezTo>
                    <a:pt x="2155" y="3344"/>
                    <a:pt x="1874" y="3626"/>
                    <a:pt x="1592" y="3894"/>
                  </a:cubicBezTo>
                  <a:lnTo>
                    <a:pt x="1381" y="4105"/>
                  </a:lnTo>
                  <a:lnTo>
                    <a:pt x="1184" y="4316"/>
                  </a:lnTo>
                  <a:cubicBezTo>
                    <a:pt x="1110" y="4402"/>
                    <a:pt x="971" y="4445"/>
                    <a:pt x="843" y="4445"/>
                  </a:cubicBezTo>
                  <a:cubicBezTo>
                    <a:pt x="825" y="4445"/>
                    <a:pt x="807" y="4445"/>
                    <a:pt x="789" y="4443"/>
                  </a:cubicBezTo>
                  <a:cubicBezTo>
                    <a:pt x="663" y="4429"/>
                    <a:pt x="536" y="4330"/>
                    <a:pt x="465" y="4218"/>
                  </a:cubicBezTo>
                  <a:cubicBezTo>
                    <a:pt x="395" y="4105"/>
                    <a:pt x="395" y="3950"/>
                    <a:pt x="437" y="3823"/>
                  </a:cubicBezTo>
                  <a:cubicBezTo>
                    <a:pt x="480" y="3767"/>
                    <a:pt x="536" y="3682"/>
                    <a:pt x="578" y="3612"/>
                  </a:cubicBezTo>
                  <a:cubicBezTo>
                    <a:pt x="634" y="3542"/>
                    <a:pt x="691" y="3457"/>
                    <a:pt x="747" y="3387"/>
                  </a:cubicBezTo>
                  <a:cubicBezTo>
                    <a:pt x="846" y="3232"/>
                    <a:pt x="972" y="3077"/>
                    <a:pt x="1071" y="2922"/>
                  </a:cubicBezTo>
                  <a:cubicBezTo>
                    <a:pt x="1310" y="2626"/>
                    <a:pt x="1550" y="2345"/>
                    <a:pt x="1803" y="2063"/>
                  </a:cubicBezTo>
                  <a:cubicBezTo>
                    <a:pt x="2043" y="1781"/>
                    <a:pt x="2310" y="1514"/>
                    <a:pt x="2592" y="1246"/>
                  </a:cubicBezTo>
                  <a:lnTo>
                    <a:pt x="3014" y="880"/>
                  </a:lnTo>
                  <a:cubicBezTo>
                    <a:pt x="3085" y="824"/>
                    <a:pt x="3155" y="753"/>
                    <a:pt x="3225" y="711"/>
                  </a:cubicBezTo>
                  <a:cubicBezTo>
                    <a:pt x="3296" y="655"/>
                    <a:pt x="3366" y="599"/>
                    <a:pt x="3437" y="570"/>
                  </a:cubicBezTo>
                  <a:cubicBezTo>
                    <a:pt x="3744" y="389"/>
                    <a:pt x="4098" y="284"/>
                    <a:pt x="4454" y="284"/>
                  </a:cubicBezTo>
                  <a:cubicBezTo>
                    <a:pt x="4652" y="284"/>
                    <a:pt x="4851" y="317"/>
                    <a:pt x="5042" y="387"/>
                  </a:cubicBezTo>
                  <a:cubicBezTo>
                    <a:pt x="5112" y="430"/>
                    <a:pt x="5169" y="444"/>
                    <a:pt x="5239" y="472"/>
                  </a:cubicBezTo>
                  <a:cubicBezTo>
                    <a:pt x="5281" y="514"/>
                    <a:pt x="5352" y="542"/>
                    <a:pt x="5408" y="584"/>
                  </a:cubicBezTo>
                  <a:cubicBezTo>
                    <a:pt x="5521" y="655"/>
                    <a:pt x="5619" y="767"/>
                    <a:pt x="5704" y="866"/>
                  </a:cubicBezTo>
                  <a:cubicBezTo>
                    <a:pt x="5802" y="993"/>
                    <a:pt x="5873" y="1120"/>
                    <a:pt x="5901" y="1260"/>
                  </a:cubicBezTo>
                  <a:cubicBezTo>
                    <a:pt x="5943" y="1401"/>
                    <a:pt x="5971" y="1556"/>
                    <a:pt x="5957" y="1697"/>
                  </a:cubicBezTo>
                  <a:cubicBezTo>
                    <a:pt x="6028" y="1415"/>
                    <a:pt x="5971" y="1077"/>
                    <a:pt x="5816" y="782"/>
                  </a:cubicBezTo>
                  <a:cubicBezTo>
                    <a:pt x="5746" y="655"/>
                    <a:pt x="5633" y="528"/>
                    <a:pt x="5521" y="430"/>
                  </a:cubicBezTo>
                  <a:cubicBezTo>
                    <a:pt x="5464" y="373"/>
                    <a:pt x="5394" y="331"/>
                    <a:pt x="5324" y="289"/>
                  </a:cubicBezTo>
                  <a:lnTo>
                    <a:pt x="5112" y="176"/>
                  </a:lnTo>
                  <a:cubicBezTo>
                    <a:pt x="4860" y="68"/>
                    <a:pt x="4588" y="1"/>
                    <a:pt x="4321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785756" y="2924023"/>
              <a:ext cx="118832" cy="111295"/>
            </a:xfrm>
            <a:custGeom>
              <a:rect b="b" l="l" r="r" t="t"/>
              <a:pathLst>
                <a:path extrusionOk="0" h="4947" w="5282">
                  <a:moveTo>
                    <a:pt x="3977" y="1"/>
                  </a:moveTo>
                  <a:cubicBezTo>
                    <a:pt x="3831" y="1"/>
                    <a:pt x="3685" y="25"/>
                    <a:pt x="3549" y="73"/>
                  </a:cubicBezTo>
                  <a:cubicBezTo>
                    <a:pt x="3479" y="87"/>
                    <a:pt x="3408" y="101"/>
                    <a:pt x="3338" y="143"/>
                  </a:cubicBezTo>
                  <a:cubicBezTo>
                    <a:pt x="3267" y="172"/>
                    <a:pt x="3197" y="186"/>
                    <a:pt x="3141" y="228"/>
                  </a:cubicBezTo>
                  <a:cubicBezTo>
                    <a:pt x="3028" y="298"/>
                    <a:pt x="2915" y="369"/>
                    <a:pt x="2789" y="439"/>
                  </a:cubicBezTo>
                  <a:cubicBezTo>
                    <a:pt x="2563" y="580"/>
                    <a:pt x="2338" y="735"/>
                    <a:pt x="2127" y="918"/>
                  </a:cubicBezTo>
                  <a:cubicBezTo>
                    <a:pt x="1704" y="1270"/>
                    <a:pt x="1338" y="1664"/>
                    <a:pt x="1000" y="2115"/>
                  </a:cubicBezTo>
                  <a:cubicBezTo>
                    <a:pt x="662" y="2565"/>
                    <a:pt x="395" y="3044"/>
                    <a:pt x="169" y="3537"/>
                  </a:cubicBezTo>
                  <a:lnTo>
                    <a:pt x="85" y="3734"/>
                  </a:lnTo>
                  <a:cubicBezTo>
                    <a:pt x="43" y="3805"/>
                    <a:pt x="29" y="3889"/>
                    <a:pt x="15" y="3974"/>
                  </a:cubicBezTo>
                  <a:cubicBezTo>
                    <a:pt x="0" y="4157"/>
                    <a:pt x="29" y="4326"/>
                    <a:pt x="99" y="4466"/>
                  </a:cubicBezTo>
                  <a:cubicBezTo>
                    <a:pt x="234" y="4778"/>
                    <a:pt x="552" y="4946"/>
                    <a:pt x="877" y="4946"/>
                  </a:cubicBezTo>
                  <a:cubicBezTo>
                    <a:pt x="890" y="4946"/>
                    <a:pt x="903" y="4946"/>
                    <a:pt x="916" y="4945"/>
                  </a:cubicBezTo>
                  <a:cubicBezTo>
                    <a:pt x="1085" y="4945"/>
                    <a:pt x="1240" y="4889"/>
                    <a:pt x="1366" y="4790"/>
                  </a:cubicBezTo>
                  <a:cubicBezTo>
                    <a:pt x="1437" y="4734"/>
                    <a:pt x="1493" y="4678"/>
                    <a:pt x="1549" y="4607"/>
                  </a:cubicBezTo>
                  <a:cubicBezTo>
                    <a:pt x="1564" y="4579"/>
                    <a:pt x="1578" y="4551"/>
                    <a:pt x="1592" y="4523"/>
                  </a:cubicBezTo>
                  <a:lnTo>
                    <a:pt x="1648" y="4438"/>
                  </a:lnTo>
                  <a:cubicBezTo>
                    <a:pt x="1803" y="4199"/>
                    <a:pt x="1944" y="3988"/>
                    <a:pt x="2113" y="3776"/>
                  </a:cubicBezTo>
                  <a:cubicBezTo>
                    <a:pt x="2254" y="3565"/>
                    <a:pt x="2423" y="3354"/>
                    <a:pt x="2606" y="3171"/>
                  </a:cubicBezTo>
                  <a:cubicBezTo>
                    <a:pt x="2690" y="3072"/>
                    <a:pt x="2775" y="2988"/>
                    <a:pt x="2887" y="2903"/>
                  </a:cubicBezTo>
                  <a:cubicBezTo>
                    <a:pt x="2972" y="2819"/>
                    <a:pt x="3084" y="2749"/>
                    <a:pt x="3211" y="2706"/>
                  </a:cubicBezTo>
                  <a:lnTo>
                    <a:pt x="3211" y="2706"/>
                  </a:lnTo>
                  <a:cubicBezTo>
                    <a:pt x="3084" y="2720"/>
                    <a:pt x="2972" y="2777"/>
                    <a:pt x="2845" y="2847"/>
                  </a:cubicBezTo>
                  <a:cubicBezTo>
                    <a:pt x="2718" y="2917"/>
                    <a:pt x="2620" y="3002"/>
                    <a:pt x="2507" y="3101"/>
                  </a:cubicBezTo>
                  <a:cubicBezTo>
                    <a:pt x="2296" y="3255"/>
                    <a:pt x="2113" y="3467"/>
                    <a:pt x="1930" y="3664"/>
                  </a:cubicBezTo>
                  <a:cubicBezTo>
                    <a:pt x="1761" y="3875"/>
                    <a:pt x="1578" y="4086"/>
                    <a:pt x="1423" y="4297"/>
                  </a:cubicBezTo>
                  <a:lnTo>
                    <a:pt x="1366" y="4382"/>
                  </a:lnTo>
                  <a:cubicBezTo>
                    <a:pt x="1352" y="4396"/>
                    <a:pt x="1338" y="4438"/>
                    <a:pt x="1310" y="4452"/>
                  </a:cubicBezTo>
                  <a:cubicBezTo>
                    <a:pt x="1282" y="4481"/>
                    <a:pt x="1240" y="4523"/>
                    <a:pt x="1197" y="4551"/>
                  </a:cubicBezTo>
                  <a:cubicBezTo>
                    <a:pt x="1099" y="4607"/>
                    <a:pt x="1000" y="4650"/>
                    <a:pt x="888" y="4650"/>
                  </a:cubicBezTo>
                  <a:cubicBezTo>
                    <a:pt x="676" y="4650"/>
                    <a:pt x="493" y="4509"/>
                    <a:pt x="395" y="4326"/>
                  </a:cubicBezTo>
                  <a:cubicBezTo>
                    <a:pt x="367" y="4227"/>
                    <a:pt x="353" y="4129"/>
                    <a:pt x="367" y="4030"/>
                  </a:cubicBezTo>
                  <a:cubicBezTo>
                    <a:pt x="367" y="3974"/>
                    <a:pt x="381" y="3945"/>
                    <a:pt x="395" y="3889"/>
                  </a:cubicBezTo>
                  <a:lnTo>
                    <a:pt x="493" y="3706"/>
                  </a:lnTo>
                  <a:cubicBezTo>
                    <a:pt x="705" y="3241"/>
                    <a:pt x="958" y="2791"/>
                    <a:pt x="1282" y="2368"/>
                  </a:cubicBezTo>
                  <a:cubicBezTo>
                    <a:pt x="1592" y="1946"/>
                    <a:pt x="1944" y="1566"/>
                    <a:pt x="2338" y="1228"/>
                  </a:cubicBezTo>
                  <a:cubicBezTo>
                    <a:pt x="2535" y="1059"/>
                    <a:pt x="2746" y="890"/>
                    <a:pt x="2958" y="749"/>
                  </a:cubicBezTo>
                  <a:cubicBezTo>
                    <a:pt x="3056" y="678"/>
                    <a:pt x="3183" y="608"/>
                    <a:pt x="3282" y="538"/>
                  </a:cubicBezTo>
                  <a:cubicBezTo>
                    <a:pt x="3352" y="524"/>
                    <a:pt x="3408" y="495"/>
                    <a:pt x="3465" y="453"/>
                  </a:cubicBezTo>
                  <a:cubicBezTo>
                    <a:pt x="3521" y="439"/>
                    <a:pt x="3563" y="397"/>
                    <a:pt x="3619" y="383"/>
                  </a:cubicBezTo>
                  <a:cubicBezTo>
                    <a:pt x="3743" y="336"/>
                    <a:pt x="3876" y="315"/>
                    <a:pt x="4008" y="315"/>
                  </a:cubicBezTo>
                  <a:cubicBezTo>
                    <a:pt x="4115" y="315"/>
                    <a:pt x="4222" y="329"/>
                    <a:pt x="4324" y="355"/>
                  </a:cubicBezTo>
                  <a:cubicBezTo>
                    <a:pt x="4549" y="425"/>
                    <a:pt x="4760" y="538"/>
                    <a:pt x="4901" y="749"/>
                  </a:cubicBezTo>
                  <a:cubicBezTo>
                    <a:pt x="5042" y="960"/>
                    <a:pt x="5112" y="1214"/>
                    <a:pt x="5140" y="1481"/>
                  </a:cubicBezTo>
                  <a:lnTo>
                    <a:pt x="5140" y="1861"/>
                  </a:lnTo>
                  <a:cubicBezTo>
                    <a:pt x="5112" y="2002"/>
                    <a:pt x="5098" y="2143"/>
                    <a:pt x="5084" y="2270"/>
                  </a:cubicBezTo>
                  <a:cubicBezTo>
                    <a:pt x="5168" y="2002"/>
                    <a:pt x="5225" y="1735"/>
                    <a:pt x="5281" y="1439"/>
                  </a:cubicBezTo>
                  <a:cubicBezTo>
                    <a:pt x="5281" y="1171"/>
                    <a:pt x="5239" y="890"/>
                    <a:pt x="5098" y="636"/>
                  </a:cubicBezTo>
                  <a:cubicBezTo>
                    <a:pt x="4957" y="383"/>
                    <a:pt x="4718" y="172"/>
                    <a:pt x="4436" y="87"/>
                  </a:cubicBezTo>
                  <a:cubicBezTo>
                    <a:pt x="4291" y="29"/>
                    <a:pt x="4134" y="1"/>
                    <a:pt x="3977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732524" y="2821744"/>
              <a:ext cx="157168" cy="114467"/>
            </a:xfrm>
            <a:custGeom>
              <a:rect b="b" l="l" r="r" t="t"/>
              <a:pathLst>
                <a:path extrusionOk="0" h="5088" w="6986">
                  <a:moveTo>
                    <a:pt x="5169" y="0"/>
                  </a:moveTo>
                  <a:cubicBezTo>
                    <a:pt x="4873" y="0"/>
                    <a:pt x="4563" y="28"/>
                    <a:pt x="4282" y="127"/>
                  </a:cubicBezTo>
                  <a:cubicBezTo>
                    <a:pt x="3690" y="282"/>
                    <a:pt x="3169" y="606"/>
                    <a:pt x="2690" y="958"/>
                  </a:cubicBezTo>
                  <a:cubicBezTo>
                    <a:pt x="2564" y="1056"/>
                    <a:pt x="2451" y="1141"/>
                    <a:pt x="2338" y="1239"/>
                  </a:cubicBezTo>
                  <a:lnTo>
                    <a:pt x="2000" y="1535"/>
                  </a:lnTo>
                  <a:cubicBezTo>
                    <a:pt x="1958" y="1563"/>
                    <a:pt x="1902" y="1620"/>
                    <a:pt x="1845" y="1676"/>
                  </a:cubicBezTo>
                  <a:lnTo>
                    <a:pt x="1691" y="1831"/>
                  </a:lnTo>
                  <a:lnTo>
                    <a:pt x="1395" y="2141"/>
                  </a:lnTo>
                  <a:cubicBezTo>
                    <a:pt x="1198" y="2380"/>
                    <a:pt x="1015" y="2591"/>
                    <a:pt x="832" y="2817"/>
                  </a:cubicBezTo>
                  <a:lnTo>
                    <a:pt x="268" y="3478"/>
                  </a:lnTo>
                  <a:cubicBezTo>
                    <a:pt x="57" y="3760"/>
                    <a:pt x="1" y="4168"/>
                    <a:pt x="142" y="4492"/>
                  </a:cubicBezTo>
                  <a:cubicBezTo>
                    <a:pt x="282" y="4816"/>
                    <a:pt x="592" y="5056"/>
                    <a:pt x="944" y="5084"/>
                  </a:cubicBezTo>
                  <a:cubicBezTo>
                    <a:pt x="975" y="5086"/>
                    <a:pt x="1005" y="5087"/>
                    <a:pt x="1035" y="5087"/>
                  </a:cubicBezTo>
                  <a:cubicBezTo>
                    <a:pt x="1184" y="5087"/>
                    <a:pt x="1324" y="5058"/>
                    <a:pt x="1465" y="4999"/>
                  </a:cubicBezTo>
                  <a:cubicBezTo>
                    <a:pt x="1536" y="4957"/>
                    <a:pt x="1606" y="4915"/>
                    <a:pt x="1676" y="4858"/>
                  </a:cubicBezTo>
                  <a:cubicBezTo>
                    <a:pt x="1705" y="4844"/>
                    <a:pt x="1747" y="4802"/>
                    <a:pt x="1761" y="4788"/>
                  </a:cubicBezTo>
                  <a:lnTo>
                    <a:pt x="1845" y="4718"/>
                  </a:lnTo>
                  <a:lnTo>
                    <a:pt x="2479" y="4140"/>
                  </a:lnTo>
                  <a:cubicBezTo>
                    <a:pt x="2902" y="3746"/>
                    <a:pt x="3338" y="3366"/>
                    <a:pt x="3789" y="3000"/>
                  </a:cubicBezTo>
                  <a:cubicBezTo>
                    <a:pt x="4000" y="2802"/>
                    <a:pt x="4225" y="2619"/>
                    <a:pt x="4451" y="2450"/>
                  </a:cubicBezTo>
                  <a:cubicBezTo>
                    <a:pt x="4577" y="2366"/>
                    <a:pt x="4676" y="2295"/>
                    <a:pt x="4803" y="2197"/>
                  </a:cubicBezTo>
                  <a:cubicBezTo>
                    <a:pt x="4915" y="2112"/>
                    <a:pt x="5028" y="2042"/>
                    <a:pt x="5169" y="1986"/>
                  </a:cubicBezTo>
                  <a:lnTo>
                    <a:pt x="5169" y="1986"/>
                  </a:lnTo>
                  <a:cubicBezTo>
                    <a:pt x="5028" y="2028"/>
                    <a:pt x="4887" y="2084"/>
                    <a:pt x="4774" y="2141"/>
                  </a:cubicBezTo>
                  <a:cubicBezTo>
                    <a:pt x="4648" y="2197"/>
                    <a:pt x="4521" y="2295"/>
                    <a:pt x="4394" y="2366"/>
                  </a:cubicBezTo>
                  <a:cubicBezTo>
                    <a:pt x="4155" y="2521"/>
                    <a:pt x="3901" y="2676"/>
                    <a:pt x="3676" y="2845"/>
                  </a:cubicBezTo>
                  <a:cubicBezTo>
                    <a:pt x="3197" y="3183"/>
                    <a:pt x="2761" y="3535"/>
                    <a:pt x="2310" y="3901"/>
                  </a:cubicBezTo>
                  <a:cubicBezTo>
                    <a:pt x="2071" y="4098"/>
                    <a:pt x="1860" y="4281"/>
                    <a:pt x="1634" y="4478"/>
                  </a:cubicBezTo>
                  <a:lnTo>
                    <a:pt x="1550" y="4549"/>
                  </a:lnTo>
                  <a:cubicBezTo>
                    <a:pt x="1536" y="4577"/>
                    <a:pt x="1493" y="4591"/>
                    <a:pt x="1479" y="4605"/>
                  </a:cubicBezTo>
                  <a:cubicBezTo>
                    <a:pt x="1423" y="4647"/>
                    <a:pt x="1367" y="4675"/>
                    <a:pt x="1324" y="4703"/>
                  </a:cubicBezTo>
                  <a:cubicBezTo>
                    <a:pt x="1245" y="4723"/>
                    <a:pt x="1158" y="4743"/>
                    <a:pt x="1079" y="4743"/>
                  </a:cubicBezTo>
                  <a:cubicBezTo>
                    <a:pt x="1047" y="4743"/>
                    <a:pt x="1015" y="4740"/>
                    <a:pt x="986" y="4732"/>
                  </a:cubicBezTo>
                  <a:cubicBezTo>
                    <a:pt x="761" y="4703"/>
                    <a:pt x="564" y="4549"/>
                    <a:pt x="480" y="4337"/>
                  </a:cubicBezTo>
                  <a:cubicBezTo>
                    <a:pt x="381" y="4126"/>
                    <a:pt x="423" y="3873"/>
                    <a:pt x="564" y="3704"/>
                  </a:cubicBezTo>
                  <a:lnTo>
                    <a:pt x="1127" y="3042"/>
                  </a:lnTo>
                  <a:cubicBezTo>
                    <a:pt x="1324" y="2831"/>
                    <a:pt x="1493" y="2605"/>
                    <a:pt x="1691" y="2394"/>
                  </a:cubicBezTo>
                  <a:lnTo>
                    <a:pt x="1986" y="2098"/>
                  </a:lnTo>
                  <a:lnTo>
                    <a:pt x="2127" y="1929"/>
                  </a:lnTo>
                  <a:cubicBezTo>
                    <a:pt x="2183" y="1887"/>
                    <a:pt x="2240" y="1845"/>
                    <a:pt x="2282" y="1789"/>
                  </a:cubicBezTo>
                  <a:lnTo>
                    <a:pt x="2606" y="1507"/>
                  </a:lnTo>
                  <a:cubicBezTo>
                    <a:pt x="2704" y="1422"/>
                    <a:pt x="2831" y="1338"/>
                    <a:pt x="2944" y="1253"/>
                  </a:cubicBezTo>
                  <a:cubicBezTo>
                    <a:pt x="3380" y="915"/>
                    <a:pt x="3859" y="592"/>
                    <a:pt x="4380" y="437"/>
                  </a:cubicBezTo>
                  <a:cubicBezTo>
                    <a:pt x="4451" y="423"/>
                    <a:pt x="4507" y="409"/>
                    <a:pt x="4577" y="380"/>
                  </a:cubicBezTo>
                  <a:lnTo>
                    <a:pt x="4774" y="352"/>
                  </a:lnTo>
                  <a:cubicBezTo>
                    <a:pt x="4817" y="338"/>
                    <a:pt x="4887" y="338"/>
                    <a:pt x="4958" y="338"/>
                  </a:cubicBezTo>
                  <a:lnTo>
                    <a:pt x="5070" y="310"/>
                  </a:lnTo>
                  <a:lnTo>
                    <a:pt x="5169" y="310"/>
                  </a:lnTo>
                  <a:cubicBezTo>
                    <a:pt x="5197" y="324"/>
                    <a:pt x="5229" y="324"/>
                    <a:pt x="5262" y="324"/>
                  </a:cubicBezTo>
                  <a:cubicBezTo>
                    <a:pt x="5295" y="324"/>
                    <a:pt x="5331" y="324"/>
                    <a:pt x="5366" y="338"/>
                  </a:cubicBezTo>
                  <a:cubicBezTo>
                    <a:pt x="5436" y="352"/>
                    <a:pt x="5493" y="352"/>
                    <a:pt x="5563" y="366"/>
                  </a:cubicBezTo>
                  <a:cubicBezTo>
                    <a:pt x="5577" y="366"/>
                    <a:pt x="5619" y="366"/>
                    <a:pt x="5648" y="380"/>
                  </a:cubicBezTo>
                  <a:lnTo>
                    <a:pt x="5746" y="423"/>
                  </a:lnTo>
                  <a:cubicBezTo>
                    <a:pt x="5788" y="437"/>
                    <a:pt x="5859" y="479"/>
                    <a:pt x="5901" y="493"/>
                  </a:cubicBezTo>
                  <a:lnTo>
                    <a:pt x="5915" y="507"/>
                  </a:lnTo>
                  <a:cubicBezTo>
                    <a:pt x="6183" y="620"/>
                    <a:pt x="6422" y="761"/>
                    <a:pt x="6577" y="986"/>
                  </a:cubicBezTo>
                  <a:cubicBezTo>
                    <a:pt x="6746" y="1211"/>
                    <a:pt x="6802" y="1493"/>
                    <a:pt x="6774" y="1803"/>
                  </a:cubicBezTo>
                  <a:cubicBezTo>
                    <a:pt x="6760" y="2098"/>
                    <a:pt x="6675" y="2380"/>
                    <a:pt x="6549" y="2662"/>
                  </a:cubicBezTo>
                  <a:cubicBezTo>
                    <a:pt x="6422" y="2943"/>
                    <a:pt x="6281" y="3225"/>
                    <a:pt x="6112" y="3464"/>
                  </a:cubicBezTo>
                  <a:cubicBezTo>
                    <a:pt x="6323" y="3239"/>
                    <a:pt x="6492" y="3000"/>
                    <a:pt x="6647" y="2718"/>
                  </a:cubicBezTo>
                  <a:cubicBezTo>
                    <a:pt x="6816" y="2450"/>
                    <a:pt x="6915" y="2141"/>
                    <a:pt x="6971" y="1831"/>
                  </a:cubicBezTo>
                  <a:cubicBezTo>
                    <a:pt x="6985" y="1676"/>
                    <a:pt x="6985" y="1493"/>
                    <a:pt x="6971" y="1338"/>
                  </a:cubicBezTo>
                  <a:cubicBezTo>
                    <a:pt x="6929" y="1169"/>
                    <a:pt x="6887" y="1000"/>
                    <a:pt x="6788" y="859"/>
                  </a:cubicBezTo>
                  <a:cubicBezTo>
                    <a:pt x="6704" y="718"/>
                    <a:pt x="6577" y="606"/>
                    <a:pt x="6464" y="493"/>
                  </a:cubicBezTo>
                  <a:cubicBezTo>
                    <a:pt x="6345" y="387"/>
                    <a:pt x="6202" y="331"/>
                    <a:pt x="6069" y="267"/>
                  </a:cubicBezTo>
                  <a:lnTo>
                    <a:pt x="6069" y="267"/>
                  </a:lnTo>
                  <a:cubicBezTo>
                    <a:pt x="5985" y="211"/>
                    <a:pt x="5915" y="183"/>
                    <a:pt x="5845" y="141"/>
                  </a:cubicBezTo>
                  <a:lnTo>
                    <a:pt x="5732" y="99"/>
                  </a:lnTo>
                  <a:cubicBezTo>
                    <a:pt x="5704" y="85"/>
                    <a:pt x="5662" y="85"/>
                    <a:pt x="5633" y="71"/>
                  </a:cubicBezTo>
                  <a:cubicBezTo>
                    <a:pt x="5563" y="28"/>
                    <a:pt x="5479" y="28"/>
                    <a:pt x="5408" y="14"/>
                  </a:cubicBezTo>
                  <a:cubicBezTo>
                    <a:pt x="5338" y="0"/>
                    <a:pt x="5239" y="0"/>
                    <a:pt x="5169" y="0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825668" y="2873221"/>
              <a:ext cx="10799" cy="27424"/>
            </a:xfrm>
            <a:custGeom>
              <a:rect b="b" l="l" r="r" t="t"/>
              <a:pathLst>
                <a:path extrusionOk="0" h="1219" w="480">
                  <a:moveTo>
                    <a:pt x="470" y="0"/>
                  </a:moveTo>
                  <a:cubicBezTo>
                    <a:pt x="448" y="0"/>
                    <a:pt x="388" y="81"/>
                    <a:pt x="311" y="92"/>
                  </a:cubicBezTo>
                  <a:cubicBezTo>
                    <a:pt x="226" y="176"/>
                    <a:pt x="170" y="261"/>
                    <a:pt x="127" y="360"/>
                  </a:cubicBezTo>
                  <a:cubicBezTo>
                    <a:pt x="85" y="444"/>
                    <a:pt x="57" y="529"/>
                    <a:pt x="29" y="613"/>
                  </a:cubicBezTo>
                  <a:cubicBezTo>
                    <a:pt x="15" y="712"/>
                    <a:pt x="1" y="796"/>
                    <a:pt x="1" y="895"/>
                  </a:cubicBezTo>
                  <a:cubicBezTo>
                    <a:pt x="1" y="1007"/>
                    <a:pt x="15" y="1106"/>
                    <a:pt x="57" y="1219"/>
                  </a:cubicBezTo>
                  <a:cubicBezTo>
                    <a:pt x="142" y="1148"/>
                    <a:pt x="226" y="1204"/>
                    <a:pt x="268" y="1106"/>
                  </a:cubicBezTo>
                  <a:cubicBezTo>
                    <a:pt x="296" y="1021"/>
                    <a:pt x="311" y="782"/>
                    <a:pt x="339" y="683"/>
                  </a:cubicBezTo>
                  <a:cubicBezTo>
                    <a:pt x="353" y="585"/>
                    <a:pt x="480" y="120"/>
                    <a:pt x="480" y="22"/>
                  </a:cubicBezTo>
                  <a:cubicBezTo>
                    <a:pt x="480" y="6"/>
                    <a:pt x="476" y="0"/>
                    <a:pt x="470" y="0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825038" y="2969245"/>
              <a:ext cx="95704" cy="81891"/>
            </a:xfrm>
            <a:custGeom>
              <a:rect b="b" l="l" r="r" t="t"/>
              <a:pathLst>
                <a:path extrusionOk="0" h="3640" w="4254">
                  <a:moveTo>
                    <a:pt x="2721" y="1"/>
                  </a:moveTo>
                  <a:cubicBezTo>
                    <a:pt x="2646" y="1"/>
                    <a:pt x="2569" y="14"/>
                    <a:pt x="2507" y="34"/>
                  </a:cubicBezTo>
                  <a:cubicBezTo>
                    <a:pt x="2310" y="63"/>
                    <a:pt x="2141" y="119"/>
                    <a:pt x="1958" y="189"/>
                  </a:cubicBezTo>
                  <a:cubicBezTo>
                    <a:pt x="1606" y="330"/>
                    <a:pt x="1310" y="555"/>
                    <a:pt x="1043" y="823"/>
                  </a:cubicBezTo>
                  <a:cubicBezTo>
                    <a:pt x="775" y="1091"/>
                    <a:pt x="564" y="1386"/>
                    <a:pt x="395" y="1696"/>
                  </a:cubicBezTo>
                  <a:cubicBezTo>
                    <a:pt x="310" y="1865"/>
                    <a:pt x="212" y="2034"/>
                    <a:pt x="141" y="2189"/>
                  </a:cubicBezTo>
                  <a:cubicBezTo>
                    <a:pt x="127" y="2231"/>
                    <a:pt x="113" y="2287"/>
                    <a:pt x="99" y="2316"/>
                  </a:cubicBezTo>
                  <a:cubicBezTo>
                    <a:pt x="71" y="2372"/>
                    <a:pt x="57" y="2400"/>
                    <a:pt x="43" y="2456"/>
                  </a:cubicBezTo>
                  <a:cubicBezTo>
                    <a:pt x="1" y="2541"/>
                    <a:pt x="1" y="2668"/>
                    <a:pt x="1" y="2780"/>
                  </a:cubicBezTo>
                  <a:cubicBezTo>
                    <a:pt x="29" y="2992"/>
                    <a:pt x="127" y="3203"/>
                    <a:pt x="268" y="3358"/>
                  </a:cubicBezTo>
                  <a:cubicBezTo>
                    <a:pt x="339" y="3442"/>
                    <a:pt x="423" y="3499"/>
                    <a:pt x="536" y="3555"/>
                  </a:cubicBezTo>
                  <a:cubicBezTo>
                    <a:pt x="634" y="3597"/>
                    <a:pt x="747" y="3625"/>
                    <a:pt x="846" y="3639"/>
                  </a:cubicBezTo>
                  <a:lnTo>
                    <a:pt x="958" y="3639"/>
                  </a:lnTo>
                  <a:cubicBezTo>
                    <a:pt x="986" y="3639"/>
                    <a:pt x="1029" y="3625"/>
                    <a:pt x="1057" y="3625"/>
                  </a:cubicBezTo>
                  <a:cubicBezTo>
                    <a:pt x="1127" y="3597"/>
                    <a:pt x="1198" y="3583"/>
                    <a:pt x="1268" y="3555"/>
                  </a:cubicBezTo>
                  <a:cubicBezTo>
                    <a:pt x="1395" y="3499"/>
                    <a:pt x="1521" y="3414"/>
                    <a:pt x="1606" y="3287"/>
                  </a:cubicBezTo>
                  <a:cubicBezTo>
                    <a:pt x="1662" y="3231"/>
                    <a:pt x="1676" y="3175"/>
                    <a:pt x="1719" y="3132"/>
                  </a:cubicBezTo>
                  <a:lnTo>
                    <a:pt x="1817" y="2963"/>
                  </a:lnTo>
                  <a:cubicBezTo>
                    <a:pt x="1888" y="2865"/>
                    <a:pt x="1958" y="2752"/>
                    <a:pt x="2028" y="2668"/>
                  </a:cubicBezTo>
                  <a:cubicBezTo>
                    <a:pt x="2197" y="2471"/>
                    <a:pt x="2338" y="2302"/>
                    <a:pt x="2507" y="2119"/>
                  </a:cubicBezTo>
                  <a:cubicBezTo>
                    <a:pt x="2578" y="2034"/>
                    <a:pt x="2690" y="1950"/>
                    <a:pt x="2775" y="1879"/>
                  </a:cubicBezTo>
                  <a:cubicBezTo>
                    <a:pt x="2859" y="1809"/>
                    <a:pt x="2972" y="1738"/>
                    <a:pt x="3070" y="1682"/>
                  </a:cubicBezTo>
                  <a:lnTo>
                    <a:pt x="3070" y="1682"/>
                  </a:lnTo>
                  <a:cubicBezTo>
                    <a:pt x="2845" y="1766"/>
                    <a:pt x="2620" y="1893"/>
                    <a:pt x="2451" y="2076"/>
                  </a:cubicBezTo>
                  <a:cubicBezTo>
                    <a:pt x="2254" y="2231"/>
                    <a:pt x="2085" y="2400"/>
                    <a:pt x="1902" y="2583"/>
                  </a:cubicBezTo>
                  <a:cubicBezTo>
                    <a:pt x="1817" y="2668"/>
                    <a:pt x="1733" y="2752"/>
                    <a:pt x="1662" y="2865"/>
                  </a:cubicBezTo>
                  <a:cubicBezTo>
                    <a:pt x="1606" y="2893"/>
                    <a:pt x="1578" y="2949"/>
                    <a:pt x="1536" y="3006"/>
                  </a:cubicBezTo>
                  <a:cubicBezTo>
                    <a:pt x="1507" y="3062"/>
                    <a:pt x="1465" y="3104"/>
                    <a:pt x="1437" y="3146"/>
                  </a:cubicBezTo>
                  <a:cubicBezTo>
                    <a:pt x="1367" y="3231"/>
                    <a:pt x="1268" y="3287"/>
                    <a:pt x="1183" y="3315"/>
                  </a:cubicBezTo>
                  <a:cubicBezTo>
                    <a:pt x="1127" y="3344"/>
                    <a:pt x="1099" y="3358"/>
                    <a:pt x="1043" y="3358"/>
                  </a:cubicBezTo>
                  <a:lnTo>
                    <a:pt x="902" y="3358"/>
                  </a:lnTo>
                  <a:cubicBezTo>
                    <a:pt x="831" y="3344"/>
                    <a:pt x="761" y="3315"/>
                    <a:pt x="705" y="3287"/>
                  </a:cubicBezTo>
                  <a:cubicBezTo>
                    <a:pt x="662" y="3245"/>
                    <a:pt x="606" y="3217"/>
                    <a:pt x="550" y="3161"/>
                  </a:cubicBezTo>
                  <a:cubicBezTo>
                    <a:pt x="465" y="3062"/>
                    <a:pt x="409" y="2935"/>
                    <a:pt x="409" y="2794"/>
                  </a:cubicBezTo>
                  <a:cubicBezTo>
                    <a:pt x="409" y="2724"/>
                    <a:pt x="423" y="2668"/>
                    <a:pt x="451" y="2597"/>
                  </a:cubicBezTo>
                  <a:cubicBezTo>
                    <a:pt x="451" y="2583"/>
                    <a:pt x="465" y="2527"/>
                    <a:pt x="479" y="2499"/>
                  </a:cubicBezTo>
                  <a:cubicBezTo>
                    <a:pt x="493" y="2442"/>
                    <a:pt x="522" y="2400"/>
                    <a:pt x="536" y="2372"/>
                  </a:cubicBezTo>
                  <a:cubicBezTo>
                    <a:pt x="606" y="2217"/>
                    <a:pt x="677" y="2048"/>
                    <a:pt x="761" y="1907"/>
                  </a:cubicBezTo>
                  <a:cubicBezTo>
                    <a:pt x="944" y="1612"/>
                    <a:pt x="1127" y="1344"/>
                    <a:pt x="1367" y="1105"/>
                  </a:cubicBezTo>
                  <a:cubicBezTo>
                    <a:pt x="1592" y="851"/>
                    <a:pt x="1859" y="668"/>
                    <a:pt x="2155" y="527"/>
                  </a:cubicBezTo>
                  <a:cubicBezTo>
                    <a:pt x="2296" y="457"/>
                    <a:pt x="2451" y="401"/>
                    <a:pt x="2606" y="358"/>
                  </a:cubicBezTo>
                  <a:cubicBezTo>
                    <a:pt x="2690" y="358"/>
                    <a:pt x="2775" y="344"/>
                    <a:pt x="2817" y="344"/>
                  </a:cubicBezTo>
                  <a:cubicBezTo>
                    <a:pt x="2916" y="344"/>
                    <a:pt x="2986" y="344"/>
                    <a:pt x="3070" y="358"/>
                  </a:cubicBezTo>
                  <a:cubicBezTo>
                    <a:pt x="3380" y="415"/>
                    <a:pt x="3690" y="541"/>
                    <a:pt x="3859" y="809"/>
                  </a:cubicBezTo>
                  <a:cubicBezTo>
                    <a:pt x="3943" y="922"/>
                    <a:pt x="4000" y="1091"/>
                    <a:pt x="4042" y="1245"/>
                  </a:cubicBezTo>
                  <a:cubicBezTo>
                    <a:pt x="4070" y="1414"/>
                    <a:pt x="4070" y="1583"/>
                    <a:pt x="4070" y="1752"/>
                  </a:cubicBezTo>
                  <a:cubicBezTo>
                    <a:pt x="4070" y="1907"/>
                    <a:pt x="4042" y="2090"/>
                    <a:pt x="4028" y="2259"/>
                  </a:cubicBezTo>
                  <a:cubicBezTo>
                    <a:pt x="3986" y="2428"/>
                    <a:pt x="3958" y="2597"/>
                    <a:pt x="3915" y="2780"/>
                  </a:cubicBezTo>
                  <a:cubicBezTo>
                    <a:pt x="4056" y="2456"/>
                    <a:pt x="4169" y="2104"/>
                    <a:pt x="4211" y="1752"/>
                  </a:cubicBezTo>
                  <a:cubicBezTo>
                    <a:pt x="4239" y="1583"/>
                    <a:pt x="4253" y="1400"/>
                    <a:pt x="4239" y="1203"/>
                  </a:cubicBezTo>
                  <a:cubicBezTo>
                    <a:pt x="4197" y="1034"/>
                    <a:pt x="4169" y="837"/>
                    <a:pt x="4056" y="668"/>
                  </a:cubicBezTo>
                  <a:cubicBezTo>
                    <a:pt x="4028" y="612"/>
                    <a:pt x="4000" y="570"/>
                    <a:pt x="3972" y="541"/>
                  </a:cubicBezTo>
                  <a:lnTo>
                    <a:pt x="3859" y="429"/>
                  </a:lnTo>
                  <a:lnTo>
                    <a:pt x="3760" y="330"/>
                  </a:lnTo>
                  <a:lnTo>
                    <a:pt x="3634" y="246"/>
                  </a:lnTo>
                  <a:cubicBezTo>
                    <a:pt x="3591" y="203"/>
                    <a:pt x="3563" y="189"/>
                    <a:pt x="3507" y="175"/>
                  </a:cubicBezTo>
                  <a:lnTo>
                    <a:pt x="3366" y="119"/>
                  </a:lnTo>
                  <a:cubicBezTo>
                    <a:pt x="3282" y="105"/>
                    <a:pt x="3169" y="63"/>
                    <a:pt x="3084" y="49"/>
                  </a:cubicBezTo>
                  <a:cubicBezTo>
                    <a:pt x="3000" y="34"/>
                    <a:pt x="2887" y="6"/>
                    <a:pt x="2803" y="6"/>
                  </a:cubicBezTo>
                  <a:cubicBezTo>
                    <a:pt x="2776" y="2"/>
                    <a:pt x="2749" y="1"/>
                    <a:pt x="2721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429334" y="2349994"/>
              <a:ext cx="112488" cy="244908"/>
            </a:xfrm>
            <a:custGeom>
              <a:rect b="b" l="l" r="r" t="t"/>
              <a:pathLst>
                <a:path extrusionOk="0" h="10886" w="5000">
                  <a:moveTo>
                    <a:pt x="916" y="1"/>
                  </a:moveTo>
                  <a:cubicBezTo>
                    <a:pt x="677" y="1099"/>
                    <a:pt x="367" y="2000"/>
                    <a:pt x="1" y="2732"/>
                  </a:cubicBezTo>
                  <a:cubicBezTo>
                    <a:pt x="296" y="3282"/>
                    <a:pt x="747" y="3704"/>
                    <a:pt x="1141" y="4197"/>
                  </a:cubicBezTo>
                  <a:cubicBezTo>
                    <a:pt x="2211" y="5535"/>
                    <a:pt x="2915" y="7717"/>
                    <a:pt x="2634" y="9604"/>
                  </a:cubicBezTo>
                  <a:cubicBezTo>
                    <a:pt x="3352" y="9984"/>
                    <a:pt x="3873" y="10266"/>
                    <a:pt x="4535" y="10886"/>
                  </a:cubicBezTo>
                  <a:cubicBezTo>
                    <a:pt x="4112" y="9928"/>
                    <a:pt x="4169" y="9224"/>
                    <a:pt x="4127" y="8548"/>
                  </a:cubicBezTo>
                  <a:cubicBezTo>
                    <a:pt x="4112" y="7985"/>
                    <a:pt x="4183" y="7422"/>
                    <a:pt x="4338" y="6872"/>
                  </a:cubicBezTo>
                  <a:cubicBezTo>
                    <a:pt x="5000" y="4507"/>
                    <a:pt x="3634" y="3239"/>
                    <a:pt x="3197" y="2887"/>
                  </a:cubicBezTo>
                  <a:cubicBezTo>
                    <a:pt x="3000" y="2732"/>
                    <a:pt x="2831" y="2592"/>
                    <a:pt x="2648" y="2423"/>
                  </a:cubicBezTo>
                  <a:cubicBezTo>
                    <a:pt x="1240" y="1127"/>
                    <a:pt x="930" y="43"/>
                    <a:pt x="916" y="1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833077" y="1955549"/>
              <a:ext cx="500254" cy="641246"/>
            </a:xfrm>
            <a:custGeom>
              <a:rect b="b" l="l" r="r" t="t"/>
              <a:pathLst>
                <a:path extrusionOk="0" h="28503" w="22236">
                  <a:moveTo>
                    <a:pt x="19110" y="1"/>
                  </a:moveTo>
                  <a:cubicBezTo>
                    <a:pt x="18983" y="2535"/>
                    <a:pt x="17490" y="4901"/>
                    <a:pt x="15167" y="6154"/>
                  </a:cubicBezTo>
                  <a:cubicBezTo>
                    <a:pt x="14266" y="6619"/>
                    <a:pt x="13294" y="6929"/>
                    <a:pt x="12365" y="7366"/>
                  </a:cubicBezTo>
                  <a:cubicBezTo>
                    <a:pt x="9914" y="8506"/>
                    <a:pt x="7873" y="10675"/>
                    <a:pt x="7211" y="13294"/>
                  </a:cubicBezTo>
                  <a:cubicBezTo>
                    <a:pt x="6929" y="14420"/>
                    <a:pt x="6873" y="15589"/>
                    <a:pt x="6760" y="16730"/>
                  </a:cubicBezTo>
                  <a:cubicBezTo>
                    <a:pt x="6591" y="18504"/>
                    <a:pt x="6239" y="20307"/>
                    <a:pt x="5338" y="21856"/>
                  </a:cubicBezTo>
                  <a:cubicBezTo>
                    <a:pt x="4437" y="23405"/>
                    <a:pt x="2944" y="24672"/>
                    <a:pt x="1184" y="24954"/>
                  </a:cubicBezTo>
                  <a:cubicBezTo>
                    <a:pt x="1032" y="24971"/>
                    <a:pt x="871" y="24981"/>
                    <a:pt x="706" y="24981"/>
                  </a:cubicBezTo>
                  <a:cubicBezTo>
                    <a:pt x="472" y="24981"/>
                    <a:pt x="232" y="24961"/>
                    <a:pt x="1" y="24911"/>
                  </a:cubicBezTo>
                  <a:lnTo>
                    <a:pt x="1" y="24911"/>
                  </a:lnTo>
                  <a:cubicBezTo>
                    <a:pt x="142" y="26024"/>
                    <a:pt x="663" y="27221"/>
                    <a:pt x="1733" y="28502"/>
                  </a:cubicBezTo>
                  <a:cubicBezTo>
                    <a:pt x="3535" y="27221"/>
                    <a:pt x="5746" y="26432"/>
                    <a:pt x="7591" y="25939"/>
                  </a:cubicBezTo>
                  <a:cubicBezTo>
                    <a:pt x="8577" y="24573"/>
                    <a:pt x="9168" y="22940"/>
                    <a:pt x="9210" y="21264"/>
                  </a:cubicBezTo>
                  <a:cubicBezTo>
                    <a:pt x="9267" y="18983"/>
                    <a:pt x="8337" y="16688"/>
                    <a:pt x="8703" y="14420"/>
                  </a:cubicBezTo>
                  <a:cubicBezTo>
                    <a:pt x="9041" y="12294"/>
                    <a:pt x="10590" y="10407"/>
                    <a:pt x="12590" y="9647"/>
                  </a:cubicBezTo>
                  <a:cubicBezTo>
                    <a:pt x="13449" y="9323"/>
                    <a:pt x="14406" y="9168"/>
                    <a:pt x="15336" y="9041"/>
                  </a:cubicBezTo>
                  <a:lnTo>
                    <a:pt x="15336" y="9041"/>
                  </a:lnTo>
                  <a:cubicBezTo>
                    <a:pt x="15125" y="9154"/>
                    <a:pt x="14899" y="9252"/>
                    <a:pt x="14716" y="9337"/>
                  </a:cubicBezTo>
                  <a:cubicBezTo>
                    <a:pt x="13195" y="10140"/>
                    <a:pt x="11970" y="11520"/>
                    <a:pt x="11365" y="13125"/>
                  </a:cubicBezTo>
                  <a:cubicBezTo>
                    <a:pt x="10745" y="14744"/>
                    <a:pt x="10731" y="16575"/>
                    <a:pt x="11323" y="18194"/>
                  </a:cubicBezTo>
                  <a:cubicBezTo>
                    <a:pt x="11661" y="19081"/>
                    <a:pt x="12167" y="19912"/>
                    <a:pt x="12646" y="20757"/>
                  </a:cubicBezTo>
                  <a:lnTo>
                    <a:pt x="13984" y="16026"/>
                  </a:lnTo>
                  <a:cubicBezTo>
                    <a:pt x="11477" y="15378"/>
                    <a:pt x="12393" y="13576"/>
                    <a:pt x="12393" y="13576"/>
                  </a:cubicBezTo>
                  <a:cubicBezTo>
                    <a:pt x="12733" y="12994"/>
                    <a:pt x="13201" y="12831"/>
                    <a:pt x="13619" y="12831"/>
                  </a:cubicBezTo>
                  <a:cubicBezTo>
                    <a:pt x="14152" y="12831"/>
                    <a:pt x="14604" y="13097"/>
                    <a:pt x="14604" y="13097"/>
                  </a:cubicBezTo>
                  <a:cubicBezTo>
                    <a:pt x="14604" y="13097"/>
                    <a:pt x="21968" y="11815"/>
                    <a:pt x="22222" y="4789"/>
                  </a:cubicBezTo>
                  <a:cubicBezTo>
                    <a:pt x="22236" y="4422"/>
                    <a:pt x="22222" y="4014"/>
                    <a:pt x="22180" y="3606"/>
                  </a:cubicBezTo>
                  <a:cubicBezTo>
                    <a:pt x="22180" y="3310"/>
                    <a:pt x="22151" y="3028"/>
                    <a:pt x="22109" y="2733"/>
                  </a:cubicBezTo>
                  <a:cubicBezTo>
                    <a:pt x="22025" y="2071"/>
                    <a:pt x="21729" y="1465"/>
                    <a:pt x="21292" y="1015"/>
                  </a:cubicBezTo>
                  <a:cubicBezTo>
                    <a:pt x="21250" y="972"/>
                    <a:pt x="21222" y="944"/>
                    <a:pt x="21194" y="902"/>
                  </a:cubicBezTo>
                  <a:cubicBezTo>
                    <a:pt x="20659" y="353"/>
                    <a:pt x="19912" y="29"/>
                    <a:pt x="19110" y="1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462609" y="3123990"/>
              <a:ext cx="163489" cy="295910"/>
            </a:xfrm>
            <a:custGeom>
              <a:rect b="b" l="l" r="r" t="t"/>
              <a:pathLst>
                <a:path extrusionOk="0" h="13153" w="7267">
                  <a:moveTo>
                    <a:pt x="6830" y="0"/>
                  </a:moveTo>
                  <a:cubicBezTo>
                    <a:pt x="6830" y="0"/>
                    <a:pt x="1577" y="1831"/>
                    <a:pt x="507" y="7027"/>
                  </a:cubicBezTo>
                  <a:lnTo>
                    <a:pt x="1366" y="9801"/>
                  </a:lnTo>
                  <a:cubicBezTo>
                    <a:pt x="1451" y="10083"/>
                    <a:pt x="1521" y="10378"/>
                    <a:pt x="1591" y="10660"/>
                  </a:cubicBezTo>
                  <a:cubicBezTo>
                    <a:pt x="1873" y="11843"/>
                    <a:pt x="2366" y="12631"/>
                    <a:pt x="2915" y="13152"/>
                  </a:cubicBezTo>
                  <a:cubicBezTo>
                    <a:pt x="0" y="7252"/>
                    <a:pt x="7266" y="2422"/>
                    <a:pt x="7266" y="2422"/>
                  </a:cubicBezTo>
                  <a:cubicBezTo>
                    <a:pt x="7196" y="2126"/>
                    <a:pt x="7041" y="1225"/>
                    <a:pt x="6830" y="0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786820" y="3293787"/>
              <a:ext cx="272490" cy="189474"/>
            </a:xfrm>
            <a:custGeom>
              <a:rect b="b" l="l" r="r" t="t"/>
              <a:pathLst>
                <a:path extrusionOk="0" h="8422" w="12112">
                  <a:moveTo>
                    <a:pt x="7056" y="1"/>
                  </a:moveTo>
                  <a:cubicBezTo>
                    <a:pt x="2536" y="705"/>
                    <a:pt x="846" y="4071"/>
                    <a:pt x="269" y="5774"/>
                  </a:cubicBezTo>
                  <a:cubicBezTo>
                    <a:pt x="57" y="6380"/>
                    <a:pt x="1" y="6774"/>
                    <a:pt x="1" y="6774"/>
                  </a:cubicBezTo>
                  <a:cubicBezTo>
                    <a:pt x="1240" y="7366"/>
                    <a:pt x="2747" y="7929"/>
                    <a:pt x="4648" y="8422"/>
                  </a:cubicBezTo>
                  <a:cubicBezTo>
                    <a:pt x="4648" y="8422"/>
                    <a:pt x="4592" y="7098"/>
                    <a:pt x="5239" y="5774"/>
                  </a:cubicBezTo>
                  <a:cubicBezTo>
                    <a:pt x="5910" y="4433"/>
                    <a:pt x="7299" y="3071"/>
                    <a:pt x="10211" y="3071"/>
                  </a:cubicBezTo>
                  <a:cubicBezTo>
                    <a:pt x="10784" y="3071"/>
                    <a:pt x="11415" y="3124"/>
                    <a:pt x="12111" y="3240"/>
                  </a:cubicBezTo>
                  <a:cubicBezTo>
                    <a:pt x="10900" y="2437"/>
                    <a:pt x="9027" y="1198"/>
                    <a:pt x="7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16"/>
            <p:cNvCxnSpPr>
              <a:stCxn id="297" idx="3"/>
              <a:endCxn id="298" idx="3"/>
            </p:cNvCxnSpPr>
            <p:nvPr/>
          </p:nvCxnSpPr>
          <p:spPr>
            <a:xfrm rot="10800000">
              <a:off x="6636176" y="1767459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16"/>
            <p:cNvSpPr/>
            <p:nvPr/>
          </p:nvSpPr>
          <p:spPr>
            <a:xfrm flipH="1">
              <a:off x="6760676" y="2146035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3B7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Covid / More clients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flipH="1">
              <a:off x="6760676" y="3393986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DA2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Let them going to you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flipH="1">
              <a:off x="6760676" y="2770010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71B1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Price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0" name="Google Shape;360;p16"/>
            <p:cNvCxnSpPr>
              <a:stCxn id="357" idx="3"/>
              <a:endCxn id="300" idx="3"/>
            </p:cNvCxnSpPr>
            <p:nvPr/>
          </p:nvCxnSpPr>
          <p:spPr>
            <a:xfrm rot="10800000">
              <a:off x="6636176" y="2391435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6"/>
            <p:cNvCxnSpPr>
              <a:stCxn id="359" idx="3"/>
              <a:endCxn id="302" idx="3"/>
            </p:cNvCxnSpPr>
            <p:nvPr/>
          </p:nvCxnSpPr>
          <p:spPr>
            <a:xfrm rot="10800000">
              <a:off x="6636176" y="3015410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6"/>
            <p:cNvCxnSpPr>
              <a:stCxn id="358" idx="3"/>
              <a:endCxn id="305" idx="3"/>
            </p:cNvCxnSpPr>
            <p:nvPr/>
          </p:nvCxnSpPr>
          <p:spPr>
            <a:xfrm rot="10800000">
              <a:off x="6636176" y="3639386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6"/>
            <p:cNvCxnSpPr/>
            <p:nvPr/>
          </p:nvCxnSpPr>
          <p:spPr>
            <a:xfrm>
              <a:off x="2383437" y="4263377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564A4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64" name="Google Shape;36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3037" y="2562188"/>
              <a:ext cx="226524" cy="226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/>
          <p:nvPr/>
        </p:nvSpPr>
        <p:spPr>
          <a:xfrm>
            <a:off x="5202500" y="2136063"/>
            <a:ext cx="188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0" name="Google Shape;370;p17"/>
          <p:cNvSpPr txBox="1"/>
          <p:nvPr/>
        </p:nvSpPr>
        <p:spPr>
          <a:xfrm>
            <a:off x="5688752" y="2487786"/>
            <a:ext cx="1792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It will do these predictions based on data we have on average prices in the area, square feet, number of rooms, etc etc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1" name="Google Shape;371;p17"/>
          <p:cNvSpPr txBox="1"/>
          <p:nvPr/>
        </p:nvSpPr>
        <p:spPr>
          <a:xfrm>
            <a:off x="5468550" y="409075"/>
            <a:ext cx="2232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Nearest neighbors</a:t>
            </a:r>
            <a:endParaRPr b="1" sz="17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5468552" y="525474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We will be using unsupervised machine learning algorithm, Nearest neighbors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537800" y="1157483"/>
            <a:ext cx="188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What it does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656698" y="1525482"/>
            <a:ext cx="1762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algorithm will predict the best price to sell a house with the specifics inserted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2841676" y="3856921"/>
            <a:ext cx="727" cy="699"/>
          </a:xfrm>
          <a:custGeom>
            <a:rect b="b" l="l" r="r" t="t"/>
            <a:pathLst>
              <a:path extrusionOk="0" h="25" w="26">
                <a:moveTo>
                  <a:pt x="25" y="0"/>
                </a:moveTo>
                <a:lnTo>
                  <a:pt x="1" y="21"/>
                </a:lnTo>
                <a:lnTo>
                  <a:pt x="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EC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4272114" y="937709"/>
            <a:ext cx="76407" cy="4607732"/>
          </a:xfrm>
          <a:custGeom>
            <a:rect b="b" l="l" r="r" t="t"/>
            <a:pathLst>
              <a:path extrusionOk="0" h="150089" w="2732">
                <a:moveTo>
                  <a:pt x="0" y="1"/>
                </a:moveTo>
                <a:lnTo>
                  <a:pt x="2731" y="1"/>
                </a:lnTo>
                <a:lnTo>
                  <a:pt x="2731" y="150089"/>
                </a:lnTo>
                <a:lnTo>
                  <a:pt x="0" y="150089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3261531" y="2190026"/>
            <a:ext cx="76407" cy="3355249"/>
          </a:xfrm>
          <a:custGeom>
            <a:rect b="b" l="l" r="r" t="t"/>
            <a:pathLst>
              <a:path extrusionOk="0" h="105304" w="2732">
                <a:moveTo>
                  <a:pt x="0" y="0"/>
                </a:moveTo>
                <a:lnTo>
                  <a:pt x="2731" y="0"/>
                </a:lnTo>
                <a:lnTo>
                  <a:pt x="2731" y="105304"/>
                </a:lnTo>
                <a:lnTo>
                  <a:pt x="0" y="105304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3982288" y="3173972"/>
            <a:ext cx="76407" cy="2371323"/>
          </a:xfrm>
          <a:custGeom>
            <a:rect b="b" l="l" r="r" t="t"/>
            <a:pathLst>
              <a:path extrusionOk="0" h="70116" w="2732">
                <a:moveTo>
                  <a:pt x="0" y="0"/>
                </a:moveTo>
                <a:lnTo>
                  <a:pt x="2732" y="0"/>
                </a:lnTo>
                <a:lnTo>
                  <a:pt x="2732" y="70116"/>
                </a:lnTo>
                <a:lnTo>
                  <a:pt x="0" y="70116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3637895" y="574906"/>
            <a:ext cx="1368607" cy="792709"/>
          </a:xfrm>
          <a:custGeom>
            <a:rect b="b" l="l" r="r" t="t"/>
            <a:pathLst>
              <a:path extrusionOk="0" h="28349" w="48940">
                <a:moveTo>
                  <a:pt x="24387" y="1"/>
                </a:moveTo>
                <a:lnTo>
                  <a:pt x="0" y="14176"/>
                </a:lnTo>
                <a:lnTo>
                  <a:pt x="24552" y="28348"/>
                </a:lnTo>
                <a:lnTo>
                  <a:pt x="48939" y="14176"/>
                </a:lnTo>
                <a:lnTo>
                  <a:pt x="24387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4324240" y="971303"/>
            <a:ext cx="682262" cy="469910"/>
          </a:xfrm>
          <a:custGeom>
            <a:rect b="b" l="l" r="r" t="t"/>
            <a:pathLst>
              <a:path extrusionOk="0" h="16805" w="24397">
                <a:moveTo>
                  <a:pt x="24396" y="0"/>
                </a:moveTo>
                <a:lnTo>
                  <a:pt x="9" y="14172"/>
                </a:lnTo>
                <a:lnTo>
                  <a:pt x="1" y="16804"/>
                </a:lnTo>
                <a:lnTo>
                  <a:pt x="24388" y="2633"/>
                </a:lnTo>
                <a:lnTo>
                  <a:pt x="24396" y="0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3637643" y="971303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0"/>
                </a:moveTo>
                <a:lnTo>
                  <a:pt x="1" y="2633"/>
                </a:lnTo>
                <a:lnTo>
                  <a:pt x="24553" y="16804"/>
                </a:lnTo>
                <a:lnTo>
                  <a:pt x="24561" y="14172"/>
                </a:lnTo>
                <a:lnTo>
                  <a:pt x="9" y="0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"/>
          <p:cNvSpPr/>
          <p:nvPr/>
        </p:nvSpPr>
        <p:spPr>
          <a:xfrm>
            <a:off x="3326477" y="2719406"/>
            <a:ext cx="1368607" cy="792709"/>
          </a:xfrm>
          <a:custGeom>
            <a:rect b="b" l="l" r="r" t="t"/>
            <a:pathLst>
              <a:path extrusionOk="0" h="28349" w="48940">
                <a:moveTo>
                  <a:pt x="24388" y="1"/>
                </a:moveTo>
                <a:lnTo>
                  <a:pt x="1" y="14173"/>
                </a:lnTo>
                <a:lnTo>
                  <a:pt x="24549" y="28348"/>
                </a:lnTo>
                <a:lnTo>
                  <a:pt x="48940" y="14177"/>
                </a:lnTo>
                <a:lnTo>
                  <a:pt x="24388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4012850" y="3115803"/>
            <a:ext cx="682234" cy="469910"/>
          </a:xfrm>
          <a:custGeom>
            <a:rect b="b" l="l" r="r" t="t"/>
            <a:pathLst>
              <a:path extrusionOk="0" h="16805" w="24396">
                <a:moveTo>
                  <a:pt x="24396" y="1"/>
                </a:moveTo>
                <a:lnTo>
                  <a:pt x="5" y="14172"/>
                </a:lnTo>
                <a:lnTo>
                  <a:pt x="1" y="16805"/>
                </a:lnTo>
                <a:lnTo>
                  <a:pt x="24388" y="2633"/>
                </a:lnTo>
                <a:lnTo>
                  <a:pt x="24396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/>
          <p:nvPr/>
        </p:nvSpPr>
        <p:spPr>
          <a:xfrm>
            <a:off x="3326253" y="3115691"/>
            <a:ext cx="686737" cy="470022"/>
          </a:xfrm>
          <a:custGeom>
            <a:rect b="b" l="l" r="r" t="t"/>
            <a:pathLst>
              <a:path extrusionOk="0" h="16809" w="24557">
                <a:moveTo>
                  <a:pt x="9" y="1"/>
                </a:moveTo>
                <a:lnTo>
                  <a:pt x="1" y="2633"/>
                </a:lnTo>
                <a:lnTo>
                  <a:pt x="24553" y="16809"/>
                </a:lnTo>
                <a:lnTo>
                  <a:pt x="24557" y="14176"/>
                </a:lnTo>
                <a:lnTo>
                  <a:pt x="9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2615439" y="1725451"/>
            <a:ext cx="1368607" cy="792681"/>
          </a:xfrm>
          <a:custGeom>
            <a:rect b="b" l="l" r="r" t="t"/>
            <a:pathLst>
              <a:path extrusionOk="0" h="28348" w="48940">
                <a:moveTo>
                  <a:pt x="24387" y="0"/>
                </a:moveTo>
                <a:lnTo>
                  <a:pt x="0" y="14176"/>
                </a:lnTo>
                <a:lnTo>
                  <a:pt x="24552" y="28348"/>
                </a:lnTo>
                <a:lnTo>
                  <a:pt x="48939" y="14176"/>
                </a:lnTo>
                <a:lnTo>
                  <a:pt x="24387" y="0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3301812" y="2121820"/>
            <a:ext cx="682234" cy="469910"/>
          </a:xfrm>
          <a:custGeom>
            <a:rect b="b" l="l" r="r" t="t"/>
            <a:pathLst>
              <a:path extrusionOk="0" h="16805" w="24396">
                <a:moveTo>
                  <a:pt x="24395" y="1"/>
                </a:moveTo>
                <a:lnTo>
                  <a:pt x="8" y="14173"/>
                </a:lnTo>
                <a:lnTo>
                  <a:pt x="0" y="16805"/>
                </a:lnTo>
                <a:lnTo>
                  <a:pt x="24387" y="2633"/>
                </a:lnTo>
                <a:lnTo>
                  <a:pt x="24395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2615187" y="2121820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1"/>
                </a:moveTo>
                <a:lnTo>
                  <a:pt x="1" y="2629"/>
                </a:lnTo>
                <a:lnTo>
                  <a:pt x="24553" y="16805"/>
                </a:lnTo>
                <a:lnTo>
                  <a:pt x="24561" y="14173"/>
                </a:lnTo>
                <a:lnTo>
                  <a:pt x="9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3637643" y="971303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0"/>
                </a:moveTo>
                <a:lnTo>
                  <a:pt x="1" y="2633"/>
                </a:lnTo>
                <a:lnTo>
                  <a:pt x="24553" y="16804"/>
                </a:lnTo>
                <a:lnTo>
                  <a:pt x="24561" y="14172"/>
                </a:lnTo>
                <a:lnTo>
                  <a:pt x="9" y="0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3326253" y="3115691"/>
            <a:ext cx="686737" cy="470022"/>
          </a:xfrm>
          <a:custGeom>
            <a:rect b="b" l="l" r="r" t="t"/>
            <a:pathLst>
              <a:path extrusionOk="0" h="16809" w="24557">
                <a:moveTo>
                  <a:pt x="9" y="1"/>
                </a:moveTo>
                <a:lnTo>
                  <a:pt x="1" y="2633"/>
                </a:lnTo>
                <a:lnTo>
                  <a:pt x="24553" y="16809"/>
                </a:lnTo>
                <a:lnTo>
                  <a:pt x="24557" y="14176"/>
                </a:lnTo>
                <a:lnTo>
                  <a:pt x="9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2615187" y="2121820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1"/>
                </a:moveTo>
                <a:lnTo>
                  <a:pt x="1" y="2629"/>
                </a:lnTo>
                <a:lnTo>
                  <a:pt x="24553" y="16805"/>
                </a:lnTo>
                <a:lnTo>
                  <a:pt x="24561" y="14173"/>
                </a:lnTo>
                <a:lnTo>
                  <a:pt x="9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4324240" y="971303"/>
            <a:ext cx="682262" cy="469910"/>
          </a:xfrm>
          <a:custGeom>
            <a:rect b="b" l="l" r="r" t="t"/>
            <a:pathLst>
              <a:path extrusionOk="0" h="16805" w="24397">
                <a:moveTo>
                  <a:pt x="24396" y="0"/>
                </a:moveTo>
                <a:lnTo>
                  <a:pt x="9" y="14172"/>
                </a:lnTo>
                <a:lnTo>
                  <a:pt x="1" y="16804"/>
                </a:lnTo>
                <a:lnTo>
                  <a:pt x="24388" y="2633"/>
                </a:lnTo>
                <a:lnTo>
                  <a:pt x="24396" y="0"/>
                </a:lnTo>
                <a:close/>
              </a:path>
            </a:pathLst>
          </a:custGeom>
          <a:solidFill>
            <a:srgbClr val="595959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4012850" y="3115803"/>
            <a:ext cx="682234" cy="469910"/>
          </a:xfrm>
          <a:custGeom>
            <a:rect b="b" l="l" r="r" t="t"/>
            <a:pathLst>
              <a:path extrusionOk="0" h="16805" w="24396">
                <a:moveTo>
                  <a:pt x="24396" y="1"/>
                </a:moveTo>
                <a:lnTo>
                  <a:pt x="5" y="14172"/>
                </a:lnTo>
                <a:lnTo>
                  <a:pt x="1" y="16805"/>
                </a:lnTo>
                <a:lnTo>
                  <a:pt x="24388" y="2633"/>
                </a:lnTo>
                <a:lnTo>
                  <a:pt x="24396" y="1"/>
                </a:lnTo>
                <a:close/>
              </a:path>
            </a:pathLst>
          </a:custGeom>
          <a:solidFill>
            <a:srgbClr val="595959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3301812" y="2121820"/>
            <a:ext cx="682234" cy="469910"/>
          </a:xfrm>
          <a:custGeom>
            <a:rect b="b" l="l" r="r" t="t"/>
            <a:pathLst>
              <a:path extrusionOk="0" h="16805" w="24396">
                <a:moveTo>
                  <a:pt x="24395" y="1"/>
                </a:moveTo>
                <a:lnTo>
                  <a:pt x="8" y="14173"/>
                </a:lnTo>
                <a:lnTo>
                  <a:pt x="0" y="16805"/>
                </a:lnTo>
                <a:lnTo>
                  <a:pt x="24387" y="2633"/>
                </a:lnTo>
                <a:lnTo>
                  <a:pt x="24395" y="1"/>
                </a:lnTo>
                <a:close/>
              </a:path>
            </a:pathLst>
          </a:custGeom>
          <a:solidFill>
            <a:srgbClr val="595959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4221105" y="1377150"/>
            <a:ext cx="8222" cy="125328"/>
          </a:xfrm>
          <a:custGeom>
            <a:rect b="b" l="l" r="r" t="t"/>
            <a:pathLst>
              <a:path extrusionOk="0" h="4482" w="294">
                <a:moveTo>
                  <a:pt x="294" y="1"/>
                </a:moveTo>
                <a:lnTo>
                  <a:pt x="13" y="166"/>
                </a:lnTo>
                <a:lnTo>
                  <a:pt x="1" y="4481"/>
                </a:lnTo>
                <a:lnTo>
                  <a:pt x="285" y="4316"/>
                </a:lnTo>
                <a:lnTo>
                  <a:pt x="294" y="1"/>
                </a:lnTo>
                <a:close/>
              </a:path>
            </a:pathLst>
          </a:custGeom>
          <a:solidFill>
            <a:srgbClr val="E73D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3390880" y="2119415"/>
            <a:ext cx="40046" cy="91969"/>
          </a:xfrm>
          <a:custGeom>
            <a:rect b="b" l="l" r="r" t="t"/>
            <a:pathLst>
              <a:path extrusionOk="0" h="3289" w="1432">
                <a:moveTo>
                  <a:pt x="1432" y="0"/>
                </a:moveTo>
                <a:lnTo>
                  <a:pt x="8" y="829"/>
                </a:lnTo>
                <a:lnTo>
                  <a:pt x="0" y="3288"/>
                </a:lnTo>
                <a:lnTo>
                  <a:pt x="1423" y="2463"/>
                </a:lnTo>
                <a:lnTo>
                  <a:pt x="1432" y="0"/>
                </a:lnTo>
                <a:close/>
              </a:path>
            </a:pathLst>
          </a:custGeom>
          <a:solidFill>
            <a:srgbClr val="C01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3638706" y="2713870"/>
            <a:ext cx="110210" cy="74800"/>
          </a:xfrm>
          <a:custGeom>
            <a:rect b="b" l="l" r="r" t="t"/>
            <a:pathLst>
              <a:path extrusionOk="0" h="2675" w="3941">
                <a:moveTo>
                  <a:pt x="3940" y="1"/>
                </a:moveTo>
                <a:lnTo>
                  <a:pt x="3763" y="100"/>
                </a:lnTo>
                <a:lnTo>
                  <a:pt x="173" y="2175"/>
                </a:lnTo>
                <a:lnTo>
                  <a:pt x="0" y="2274"/>
                </a:lnTo>
                <a:lnTo>
                  <a:pt x="0" y="2674"/>
                </a:lnTo>
                <a:lnTo>
                  <a:pt x="173" y="2571"/>
                </a:lnTo>
                <a:lnTo>
                  <a:pt x="3763" y="500"/>
                </a:lnTo>
                <a:lnTo>
                  <a:pt x="3940" y="397"/>
                </a:lnTo>
                <a:lnTo>
                  <a:pt x="39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3638930" y="2826810"/>
            <a:ext cx="110322" cy="74912"/>
          </a:xfrm>
          <a:custGeom>
            <a:rect b="b" l="l" r="r" t="t"/>
            <a:pathLst>
              <a:path extrusionOk="0" h="2679" w="3945">
                <a:moveTo>
                  <a:pt x="3940" y="1"/>
                </a:moveTo>
                <a:lnTo>
                  <a:pt x="3767" y="104"/>
                </a:lnTo>
                <a:lnTo>
                  <a:pt x="178" y="2175"/>
                </a:lnTo>
                <a:lnTo>
                  <a:pt x="0" y="2278"/>
                </a:lnTo>
                <a:lnTo>
                  <a:pt x="4" y="2678"/>
                </a:lnTo>
                <a:lnTo>
                  <a:pt x="178" y="2575"/>
                </a:lnTo>
                <a:lnTo>
                  <a:pt x="3767" y="504"/>
                </a:lnTo>
                <a:lnTo>
                  <a:pt x="3944" y="401"/>
                </a:lnTo>
                <a:lnTo>
                  <a:pt x="39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3637643" y="2374713"/>
            <a:ext cx="110350" cy="74772"/>
          </a:xfrm>
          <a:custGeom>
            <a:rect b="b" l="l" r="r" t="t"/>
            <a:pathLst>
              <a:path extrusionOk="0" h="2674" w="3946">
                <a:moveTo>
                  <a:pt x="3941" y="0"/>
                </a:moveTo>
                <a:lnTo>
                  <a:pt x="3768" y="99"/>
                </a:lnTo>
                <a:lnTo>
                  <a:pt x="174" y="2175"/>
                </a:lnTo>
                <a:lnTo>
                  <a:pt x="1" y="2274"/>
                </a:lnTo>
                <a:lnTo>
                  <a:pt x="1" y="2674"/>
                </a:lnTo>
                <a:lnTo>
                  <a:pt x="178" y="2571"/>
                </a:lnTo>
                <a:lnTo>
                  <a:pt x="3768" y="500"/>
                </a:lnTo>
                <a:lnTo>
                  <a:pt x="3945" y="396"/>
                </a:lnTo>
                <a:lnTo>
                  <a:pt x="3941" y="0"/>
                </a:ln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3638007" y="2487765"/>
            <a:ext cx="110210" cy="74772"/>
          </a:xfrm>
          <a:custGeom>
            <a:rect b="b" l="l" r="r" t="t"/>
            <a:pathLst>
              <a:path extrusionOk="0" h="2674" w="3941">
                <a:moveTo>
                  <a:pt x="3940" y="1"/>
                </a:moveTo>
                <a:lnTo>
                  <a:pt x="3767" y="100"/>
                </a:lnTo>
                <a:lnTo>
                  <a:pt x="174" y="2175"/>
                </a:lnTo>
                <a:lnTo>
                  <a:pt x="0" y="2274"/>
                </a:lnTo>
                <a:lnTo>
                  <a:pt x="0" y="2674"/>
                </a:lnTo>
                <a:lnTo>
                  <a:pt x="178" y="2571"/>
                </a:lnTo>
                <a:lnTo>
                  <a:pt x="3767" y="500"/>
                </a:lnTo>
                <a:lnTo>
                  <a:pt x="3940" y="397"/>
                </a:lnTo>
                <a:lnTo>
                  <a:pt x="3940" y="1"/>
                </a:ln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3638342" y="2600817"/>
            <a:ext cx="110210" cy="74800"/>
          </a:xfrm>
          <a:custGeom>
            <a:rect b="b" l="l" r="r" t="t"/>
            <a:pathLst>
              <a:path extrusionOk="0" h="2675" w="3941">
                <a:moveTo>
                  <a:pt x="3941" y="1"/>
                </a:moveTo>
                <a:lnTo>
                  <a:pt x="3763" y="100"/>
                </a:lnTo>
                <a:lnTo>
                  <a:pt x="174" y="2175"/>
                </a:lnTo>
                <a:lnTo>
                  <a:pt x="1" y="2274"/>
                </a:lnTo>
                <a:lnTo>
                  <a:pt x="1" y="2674"/>
                </a:lnTo>
                <a:lnTo>
                  <a:pt x="174" y="2571"/>
                </a:lnTo>
                <a:lnTo>
                  <a:pt x="3767" y="500"/>
                </a:lnTo>
                <a:lnTo>
                  <a:pt x="3941" y="397"/>
                </a:lnTo>
                <a:lnTo>
                  <a:pt x="3941" y="1"/>
                </a:ln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3601541" y="2310315"/>
            <a:ext cx="42842" cy="689108"/>
          </a:xfrm>
          <a:custGeom>
            <a:rect b="b" l="l" r="r" t="t"/>
            <a:pathLst>
              <a:path extrusionOk="0" h="24644" w="1532">
                <a:moveTo>
                  <a:pt x="646" y="1"/>
                </a:moveTo>
                <a:cubicBezTo>
                  <a:pt x="327" y="1"/>
                  <a:pt x="29" y="204"/>
                  <a:pt x="1" y="670"/>
                </a:cubicBezTo>
                <a:lnTo>
                  <a:pt x="368" y="690"/>
                </a:lnTo>
                <a:cubicBezTo>
                  <a:pt x="380" y="480"/>
                  <a:pt x="479" y="368"/>
                  <a:pt x="652" y="368"/>
                </a:cubicBezTo>
                <a:cubicBezTo>
                  <a:pt x="987" y="368"/>
                  <a:pt x="1115" y="599"/>
                  <a:pt x="1115" y="950"/>
                </a:cubicBezTo>
                <a:lnTo>
                  <a:pt x="1181" y="24644"/>
                </a:lnTo>
                <a:lnTo>
                  <a:pt x="1531" y="24446"/>
                </a:lnTo>
                <a:lnTo>
                  <a:pt x="1515" y="21046"/>
                </a:lnTo>
                <a:lnTo>
                  <a:pt x="1341" y="21149"/>
                </a:lnTo>
                <a:lnTo>
                  <a:pt x="1341" y="20753"/>
                </a:lnTo>
                <a:lnTo>
                  <a:pt x="1515" y="20650"/>
                </a:lnTo>
                <a:lnTo>
                  <a:pt x="1502" y="17003"/>
                </a:lnTo>
                <a:lnTo>
                  <a:pt x="1329" y="17106"/>
                </a:lnTo>
                <a:lnTo>
                  <a:pt x="1329" y="16710"/>
                </a:lnTo>
                <a:lnTo>
                  <a:pt x="1502" y="16607"/>
                </a:lnTo>
                <a:lnTo>
                  <a:pt x="1494" y="12960"/>
                </a:lnTo>
                <a:lnTo>
                  <a:pt x="1317" y="13063"/>
                </a:lnTo>
                <a:lnTo>
                  <a:pt x="1317" y="12667"/>
                </a:lnTo>
                <a:lnTo>
                  <a:pt x="1494" y="12564"/>
                </a:lnTo>
                <a:lnTo>
                  <a:pt x="1482" y="8917"/>
                </a:lnTo>
                <a:lnTo>
                  <a:pt x="1308" y="9020"/>
                </a:lnTo>
                <a:lnTo>
                  <a:pt x="1308" y="8624"/>
                </a:lnTo>
                <a:lnTo>
                  <a:pt x="1482" y="8521"/>
                </a:lnTo>
                <a:lnTo>
                  <a:pt x="1473" y="4878"/>
                </a:lnTo>
                <a:lnTo>
                  <a:pt x="1296" y="4981"/>
                </a:lnTo>
                <a:lnTo>
                  <a:pt x="1296" y="4581"/>
                </a:lnTo>
                <a:lnTo>
                  <a:pt x="1473" y="4478"/>
                </a:lnTo>
                <a:lnTo>
                  <a:pt x="1461" y="777"/>
                </a:lnTo>
                <a:lnTo>
                  <a:pt x="1461" y="752"/>
                </a:lnTo>
                <a:cubicBezTo>
                  <a:pt x="1445" y="228"/>
                  <a:pt x="1057" y="9"/>
                  <a:pt x="665" y="1"/>
                </a:cubicBezTo>
                <a:cubicBezTo>
                  <a:pt x="658" y="1"/>
                  <a:pt x="652" y="1"/>
                  <a:pt x="646" y="1"/>
                </a:cubicBez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3711499" y="2247567"/>
            <a:ext cx="42703" cy="688409"/>
          </a:xfrm>
          <a:custGeom>
            <a:rect b="b" l="l" r="r" t="t"/>
            <a:pathLst>
              <a:path extrusionOk="0" h="24619" w="1527">
                <a:moveTo>
                  <a:pt x="646" y="1"/>
                </a:moveTo>
                <a:cubicBezTo>
                  <a:pt x="327" y="1"/>
                  <a:pt x="29" y="204"/>
                  <a:pt x="0" y="673"/>
                </a:cubicBezTo>
                <a:lnTo>
                  <a:pt x="368" y="694"/>
                </a:lnTo>
                <a:cubicBezTo>
                  <a:pt x="380" y="479"/>
                  <a:pt x="479" y="372"/>
                  <a:pt x="652" y="372"/>
                </a:cubicBezTo>
                <a:cubicBezTo>
                  <a:pt x="986" y="372"/>
                  <a:pt x="1118" y="603"/>
                  <a:pt x="1118" y="954"/>
                </a:cubicBezTo>
                <a:lnTo>
                  <a:pt x="1127" y="4650"/>
                </a:lnTo>
                <a:lnTo>
                  <a:pt x="1304" y="4547"/>
                </a:lnTo>
                <a:lnTo>
                  <a:pt x="1304" y="4948"/>
                </a:lnTo>
                <a:lnTo>
                  <a:pt x="1127" y="5051"/>
                </a:lnTo>
                <a:lnTo>
                  <a:pt x="1139" y="8694"/>
                </a:lnTo>
                <a:lnTo>
                  <a:pt x="1312" y="8591"/>
                </a:lnTo>
                <a:lnTo>
                  <a:pt x="1312" y="8991"/>
                </a:lnTo>
                <a:lnTo>
                  <a:pt x="1139" y="9094"/>
                </a:lnTo>
                <a:lnTo>
                  <a:pt x="1147" y="12737"/>
                </a:lnTo>
                <a:lnTo>
                  <a:pt x="1325" y="12634"/>
                </a:lnTo>
                <a:lnTo>
                  <a:pt x="1325" y="13034"/>
                </a:lnTo>
                <a:lnTo>
                  <a:pt x="1147" y="13137"/>
                </a:lnTo>
                <a:lnTo>
                  <a:pt x="1160" y="16780"/>
                </a:lnTo>
                <a:lnTo>
                  <a:pt x="1333" y="16677"/>
                </a:lnTo>
                <a:lnTo>
                  <a:pt x="1333" y="17077"/>
                </a:lnTo>
                <a:lnTo>
                  <a:pt x="1160" y="17180"/>
                </a:lnTo>
                <a:lnTo>
                  <a:pt x="1168" y="20823"/>
                </a:lnTo>
                <a:lnTo>
                  <a:pt x="1345" y="20720"/>
                </a:lnTo>
                <a:lnTo>
                  <a:pt x="1345" y="21120"/>
                </a:lnTo>
                <a:lnTo>
                  <a:pt x="1168" y="21223"/>
                </a:lnTo>
                <a:lnTo>
                  <a:pt x="1180" y="24619"/>
                </a:lnTo>
                <a:lnTo>
                  <a:pt x="1527" y="24417"/>
                </a:lnTo>
                <a:lnTo>
                  <a:pt x="1461" y="719"/>
                </a:lnTo>
                <a:lnTo>
                  <a:pt x="1457" y="723"/>
                </a:lnTo>
                <a:cubicBezTo>
                  <a:pt x="1432" y="220"/>
                  <a:pt x="1048" y="9"/>
                  <a:pt x="665" y="1"/>
                </a:cubicBezTo>
                <a:cubicBezTo>
                  <a:pt x="658" y="1"/>
                  <a:pt x="652" y="1"/>
                  <a:pt x="646" y="1"/>
                </a:cubicBez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4198481" y="574906"/>
            <a:ext cx="170447" cy="440493"/>
            <a:chOff x="5254194" y="776256"/>
            <a:chExt cx="170447" cy="440493"/>
          </a:xfrm>
        </p:grpSpPr>
        <p:sp>
          <p:nvSpPr>
            <p:cNvPr id="404" name="Google Shape;404;p17"/>
            <p:cNvSpPr/>
            <p:nvPr/>
          </p:nvSpPr>
          <p:spPr>
            <a:xfrm>
              <a:off x="5254194" y="799437"/>
              <a:ext cx="130652" cy="417312"/>
            </a:xfrm>
            <a:custGeom>
              <a:rect b="b" l="l" r="r" t="t"/>
              <a:pathLst>
                <a:path extrusionOk="0" h="14924" w="4672">
                  <a:moveTo>
                    <a:pt x="9" y="1"/>
                  </a:moveTo>
                  <a:lnTo>
                    <a:pt x="1" y="2497"/>
                  </a:lnTo>
                  <a:lnTo>
                    <a:pt x="1961" y="3627"/>
                  </a:lnTo>
                  <a:lnTo>
                    <a:pt x="1932" y="13364"/>
                  </a:lnTo>
                  <a:lnTo>
                    <a:pt x="4638" y="14923"/>
                  </a:lnTo>
                  <a:lnTo>
                    <a:pt x="4671" y="269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383896" y="851587"/>
              <a:ext cx="40745" cy="365162"/>
            </a:xfrm>
            <a:custGeom>
              <a:rect b="b" l="l" r="r" t="t"/>
              <a:pathLst>
                <a:path extrusionOk="0" h="13059" w="1457">
                  <a:moveTo>
                    <a:pt x="1457" y="1"/>
                  </a:moveTo>
                  <a:lnTo>
                    <a:pt x="33" y="826"/>
                  </a:lnTo>
                  <a:lnTo>
                    <a:pt x="0" y="13058"/>
                  </a:lnTo>
                  <a:lnTo>
                    <a:pt x="1424" y="12233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254446" y="776256"/>
              <a:ext cx="170195" cy="98428"/>
            </a:xfrm>
            <a:custGeom>
              <a:rect b="b" l="l" r="r" t="t"/>
              <a:pathLst>
                <a:path extrusionOk="0" h="3520" w="6086">
                  <a:moveTo>
                    <a:pt x="1424" y="1"/>
                  </a:moveTo>
                  <a:lnTo>
                    <a:pt x="0" y="830"/>
                  </a:lnTo>
                  <a:lnTo>
                    <a:pt x="4662" y="3520"/>
                  </a:lnTo>
                  <a:lnTo>
                    <a:pt x="6086" y="2695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7"/>
          <p:cNvSpPr/>
          <p:nvPr/>
        </p:nvSpPr>
        <p:spPr>
          <a:xfrm>
            <a:off x="4198481" y="598087"/>
            <a:ext cx="130652" cy="417312"/>
          </a:xfrm>
          <a:custGeom>
            <a:rect b="b" l="l" r="r" t="t"/>
            <a:pathLst>
              <a:path extrusionOk="0" h="14924" w="4672">
                <a:moveTo>
                  <a:pt x="9" y="1"/>
                </a:moveTo>
                <a:lnTo>
                  <a:pt x="1" y="2497"/>
                </a:lnTo>
                <a:lnTo>
                  <a:pt x="1961" y="3627"/>
                </a:lnTo>
                <a:lnTo>
                  <a:pt x="1932" y="13364"/>
                </a:lnTo>
                <a:lnTo>
                  <a:pt x="4638" y="14923"/>
                </a:lnTo>
                <a:lnTo>
                  <a:pt x="4671" y="2691"/>
                </a:lnTo>
                <a:lnTo>
                  <a:pt x="9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3468399" y="1152304"/>
            <a:ext cx="760928" cy="917981"/>
            <a:chOff x="4524112" y="1353654"/>
            <a:chExt cx="760928" cy="917981"/>
          </a:xfrm>
        </p:grpSpPr>
        <p:sp>
          <p:nvSpPr>
            <p:cNvPr id="409" name="Google Shape;409;p17"/>
            <p:cNvSpPr/>
            <p:nvPr/>
          </p:nvSpPr>
          <p:spPr>
            <a:xfrm>
              <a:off x="4524112" y="1980545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0" y="1"/>
                  </a:moveTo>
                  <a:lnTo>
                    <a:pt x="1" y="2035"/>
                  </a:lnTo>
                  <a:lnTo>
                    <a:pt x="13842" y="10080"/>
                  </a:lnTo>
                  <a:lnTo>
                    <a:pt x="17366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524112" y="2037421"/>
              <a:ext cx="387119" cy="234214"/>
            </a:xfrm>
            <a:custGeom>
              <a:rect b="b" l="l" r="r" t="t"/>
              <a:pathLst>
                <a:path extrusionOk="0" h="8376" w="13843">
                  <a:moveTo>
                    <a:pt x="1" y="1"/>
                  </a:moveTo>
                  <a:lnTo>
                    <a:pt x="1" y="331"/>
                  </a:lnTo>
                  <a:lnTo>
                    <a:pt x="13842" y="8376"/>
                  </a:lnTo>
                  <a:lnTo>
                    <a:pt x="13842" y="80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911203" y="2205503"/>
              <a:ext cx="98549" cy="66131"/>
            </a:xfrm>
            <a:custGeom>
              <a:rect b="b" l="l" r="r" t="t"/>
              <a:pathLst>
                <a:path extrusionOk="0" h="2365" w="3524">
                  <a:moveTo>
                    <a:pt x="3524" y="1"/>
                  </a:moveTo>
                  <a:lnTo>
                    <a:pt x="0" y="2035"/>
                  </a:lnTo>
                  <a:lnTo>
                    <a:pt x="0" y="2365"/>
                  </a:lnTo>
                  <a:lnTo>
                    <a:pt x="3524" y="331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13991" y="1872806"/>
              <a:ext cx="389888" cy="338039"/>
            </a:xfrm>
            <a:custGeom>
              <a:rect b="b" l="l" r="r" t="t"/>
              <a:pathLst>
                <a:path extrusionOk="0" h="12089" w="13942">
                  <a:moveTo>
                    <a:pt x="13" y="0"/>
                  </a:moveTo>
                  <a:lnTo>
                    <a:pt x="0" y="4047"/>
                  </a:lnTo>
                  <a:lnTo>
                    <a:pt x="13933" y="12088"/>
                  </a:lnTo>
                  <a:lnTo>
                    <a:pt x="13941" y="804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5003600" y="2090829"/>
              <a:ext cx="10431" cy="127397"/>
            </a:xfrm>
            <a:custGeom>
              <a:rect b="b" l="l" r="r" t="t"/>
              <a:pathLst>
                <a:path extrusionOk="0" h="4556" w="373">
                  <a:moveTo>
                    <a:pt x="372" y="1"/>
                  </a:moveTo>
                  <a:lnTo>
                    <a:pt x="9" y="244"/>
                  </a:lnTo>
                  <a:lnTo>
                    <a:pt x="1" y="4555"/>
                  </a:lnTo>
                  <a:lnTo>
                    <a:pt x="364" y="431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16536" y="1865983"/>
              <a:ext cx="397495" cy="229488"/>
            </a:xfrm>
            <a:custGeom>
              <a:rect b="b" l="l" r="r" t="t"/>
              <a:pathLst>
                <a:path extrusionOk="0" h="8207" w="14214">
                  <a:moveTo>
                    <a:pt x="285" y="1"/>
                  </a:moveTo>
                  <a:lnTo>
                    <a:pt x="0" y="166"/>
                  </a:lnTo>
                  <a:lnTo>
                    <a:pt x="13933" y="8207"/>
                  </a:lnTo>
                  <a:lnTo>
                    <a:pt x="14213" y="80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16648" y="1807373"/>
              <a:ext cx="485640" cy="281750"/>
            </a:xfrm>
            <a:custGeom>
              <a:rect b="b" l="l" r="r" t="t"/>
              <a:pathLst>
                <a:path extrusionOk="0" h="10076" w="17366">
                  <a:moveTo>
                    <a:pt x="3520" y="1"/>
                  </a:moveTo>
                  <a:lnTo>
                    <a:pt x="0" y="2031"/>
                  </a:lnTo>
                  <a:lnTo>
                    <a:pt x="13846" y="10076"/>
                  </a:lnTo>
                  <a:lnTo>
                    <a:pt x="17365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16648" y="1864137"/>
              <a:ext cx="387231" cy="234214"/>
            </a:xfrm>
            <a:custGeom>
              <a:rect b="b" l="l" r="r" t="t"/>
              <a:pathLst>
                <a:path extrusionOk="0" h="8376" w="13847">
                  <a:moveTo>
                    <a:pt x="0" y="1"/>
                  </a:moveTo>
                  <a:lnTo>
                    <a:pt x="4" y="331"/>
                  </a:lnTo>
                  <a:lnTo>
                    <a:pt x="13846" y="8376"/>
                  </a:lnTo>
                  <a:lnTo>
                    <a:pt x="13846" y="8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5003851" y="2032360"/>
              <a:ext cx="98437" cy="65992"/>
            </a:xfrm>
            <a:custGeom>
              <a:rect b="b" l="l" r="r" t="t"/>
              <a:pathLst>
                <a:path extrusionOk="0" h="2360" w="3520">
                  <a:moveTo>
                    <a:pt x="3519" y="0"/>
                  </a:moveTo>
                  <a:lnTo>
                    <a:pt x="0" y="2030"/>
                  </a:lnTo>
                  <a:lnTo>
                    <a:pt x="0" y="2360"/>
                  </a:lnTo>
                  <a:lnTo>
                    <a:pt x="3519" y="326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706639" y="1699522"/>
              <a:ext cx="389888" cy="338151"/>
            </a:xfrm>
            <a:custGeom>
              <a:rect b="b" l="l" r="r" t="t"/>
              <a:pathLst>
                <a:path extrusionOk="0" h="12093" w="13942">
                  <a:moveTo>
                    <a:pt x="9" y="0"/>
                  </a:moveTo>
                  <a:lnTo>
                    <a:pt x="0" y="4048"/>
                  </a:lnTo>
                  <a:lnTo>
                    <a:pt x="13929" y="12093"/>
                  </a:lnTo>
                  <a:lnTo>
                    <a:pt x="13941" y="80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5096136" y="1919867"/>
              <a:ext cx="8334" cy="125188"/>
            </a:xfrm>
            <a:custGeom>
              <a:rect b="b" l="l" r="r" t="t"/>
              <a:pathLst>
                <a:path extrusionOk="0" h="4477" w="298">
                  <a:moveTo>
                    <a:pt x="298" y="0"/>
                  </a:moveTo>
                  <a:lnTo>
                    <a:pt x="13" y="166"/>
                  </a:lnTo>
                  <a:lnTo>
                    <a:pt x="1" y="4477"/>
                  </a:lnTo>
                  <a:lnTo>
                    <a:pt x="285" y="431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706863" y="1694908"/>
              <a:ext cx="397606" cy="229600"/>
            </a:xfrm>
            <a:custGeom>
              <a:rect b="b" l="l" r="r" t="t"/>
              <a:pathLst>
                <a:path extrusionOk="0" h="8211" w="14218">
                  <a:moveTo>
                    <a:pt x="285" y="0"/>
                  </a:moveTo>
                  <a:lnTo>
                    <a:pt x="1" y="165"/>
                  </a:lnTo>
                  <a:lnTo>
                    <a:pt x="13933" y="8211"/>
                  </a:lnTo>
                  <a:lnTo>
                    <a:pt x="14218" y="804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706863" y="1637110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4" y="0"/>
                  </a:moveTo>
                  <a:lnTo>
                    <a:pt x="1" y="2034"/>
                  </a:lnTo>
                  <a:lnTo>
                    <a:pt x="13842" y="10079"/>
                  </a:lnTo>
                  <a:lnTo>
                    <a:pt x="17366" y="8046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706863" y="1693985"/>
              <a:ext cx="387231" cy="234102"/>
            </a:xfrm>
            <a:custGeom>
              <a:rect b="b" l="l" r="r" t="t"/>
              <a:pathLst>
                <a:path extrusionOk="0" h="8372" w="13847">
                  <a:moveTo>
                    <a:pt x="1" y="0"/>
                  </a:moveTo>
                  <a:lnTo>
                    <a:pt x="1" y="326"/>
                  </a:lnTo>
                  <a:lnTo>
                    <a:pt x="13846" y="8371"/>
                  </a:lnTo>
                  <a:lnTo>
                    <a:pt x="13846" y="8371"/>
                  </a:lnTo>
                  <a:lnTo>
                    <a:pt x="13842" y="80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093954" y="1862068"/>
              <a:ext cx="98549" cy="66019"/>
            </a:xfrm>
            <a:custGeom>
              <a:rect b="b" l="l" r="r" t="t"/>
              <a:pathLst>
                <a:path extrusionOk="0" h="2361" w="3524">
                  <a:moveTo>
                    <a:pt x="3524" y="1"/>
                  </a:moveTo>
                  <a:lnTo>
                    <a:pt x="0" y="2034"/>
                  </a:lnTo>
                  <a:lnTo>
                    <a:pt x="4" y="2360"/>
                  </a:lnTo>
                  <a:lnTo>
                    <a:pt x="3524" y="326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796854" y="1529230"/>
              <a:ext cx="389888" cy="338178"/>
            </a:xfrm>
            <a:custGeom>
              <a:rect b="b" l="l" r="r" t="t"/>
              <a:pathLst>
                <a:path extrusionOk="0" h="12094" w="13942">
                  <a:moveTo>
                    <a:pt x="9" y="1"/>
                  </a:moveTo>
                  <a:lnTo>
                    <a:pt x="1" y="4048"/>
                  </a:lnTo>
                  <a:lnTo>
                    <a:pt x="13929" y="12093"/>
                  </a:lnTo>
                  <a:lnTo>
                    <a:pt x="13941" y="80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5186379" y="1749575"/>
              <a:ext cx="8334" cy="125104"/>
            </a:xfrm>
            <a:custGeom>
              <a:rect b="b" l="l" r="r" t="t"/>
              <a:pathLst>
                <a:path extrusionOk="0" h="4474" w="298">
                  <a:moveTo>
                    <a:pt x="297" y="1"/>
                  </a:moveTo>
                  <a:lnTo>
                    <a:pt x="12" y="166"/>
                  </a:lnTo>
                  <a:lnTo>
                    <a:pt x="0" y="4473"/>
                  </a:lnTo>
                  <a:lnTo>
                    <a:pt x="285" y="4308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797078" y="1524617"/>
              <a:ext cx="397634" cy="229600"/>
            </a:xfrm>
            <a:custGeom>
              <a:rect b="b" l="l" r="r" t="t"/>
              <a:pathLst>
                <a:path extrusionOk="0" h="8211" w="14219">
                  <a:moveTo>
                    <a:pt x="286" y="1"/>
                  </a:moveTo>
                  <a:lnTo>
                    <a:pt x="1" y="166"/>
                  </a:lnTo>
                  <a:lnTo>
                    <a:pt x="13933" y="8211"/>
                  </a:lnTo>
                  <a:lnTo>
                    <a:pt x="14218" y="804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797330" y="1466035"/>
              <a:ext cx="485528" cy="281862"/>
            </a:xfrm>
            <a:custGeom>
              <a:rect b="b" l="l" r="r" t="t"/>
              <a:pathLst>
                <a:path extrusionOk="0" h="10080" w="17362">
                  <a:moveTo>
                    <a:pt x="3519" y="0"/>
                  </a:moveTo>
                  <a:lnTo>
                    <a:pt x="0" y="2034"/>
                  </a:lnTo>
                  <a:lnTo>
                    <a:pt x="13842" y="10079"/>
                  </a:lnTo>
                  <a:lnTo>
                    <a:pt x="17361" y="8045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797330" y="1522911"/>
              <a:ext cx="389413" cy="234214"/>
            </a:xfrm>
            <a:custGeom>
              <a:rect b="b" l="l" r="r" t="t"/>
              <a:pathLst>
                <a:path extrusionOk="0" h="8376" w="13925">
                  <a:moveTo>
                    <a:pt x="0" y="0"/>
                  </a:moveTo>
                  <a:lnTo>
                    <a:pt x="0" y="330"/>
                  </a:lnTo>
                  <a:lnTo>
                    <a:pt x="13924" y="8375"/>
                  </a:lnTo>
                  <a:lnTo>
                    <a:pt x="13924" y="8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5186379" y="1690993"/>
              <a:ext cx="96479" cy="64845"/>
            </a:xfrm>
            <a:custGeom>
              <a:rect b="b" l="l" r="r" t="t"/>
              <a:pathLst>
                <a:path extrusionOk="0" h="2319" w="3450">
                  <a:moveTo>
                    <a:pt x="3449" y="0"/>
                  </a:moveTo>
                  <a:lnTo>
                    <a:pt x="0" y="1993"/>
                  </a:lnTo>
                  <a:lnTo>
                    <a:pt x="0" y="2319"/>
                  </a:lnTo>
                  <a:lnTo>
                    <a:pt x="3449" y="33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4887209" y="1358268"/>
              <a:ext cx="389972" cy="338039"/>
            </a:xfrm>
            <a:custGeom>
              <a:rect b="b" l="l" r="r" t="t"/>
              <a:pathLst>
                <a:path extrusionOk="0" h="12089" w="13945">
                  <a:moveTo>
                    <a:pt x="12" y="1"/>
                  </a:moveTo>
                  <a:lnTo>
                    <a:pt x="0" y="4048"/>
                  </a:lnTo>
                  <a:lnTo>
                    <a:pt x="13933" y="12089"/>
                  </a:lnTo>
                  <a:lnTo>
                    <a:pt x="13945" y="804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4887545" y="1353654"/>
              <a:ext cx="397495" cy="229488"/>
            </a:xfrm>
            <a:custGeom>
              <a:rect b="b" l="l" r="r" t="t"/>
              <a:pathLst>
                <a:path extrusionOk="0" h="8207" w="14214">
                  <a:moveTo>
                    <a:pt x="285" y="1"/>
                  </a:moveTo>
                  <a:lnTo>
                    <a:pt x="0" y="166"/>
                  </a:lnTo>
                  <a:lnTo>
                    <a:pt x="13933" y="8207"/>
                  </a:lnTo>
                  <a:lnTo>
                    <a:pt x="14214" y="80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7"/>
          <p:cNvGrpSpPr/>
          <p:nvPr/>
        </p:nvGrpSpPr>
        <p:grpSpPr>
          <a:xfrm>
            <a:off x="3468399" y="1264685"/>
            <a:ext cx="758746" cy="796372"/>
            <a:chOff x="4524112" y="1466035"/>
            <a:chExt cx="758746" cy="796372"/>
          </a:xfrm>
        </p:grpSpPr>
        <p:sp>
          <p:nvSpPr>
            <p:cNvPr id="433" name="Google Shape;433;p17"/>
            <p:cNvSpPr/>
            <p:nvPr/>
          </p:nvSpPr>
          <p:spPr>
            <a:xfrm>
              <a:off x="4524112" y="1980545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0" y="1"/>
                  </a:moveTo>
                  <a:lnTo>
                    <a:pt x="1" y="2035"/>
                  </a:lnTo>
                  <a:lnTo>
                    <a:pt x="13842" y="10080"/>
                  </a:lnTo>
                  <a:lnTo>
                    <a:pt x="17366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616648" y="1807373"/>
              <a:ext cx="485640" cy="281750"/>
            </a:xfrm>
            <a:custGeom>
              <a:rect b="b" l="l" r="r" t="t"/>
              <a:pathLst>
                <a:path extrusionOk="0" h="10076" w="17366">
                  <a:moveTo>
                    <a:pt x="3520" y="1"/>
                  </a:moveTo>
                  <a:lnTo>
                    <a:pt x="0" y="2031"/>
                  </a:lnTo>
                  <a:lnTo>
                    <a:pt x="13846" y="10076"/>
                  </a:lnTo>
                  <a:lnTo>
                    <a:pt x="17365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706863" y="1637110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4" y="0"/>
                  </a:moveTo>
                  <a:lnTo>
                    <a:pt x="1" y="2034"/>
                  </a:lnTo>
                  <a:lnTo>
                    <a:pt x="13842" y="10079"/>
                  </a:lnTo>
                  <a:lnTo>
                    <a:pt x="17366" y="8046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797330" y="1466035"/>
              <a:ext cx="485528" cy="281862"/>
            </a:xfrm>
            <a:custGeom>
              <a:rect b="b" l="l" r="r" t="t"/>
              <a:pathLst>
                <a:path extrusionOk="0" h="10080" w="17362">
                  <a:moveTo>
                    <a:pt x="3519" y="0"/>
                  </a:moveTo>
                  <a:lnTo>
                    <a:pt x="0" y="2034"/>
                  </a:lnTo>
                  <a:lnTo>
                    <a:pt x="13842" y="10079"/>
                  </a:lnTo>
                  <a:lnTo>
                    <a:pt x="17361" y="8045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3160588" y="1755119"/>
            <a:ext cx="270338" cy="456376"/>
            <a:chOff x="4216301" y="1956469"/>
            <a:chExt cx="270338" cy="456376"/>
          </a:xfrm>
        </p:grpSpPr>
        <p:sp>
          <p:nvSpPr>
            <p:cNvPr id="438" name="Google Shape;438;p17"/>
            <p:cNvSpPr/>
            <p:nvPr/>
          </p:nvSpPr>
          <p:spPr>
            <a:xfrm>
              <a:off x="4321505" y="2209558"/>
              <a:ext cx="100310" cy="62077"/>
            </a:xfrm>
            <a:custGeom>
              <a:rect b="b" l="l" r="r" t="t"/>
              <a:pathLst>
                <a:path extrusionOk="0" h="2220" w="3587">
                  <a:moveTo>
                    <a:pt x="3586" y="0"/>
                  </a:moveTo>
                  <a:lnTo>
                    <a:pt x="2167" y="829"/>
                  </a:lnTo>
                  <a:lnTo>
                    <a:pt x="1" y="2220"/>
                  </a:lnTo>
                  <a:lnTo>
                    <a:pt x="1424" y="1390"/>
                  </a:lnTo>
                  <a:lnTo>
                    <a:pt x="3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321505" y="2248426"/>
              <a:ext cx="165133" cy="95548"/>
            </a:xfrm>
            <a:custGeom>
              <a:rect b="b" l="l" r="r" t="t"/>
              <a:pathLst>
                <a:path extrusionOk="0" h="3417" w="5905">
                  <a:moveTo>
                    <a:pt x="1424" y="0"/>
                  </a:moveTo>
                  <a:lnTo>
                    <a:pt x="1" y="830"/>
                  </a:lnTo>
                  <a:lnTo>
                    <a:pt x="4481" y="3416"/>
                  </a:lnTo>
                  <a:lnTo>
                    <a:pt x="5905" y="2587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216413" y="1956469"/>
              <a:ext cx="261808" cy="276186"/>
            </a:xfrm>
            <a:custGeom>
              <a:rect b="b" l="l" r="r" t="t"/>
              <a:pathLst>
                <a:path extrusionOk="0" h="9877" w="9362">
                  <a:moveTo>
                    <a:pt x="2767" y="1"/>
                  </a:moveTo>
                  <a:cubicBezTo>
                    <a:pt x="2669" y="1"/>
                    <a:pt x="2572" y="4"/>
                    <a:pt x="2476" y="12"/>
                  </a:cubicBezTo>
                  <a:lnTo>
                    <a:pt x="2463" y="12"/>
                  </a:lnTo>
                  <a:cubicBezTo>
                    <a:pt x="2377" y="16"/>
                    <a:pt x="2294" y="32"/>
                    <a:pt x="2212" y="41"/>
                  </a:cubicBezTo>
                  <a:cubicBezTo>
                    <a:pt x="2125" y="49"/>
                    <a:pt x="2043" y="57"/>
                    <a:pt x="1960" y="69"/>
                  </a:cubicBezTo>
                  <a:lnTo>
                    <a:pt x="1948" y="74"/>
                  </a:lnTo>
                  <a:cubicBezTo>
                    <a:pt x="1770" y="102"/>
                    <a:pt x="1601" y="144"/>
                    <a:pt x="1432" y="189"/>
                  </a:cubicBezTo>
                  <a:lnTo>
                    <a:pt x="1424" y="189"/>
                  </a:lnTo>
                  <a:lnTo>
                    <a:pt x="0" y="1014"/>
                  </a:lnTo>
                  <a:cubicBezTo>
                    <a:pt x="169" y="965"/>
                    <a:pt x="347" y="928"/>
                    <a:pt x="520" y="899"/>
                  </a:cubicBezTo>
                  <a:cubicBezTo>
                    <a:pt x="607" y="882"/>
                    <a:pt x="698" y="874"/>
                    <a:pt x="784" y="866"/>
                  </a:cubicBezTo>
                  <a:cubicBezTo>
                    <a:pt x="871" y="853"/>
                    <a:pt x="953" y="841"/>
                    <a:pt x="1040" y="833"/>
                  </a:cubicBezTo>
                  <a:cubicBezTo>
                    <a:pt x="1161" y="827"/>
                    <a:pt x="1282" y="823"/>
                    <a:pt x="1402" y="823"/>
                  </a:cubicBezTo>
                  <a:cubicBezTo>
                    <a:pt x="1447" y="823"/>
                    <a:pt x="1491" y="823"/>
                    <a:pt x="1535" y="824"/>
                  </a:cubicBezTo>
                  <a:cubicBezTo>
                    <a:pt x="1568" y="824"/>
                    <a:pt x="1601" y="829"/>
                    <a:pt x="1634" y="833"/>
                  </a:cubicBezTo>
                  <a:cubicBezTo>
                    <a:pt x="1766" y="841"/>
                    <a:pt x="1898" y="849"/>
                    <a:pt x="2034" y="866"/>
                  </a:cubicBezTo>
                  <a:cubicBezTo>
                    <a:pt x="2080" y="874"/>
                    <a:pt x="2129" y="882"/>
                    <a:pt x="2175" y="890"/>
                  </a:cubicBezTo>
                  <a:cubicBezTo>
                    <a:pt x="2302" y="911"/>
                    <a:pt x="2434" y="936"/>
                    <a:pt x="2562" y="965"/>
                  </a:cubicBezTo>
                  <a:cubicBezTo>
                    <a:pt x="2599" y="973"/>
                    <a:pt x="2632" y="981"/>
                    <a:pt x="2670" y="989"/>
                  </a:cubicBezTo>
                  <a:cubicBezTo>
                    <a:pt x="2831" y="1031"/>
                    <a:pt x="2991" y="1080"/>
                    <a:pt x="3156" y="1138"/>
                  </a:cubicBezTo>
                  <a:cubicBezTo>
                    <a:pt x="3189" y="1150"/>
                    <a:pt x="3227" y="1163"/>
                    <a:pt x="3260" y="1175"/>
                  </a:cubicBezTo>
                  <a:cubicBezTo>
                    <a:pt x="3396" y="1225"/>
                    <a:pt x="3536" y="1282"/>
                    <a:pt x="3672" y="1344"/>
                  </a:cubicBezTo>
                  <a:cubicBezTo>
                    <a:pt x="3709" y="1365"/>
                    <a:pt x="3746" y="1381"/>
                    <a:pt x="3788" y="1398"/>
                  </a:cubicBezTo>
                  <a:cubicBezTo>
                    <a:pt x="3961" y="1480"/>
                    <a:pt x="4138" y="1571"/>
                    <a:pt x="4312" y="1674"/>
                  </a:cubicBezTo>
                  <a:cubicBezTo>
                    <a:pt x="4444" y="1749"/>
                    <a:pt x="4576" y="1827"/>
                    <a:pt x="4699" y="1910"/>
                  </a:cubicBezTo>
                  <a:cubicBezTo>
                    <a:pt x="4848" y="2009"/>
                    <a:pt x="4988" y="2108"/>
                    <a:pt x="5129" y="2211"/>
                  </a:cubicBezTo>
                  <a:cubicBezTo>
                    <a:pt x="5166" y="2240"/>
                    <a:pt x="5199" y="2264"/>
                    <a:pt x="5232" y="2293"/>
                  </a:cubicBezTo>
                  <a:cubicBezTo>
                    <a:pt x="5372" y="2400"/>
                    <a:pt x="5512" y="2516"/>
                    <a:pt x="5644" y="2632"/>
                  </a:cubicBezTo>
                  <a:cubicBezTo>
                    <a:pt x="5673" y="2656"/>
                    <a:pt x="5706" y="2681"/>
                    <a:pt x="5735" y="2710"/>
                  </a:cubicBezTo>
                  <a:cubicBezTo>
                    <a:pt x="5846" y="2809"/>
                    <a:pt x="5954" y="2912"/>
                    <a:pt x="6057" y="3019"/>
                  </a:cubicBezTo>
                  <a:lnTo>
                    <a:pt x="6090" y="3048"/>
                  </a:lnTo>
                  <a:cubicBezTo>
                    <a:pt x="6201" y="3164"/>
                    <a:pt x="6313" y="3283"/>
                    <a:pt x="6416" y="3403"/>
                  </a:cubicBezTo>
                  <a:cubicBezTo>
                    <a:pt x="6449" y="3440"/>
                    <a:pt x="6478" y="3477"/>
                    <a:pt x="6511" y="3519"/>
                  </a:cubicBezTo>
                  <a:cubicBezTo>
                    <a:pt x="6581" y="3601"/>
                    <a:pt x="6651" y="3688"/>
                    <a:pt x="6717" y="3774"/>
                  </a:cubicBezTo>
                  <a:cubicBezTo>
                    <a:pt x="6750" y="3820"/>
                    <a:pt x="6787" y="3869"/>
                    <a:pt x="6820" y="3915"/>
                  </a:cubicBezTo>
                  <a:cubicBezTo>
                    <a:pt x="6878" y="3997"/>
                    <a:pt x="6936" y="4080"/>
                    <a:pt x="6989" y="4162"/>
                  </a:cubicBezTo>
                  <a:cubicBezTo>
                    <a:pt x="7022" y="4212"/>
                    <a:pt x="7059" y="4265"/>
                    <a:pt x="7092" y="4315"/>
                  </a:cubicBezTo>
                  <a:cubicBezTo>
                    <a:pt x="7134" y="4381"/>
                    <a:pt x="7175" y="4451"/>
                    <a:pt x="7216" y="4517"/>
                  </a:cubicBezTo>
                  <a:cubicBezTo>
                    <a:pt x="7253" y="4587"/>
                    <a:pt x="7286" y="4645"/>
                    <a:pt x="7319" y="4707"/>
                  </a:cubicBezTo>
                  <a:cubicBezTo>
                    <a:pt x="7340" y="4740"/>
                    <a:pt x="7356" y="4777"/>
                    <a:pt x="7373" y="4810"/>
                  </a:cubicBezTo>
                  <a:cubicBezTo>
                    <a:pt x="7422" y="4913"/>
                    <a:pt x="7476" y="5016"/>
                    <a:pt x="7521" y="5123"/>
                  </a:cubicBezTo>
                  <a:cubicBezTo>
                    <a:pt x="7571" y="5235"/>
                    <a:pt x="7616" y="5350"/>
                    <a:pt x="7658" y="5462"/>
                  </a:cubicBezTo>
                  <a:cubicBezTo>
                    <a:pt x="7662" y="5478"/>
                    <a:pt x="7666" y="5491"/>
                    <a:pt x="7674" y="5503"/>
                  </a:cubicBezTo>
                  <a:cubicBezTo>
                    <a:pt x="7711" y="5614"/>
                    <a:pt x="7744" y="5726"/>
                    <a:pt x="7777" y="5837"/>
                  </a:cubicBezTo>
                  <a:cubicBezTo>
                    <a:pt x="7777" y="5850"/>
                    <a:pt x="7781" y="5862"/>
                    <a:pt x="7785" y="5874"/>
                  </a:cubicBezTo>
                  <a:cubicBezTo>
                    <a:pt x="7814" y="5982"/>
                    <a:pt x="7839" y="6093"/>
                    <a:pt x="7860" y="6204"/>
                  </a:cubicBezTo>
                  <a:cubicBezTo>
                    <a:pt x="7860" y="6217"/>
                    <a:pt x="7868" y="6229"/>
                    <a:pt x="7868" y="6241"/>
                  </a:cubicBezTo>
                  <a:cubicBezTo>
                    <a:pt x="7889" y="6353"/>
                    <a:pt x="7901" y="6460"/>
                    <a:pt x="7913" y="6567"/>
                  </a:cubicBezTo>
                  <a:cubicBezTo>
                    <a:pt x="7913" y="6584"/>
                    <a:pt x="7918" y="6600"/>
                    <a:pt x="7918" y="6617"/>
                  </a:cubicBezTo>
                  <a:cubicBezTo>
                    <a:pt x="7930" y="6732"/>
                    <a:pt x="7934" y="6848"/>
                    <a:pt x="7934" y="6963"/>
                  </a:cubicBezTo>
                  <a:cubicBezTo>
                    <a:pt x="7934" y="7108"/>
                    <a:pt x="7922" y="7252"/>
                    <a:pt x="7897" y="7397"/>
                  </a:cubicBezTo>
                  <a:cubicBezTo>
                    <a:pt x="7893" y="7430"/>
                    <a:pt x="7885" y="7463"/>
                    <a:pt x="7880" y="7500"/>
                  </a:cubicBezTo>
                  <a:cubicBezTo>
                    <a:pt x="7860" y="7599"/>
                    <a:pt x="7835" y="7694"/>
                    <a:pt x="7806" y="7789"/>
                  </a:cubicBezTo>
                  <a:cubicBezTo>
                    <a:pt x="7790" y="7834"/>
                    <a:pt x="7777" y="7879"/>
                    <a:pt x="7761" y="7925"/>
                  </a:cubicBezTo>
                  <a:cubicBezTo>
                    <a:pt x="7724" y="8024"/>
                    <a:pt x="7678" y="8127"/>
                    <a:pt x="7629" y="8222"/>
                  </a:cubicBezTo>
                  <a:cubicBezTo>
                    <a:pt x="7616" y="8247"/>
                    <a:pt x="7608" y="8275"/>
                    <a:pt x="7592" y="8296"/>
                  </a:cubicBezTo>
                  <a:cubicBezTo>
                    <a:pt x="7526" y="8416"/>
                    <a:pt x="7451" y="8527"/>
                    <a:pt x="7373" y="8638"/>
                  </a:cubicBezTo>
                  <a:cubicBezTo>
                    <a:pt x="7348" y="8667"/>
                    <a:pt x="7323" y="8696"/>
                    <a:pt x="7299" y="8725"/>
                  </a:cubicBezTo>
                  <a:cubicBezTo>
                    <a:pt x="7237" y="8804"/>
                    <a:pt x="7171" y="8882"/>
                    <a:pt x="7101" y="8956"/>
                  </a:cubicBezTo>
                  <a:cubicBezTo>
                    <a:pt x="7063" y="8993"/>
                    <a:pt x="7026" y="9030"/>
                    <a:pt x="6993" y="9063"/>
                  </a:cubicBezTo>
                  <a:cubicBezTo>
                    <a:pt x="6923" y="9129"/>
                    <a:pt x="6857" y="9191"/>
                    <a:pt x="6783" y="9257"/>
                  </a:cubicBezTo>
                  <a:cubicBezTo>
                    <a:pt x="6742" y="9290"/>
                    <a:pt x="6705" y="9323"/>
                    <a:pt x="6663" y="9360"/>
                  </a:cubicBezTo>
                  <a:cubicBezTo>
                    <a:pt x="6581" y="9422"/>
                    <a:pt x="6498" y="9484"/>
                    <a:pt x="6416" y="9546"/>
                  </a:cubicBezTo>
                  <a:cubicBezTo>
                    <a:pt x="6379" y="9571"/>
                    <a:pt x="6342" y="9600"/>
                    <a:pt x="6304" y="9629"/>
                  </a:cubicBezTo>
                  <a:cubicBezTo>
                    <a:pt x="6181" y="9708"/>
                    <a:pt x="6061" y="9792"/>
                    <a:pt x="5931" y="9868"/>
                  </a:cubicBezTo>
                  <a:lnTo>
                    <a:pt x="5931" y="9868"/>
                  </a:lnTo>
                  <a:lnTo>
                    <a:pt x="7340" y="9051"/>
                  </a:lnTo>
                  <a:cubicBezTo>
                    <a:pt x="7472" y="8969"/>
                    <a:pt x="7600" y="8886"/>
                    <a:pt x="7724" y="8804"/>
                  </a:cubicBezTo>
                  <a:cubicBezTo>
                    <a:pt x="7769" y="8779"/>
                    <a:pt x="7806" y="8750"/>
                    <a:pt x="7843" y="8721"/>
                  </a:cubicBezTo>
                  <a:cubicBezTo>
                    <a:pt x="7930" y="8663"/>
                    <a:pt x="8008" y="8601"/>
                    <a:pt x="8091" y="8535"/>
                  </a:cubicBezTo>
                  <a:cubicBezTo>
                    <a:pt x="8132" y="8502"/>
                    <a:pt x="8169" y="8469"/>
                    <a:pt x="8210" y="8432"/>
                  </a:cubicBezTo>
                  <a:cubicBezTo>
                    <a:pt x="8285" y="8370"/>
                    <a:pt x="8351" y="8304"/>
                    <a:pt x="8421" y="8242"/>
                  </a:cubicBezTo>
                  <a:cubicBezTo>
                    <a:pt x="8454" y="8205"/>
                    <a:pt x="8491" y="8168"/>
                    <a:pt x="8528" y="8135"/>
                  </a:cubicBezTo>
                  <a:cubicBezTo>
                    <a:pt x="8598" y="8057"/>
                    <a:pt x="8664" y="7983"/>
                    <a:pt x="8726" y="7904"/>
                  </a:cubicBezTo>
                  <a:cubicBezTo>
                    <a:pt x="8751" y="7871"/>
                    <a:pt x="8776" y="7846"/>
                    <a:pt x="8796" y="7813"/>
                  </a:cubicBezTo>
                  <a:cubicBezTo>
                    <a:pt x="8879" y="7706"/>
                    <a:pt x="8953" y="7591"/>
                    <a:pt x="9019" y="7471"/>
                  </a:cubicBezTo>
                  <a:cubicBezTo>
                    <a:pt x="9031" y="7450"/>
                    <a:pt x="9044" y="7421"/>
                    <a:pt x="9056" y="7397"/>
                  </a:cubicBezTo>
                  <a:cubicBezTo>
                    <a:pt x="9106" y="7302"/>
                    <a:pt x="9151" y="7203"/>
                    <a:pt x="9188" y="7100"/>
                  </a:cubicBezTo>
                  <a:cubicBezTo>
                    <a:pt x="9205" y="7058"/>
                    <a:pt x="9217" y="7013"/>
                    <a:pt x="9229" y="6968"/>
                  </a:cubicBezTo>
                  <a:cubicBezTo>
                    <a:pt x="9246" y="6922"/>
                    <a:pt x="9271" y="6864"/>
                    <a:pt x="9283" y="6807"/>
                  </a:cubicBezTo>
                  <a:cubicBezTo>
                    <a:pt x="9291" y="6765"/>
                    <a:pt x="9300" y="6720"/>
                    <a:pt x="9308" y="6675"/>
                  </a:cubicBezTo>
                  <a:cubicBezTo>
                    <a:pt x="9312" y="6642"/>
                    <a:pt x="9320" y="6609"/>
                    <a:pt x="9324" y="6572"/>
                  </a:cubicBezTo>
                  <a:cubicBezTo>
                    <a:pt x="9329" y="6547"/>
                    <a:pt x="9337" y="6522"/>
                    <a:pt x="9341" y="6497"/>
                  </a:cubicBezTo>
                  <a:cubicBezTo>
                    <a:pt x="9349" y="6423"/>
                    <a:pt x="9357" y="6340"/>
                    <a:pt x="9357" y="6266"/>
                  </a:cubicBezTo>
                  <a:cubicBezTo>
                    <a:pt x="9357" y="6225"/>
                    <a:pt x="9362" y="6180"/>
                    <a:pt x="9362" y="6138"/>
                  </a:cubicBezTo>
                  <a:lnTo>
                    <a:pt x="9362" y="6056"/>
                  </a:lnTo>
                  <a:cubicBezTo>
                    <a:pt x="9362" y="5982"/>
                    <a:pt x="9357" y="5911"/>
                    <a:pt x="9353" y="5837"/>
                  </a:cubicBezTo>
                  <a:cubicBezTo>
                    <a:pt x="9353" y="5821"/>
                    <a:pt x="9349" y="5808"/>
                    <a:pt x="9349" y="5792"/>
                  </a:cubicBezTo>
                  <a:lnTo>
                    <a:pt x="9341" y="5742"/>
                  </a:lnTo>
                  <a:cubicBezTo>
                    <a:pt x="9341" y="5709"/>
                    <a:pt x="9337" y="5676"/>
                    <a:pt x="9333" y="5639"/>
                  </a:cubicBezTo>
                  <a:cubicBezTo>
                    <a:pt x="9324" y="5577"/>
                    <a:pt x="9316" y="5515"/>
                    <a:pt x="9304" y="5449"/>
                  </a:cubicBezTo>
                  <a:cubicBezTo>
                    <a:pt x="9304" y="5441"/>
                    <a:pt x="9300" y="5429"/>
                    <a:pt x="9300" y="5420"/>
                  </a:cubicBezTo>
                  <a:cubicBezTo>
                    <a:pt x="9296" y="5408"/>
                    <a:pt x="9291" y="5396"/>
                    <a:pt x="9291" y="5379"/>
                  </a:cubicBezTo>
                  <a:cubicBezTo>
                    <a:pt x="9283" y="5342"/>
                    <a:pt x="9275" y="5305"/>
                    <a:pt x="9267" y="5264"/>
                  </a:cubicBezTo>
                  <a:cubicBezTo>
                    <a:pt x="9254" y="5206"/>
                    <a:pt x="9242" y="5144"/>
                    <a:pt x="9225" y="5082"/>
                  </a:cubicBezTo>
                  <a:lnTo>
                    <a:pt x="9217" y="5049"/>
                  </a:lnTo>
                  <a:lnTo>
                    <a:pt x="9205" y="5012"/>
                  </a:lnTo>
                  <a:cubicBezTo>
                    <a:pt x="9192" y="4975"/>
                    <a:pt x="9184" y="4938"/>
                    <a:pt x="9172" y="4901"/>
                  </a:cubicBezTo>
                  <a:cubicBezTo>
                    <a:pt x="9155" y="4835"/>
                    <a:pt x="9135" y="4773"/>
                    <a:pt x="9114" y="4711"/>
                  </a:cubicBezTo>
                  <a:lnTo>
                    <a:pt x="9102" y="4682"/>
                  </a:lnTo>
                  <a:lnTo>
                    <a:pt x="9085" y="4641"/>
                  </a:lnTo>
                  <a:cubicBezTo>
                    <a:pt x="9069" y="4595"/>
                    <a:pt x="9056" y="4554"/>
                    <a:pt x="9040" y="4513"/>
                  </a:cubicBezTo>
                  <a:cubicBezTo>
                    <a:pt x="9011" y="4439"/>
                    <a:pt x="8982" y="4368"/>
                    <a:pt x="8953" y="4298"/>
                  </a:cubicBezTo>
                  <a:cubicBezTo>
                    <a:pt x="8916" y="4224"/>
                    <a:pt x="8883" y="4146"/>
                    <a:pt x="8846" y="4067"/>
                  </a:cubicBezTo>
                  <a:cubicBezTo>
                    <a:pt x="8829" y="4042"/>
                    <a:pt x="8817" y="4018"/>
                    <a:pt x="8800" y="3989"/>
                  </a:cubicBezTo>
                  <a:cubicBezTo>
                    <a:pt x="8788" y="3956"/>
                    <a:pt x="8767" y="3919"/>
                    <a:pt x="8747" y="3886"/>
                  </a:cubicBezTo>
                  <a:cubicBezTo>
                    <a:pt x="8730" y="3853"/>
                    <a:pt x="8718" y="3824"/>
                    <a:pt x="8701" y="3795"/>
                  </a:cubicBezTo>
                  <a:cubicBezTo>
                    <a:pt x="8685" y="3766"/>
                    <a:pt x="8660" y="3729"/>
                    <a:pt x="8640" y="3696"/>
                  </a:cubicBezTo>
                  <a:cubicBezTo>
                    <a:pt x="8602" y="3626"/>
                    <a:pt x="8561" y="3560"/>
                    <a:pt x="8520" y="3494"/>
                  </a:cubicBezTo>
                  <a:cubicBezTo>
                    <a:pt x="8503" y="3469"/>
                    <a:pt x="8491" y="3440"/>
                    <a:pt x="8474" y="3415"/>
                  </a:cubicBezTo>
                  <a:cubicBezTo>
                    <a:pt x="8458" y="3391"/>
                    <a:pt x="8437" y="3366"/>
                    <a:pt x="8417" y="3337"/>
                  </a:cubicBezTo>
                  <a:cubicBezTo>
                    <a:pt x="8363" y="3254"/>
                    <a:pt x="8305" y="3172"/>
                    <a:pt x="8248" y="3094"/>
                  </a:cubicBezTo>
                  <a:cubicBezTo>
                    <a:pt x="8215" y="3044"/>
                    <a:pt x="8182" y="2999"/>
                    <a:pt x="8144" y="2953"/>
                  </a:cubicBezTo>
                  <a:cubicBezTo>
                    <a:pt x="8078" y="2867"/>
                    <a:pt x="8008" y="2780"/>
                    <a:pt x="7938" y="2693"/>
                  </a:cubicBezTo>
                  <a:cubicBezTo>
                    <a:pt x="7905" y="2656"/>
                    <a:pt x="7876" y="2619"/>
                    <a:pt x="7843" y="2582"/>
                  </a:cubicBezTo>
                  <a:cubicBezTo>
                    <a:pt x="7740" y="2458"/>
                    <a:pt x="7633" y="2339"/>
                    <a:pt x="7517" y="2223"/>
                  </a:cubicBezTo>
                  <a:cubicBezTo>
                    <a:pt x="7509" y="2215"/>
                    <a:pt x="7497" y="2207"/>
                    <a:pt x="7488" y="2194"/>
                  </a:cubicBezTo>
                  <a:cubicBezTo>
                    <a:pt x="7385" y="2091"/>
                    <a:pt x="7274" y="1988"/>
                    <a:pt x="7163" y="1885"/>
                  </a:cubicBezTo>
                  <a:lnTo>
                    <a:pt x="7134" y="1856"/>
                  </a:lnTo>
                  <a:cubicBezTo>
                    <a:pt x="7113" y="1839"/>
                    <a:pt x="7092" y="1827"/>
                    <a:pt x="7076" y="1806"/>
                  </a:cubicBezTo>
                  <a:cubicBezTo>
                    <a:pt x="6940" y="1691"/>
                    <a:pt x="6804" y="1575"/>
                    <a:pt x="6663" y="1468"/>
                  </a:cubicBezTo>
                  <a:cubicBezTo>
                    <a:pt x="6639" y="1452"/>
                    <a:pt x="6618" y="1431"/>
                    <a:pt x="6597" y="1419"/>
                  </a:cubicBezTo>
                  <a:cubicBezTo>
                    <a:pt x="6585" y="1406"/>
                    <a:pt x="6568" y="1398"/>
                    <a:pt x="6556" y="1390"/>
                  </a:cubicBezTo>
                  <a:cubicBezTo>
                    <a:pt x="6416" y="1287"/>
                    <a:pt x="6275" y="1183"/>
                    <a:pt x="6131" y="1088"/>
                  </a:cubicBezTo>
                  <a:cubicBezTo>
                    <a:pt x="6003" y="1006"/>
                    <a:pt x="5871" y="928"/>
                    <a:pt x="5743" y="849"/>
                  </a:cubicBezTo>
                  <a:lnTo>
                    <a:pt x="5686" y="816"/>
                  </a:lnTo>
                  <a:cubicBezTo>
                    <a:pt x="5549" y="742"/>
                    <a:pt x="5413" y="668"/>
                    <a:pt x="5281" y="606"/>
                  </a:cubicBezTo>
                  <a:cubicBezTo>
                    <a:pt x="5261" y="593"/>
                    <a:pt x="5236" y="585"/>
                    <a:pt x="5215" y="577"/>
                  </a:cubicBezTo>
                  <a:cubicBezTo>
                    <a:pt x="5178" y="556"/>
                    <a:pt x="5137" y="540"/>
                    <a:pt x="5100" y="523"/>
                  </a:cubicBezTo>
                  <a:cubicBezTo>
                    <a:pt x="5034" y="494"/>
                    <a:pt x="4964" y="461"/>
                    <a:pt x="4898" y="433"/>
                  </a:cubicBezTo>
                  <a:cubicBezTo>
                    <a:pt x="4831" y="404"/>
                    <a:pt x="4757" y="379"/>
                    <a:pt x="4687" y="354"/>
                  </a:cubicBezTo>
                  <a:cubicBezTo>
                    <a:pt x="4650" y="342"/>
                    <a:pt x="4617" y="325"/>
                    <a:pt x="4580" y="313"/>
                  </a:cubicBezTo>
                  <a:cubicBezTo>
                    <a:pt x="4559" y="309"/>
                    <a:pt x="4543" y="296"/>
                    <a:pt x="4522" y="292"/>
                  </a:cubicBezTo>
                  <a:cubicBezTo>
                    <a:pt x="4398" y="251"/>
                    <a:pt x="4270" y="210"/>
                    <a:pt x="4147" y="177"/>
                  </a:cubicBezTo>
                  <a:cubicBezTo>
                    <a:pt x="4130" y="173"/>
                    <a:pt x="4114" y="173"/>
                    <a:pt x="4097" y="168"/>
                  </a:cubicBezTo>
                  <a:cubicBezTo>
                    <a:pt x="4060" y="156"/>
                    <a:pt x="4023" y="152"/>
                    <a:pt x="3986" y="144"/>
                  </a:cubicBezTo>
                  <a:cubicBezTo>
                    <a:pt x="3911" y="123"/>
                    <a:pt x="3837" y="107"/>
                    <a:pt x="3763" y="90"/>
                  </a:cubicBezTo>
                  <a:cubicBezTo>
                    <a:pt x="3709" y="82"/>
                    <a:pt x="3656" y="74"/>
                    <a:pt x="3602" y="65"/>
                  </a:cubicBezTo>
                  <a:cubicBezTo>
                    <a:pt x="3544" y="57"/>
                    <a:pt x="3503" y="49"/>
                    <a:pt x="3458" y="45"/>
                  </a:cubicBezTo>
                  <a:cubicBezTo>
                    <a:pt x="3425" y="41"/>
                    <a:pt x="3396" y="32"/>
                    <a:pt x="3363" y="32"/>
                  </a:cubicBezTo>
                  <a:cubicBezTo>
                    <a:pt x="3260" y="20"/>
                    <a:pt x="3161" y="16"/>
                    <a:pt x="3062" y="8"/>
                  </a:cubicBezTo>
                  <a:cubicBezTo>
                    <a:pt x="3029" y="8"/>
                    <a:pt x="2996" y="3"/>
                    <a:pt x="2963" y="3"/>
                  </a:cubicBezTo>
                  <a:lnTo>
                    <a:pt x="2938" y="3"/>
                  </a:lnTo>
                  <a:cubicBezTo>
                    <a:pt x="2880" y="2"/>
                    <a:pt x="2824" y="1"/>
                    <a:pt x="2767" y="1"/>
                  </a:cubicBezTo>
                  <a:close/>
                  <a:moveTo>
                    <a:pt x="5931" y="9868"/>
                  </a:moveTo>
                  <a:lnTo>
                    <a:pt x="5917" y="9876"/>
                  </a:lnTo>
                  <a:cubicBezTo>
                    <a:pt x="5921" y="9873"/>
                    <a:pt x="5926" y="9871"/>
                    <a:pt x="5931" y="9868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4216301" y="1979650"/>
              <a:ext cx="230543" cy="433195"/>
            </a:xfrm>
            <a:custGeom>
              <a:rect b="b" l="l" r="r" t="t"/>
              <a:pathLst>
                <a:path extrusionOk="0" h="15492" w="8244">
                  <a:moveTo>
                    <a:pt x="1382" y="0"/>
                  </a:moveTo>
                  <a:cubicBezTo>
                    <a:pt x="910" y="0"/>
                    <a:pt x="449" y="67"/>
                    <a:pt x="0" y="193"/>
                  </a:cubicBezTo>
                  <a:lnTo>
                    <a:pt x="1015" y="3020"/>
                  </a:lnTo>
                  <a:cubicBezTo>
                    <a:pt x="1465" y="2837"/>
                    <a:pt x="1934" y="2742"/>
                    <a:pt x="2394" y="2742"/>
                  </a:cubicBezTo>
                  <a:cubicBezTo>
                    <a:pt x="2930" y="2742"/>
                    <a:pt x="3453" y="2871"/>
                    <a:pt x="3920" y="3139"/>
                  </a:cubicBezTo>
                  <a:cubicBezTo>
                    <a:pt x="4679" y="3577"/>
                    <a:pt x="5116" y="4253"/>
                    <a:pt x="5116" y="4950"/>
                  </a:cubicBezTo>
                  <a:cubicBezTo>
                    <a:pt x="5116" y="5507"/>
                    <a:pt x="4687" y="6081"/>
                    <a:pt x="4093" y="6456"/>
                  </a:cubicBezTo>
                  <a:lnTo>
                    <a:pt x="281" y="8886"/>
                  </a:lnTo>
                  <a:lnTo>
                    <a:pt x="277" y="10896"/>
                  </a:lnTo>
                  <a:lnTo>
                    <a:pt x="8235" y="15492"/>
                  </a:lnTo>
                  <a:lnTo>
                    <a:pt x="8243" y="13028"/>
                  </a:lnTo>
                  <a:lnTo>
                    <a:pt x="3763" y="10442"/>
                  </a:lnTo>
                  <a:lnTo>
                    <a:pt x="5929" y="9051"/>
                  </a:lnTo>
                  <a:cubicBezTo>
                    <a:pt x="7084" y="8358"/>
                    <a:pt x="7938" y="7467"/>
                    <a:pt x="7942" y="6139"/>
                  </a:cubicBezTo>
                  <a:cubicBezTo>
                    <a:pt x="7950" y="4204"/>
                    <a:pt x="6436" y="2071"/>
                    <a:pt x="4324" y="849"/>
                  </a:cubicBezTo>
                  <a:cubicBezTo>
                    <a:pt x="3312" y="266"/>
                    <a:pt x="2325" y="0"/>
                    <a:pt x="138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17"/>
          <p:cNvSpPr/>
          <p:nvPr/>
        </p:nvSpPr>
        <p:spPr>
          <a:xfrm>
            <a:off x="3160588" y="1778300"/>
            <a:ext cx="230543" cy="433195"/>
          </a:xfrm>
          <a:custGeom>
            <a:rect b="b" l="l" r="r" t="t"/>
            <a:pathLst>
              <a:path extrusionOk="0" h="15492" w="8244">
                <a:moveTo>
                  <a:pt x="1382" y="0"/>
                </a:moveTo>
                <a:cubicBezTo>
                  <a:pt x="910" y="0"/>
                  <a:pt x="449" y="67"/>
                  <a:pt x="0" y="193"/>
                </a:cubicBezTo>
                <a:lnTo>
                  <a:pt x="1015" y="3020"/>
                </a:lnTo>
                <a:cubicBezTo>
                  <a:pt x="1465" y="2837"/>
                  <a:pt x="1934" y="2742"/>
                  <a:pt x="2394" y="2742"/>
                </a:cubicBezTo>
                <a:cubicBezTo>
                  <a:pt x="2930" y="2742"/>
                  <a:pt x="3453" y="2871"/>
                  <a:pt x="3920" y="3139"/>
                </a:cubicBezTo>
                <a:cubicBezTo>
                  <a:pt x="4679" y="3577"/>
                  <a:pt x="5116" y="4253"/>
                  <a:pt x="5116" y="4950"/>
                </a:cubicBezTo>
                <a:cubicBezTo>
                  <a:pt x="5116" y="5507"/>
                  <a:pt x="4687" y="6081"/>
                  <a:pt x="4093" y="6456"/>
                </a:cubicBezTo>
                <a:lnTo>
                  <a:pt x="281" y="8886"/>
                </a:lnTo>
                <a:lnTo>
                  <a:pt x="277" y="10896"/>
                </a:lnTo>
                <a:lnTo>
                  <a:pt x="8235" y="15492"/>
                </a:lnTo>
                <a:lnTo>
                  <a:pt x="8243" y="13028"/>
                </a:lnTo>
                <a:lnTo>
                  <a:pt x="3763" y="10442"/>
                </a:lnTo>
                <a:lnTo>
                  <a:pt x="5929" y="9051"/>
                </a:lnTo>
                <a:cubicBezTo>
                  <a:pt x="7084" y="8358"/>
                  <a:pt x="7938" y="7467"/>
                  <a:pt x="7942" y="6139"/>
                </a:cubicBezTo>
                <a:cubicBezTo>
                  <a:pt x="7950" y="4204"/>
                  <a:pt x="6436" y="2071"/>
                  <a:pt x="4324" y="849"/>
                </a:cubicBezTo>
                <a:cubicBezTo>
                  <a:pt x="3312" y="266"/>
                  <a:pt x="2325" y="0"/>
                  <a:pt x="1382" y="0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7"/>
          <p:cNvGrpSpPr/>
          <p:nvPr/>
        </p:nvGrpSpPr>
        <p:grpSpPr>
          <a:xfrm>
            <a:off x="3903143" y="2700028"/>
            <a:ext cx="264801" cy="444072"/>
            <a:chOff x="4958856" y="2901378"/>
            <a:chExt cx="264801" cy="444072"/>
          </a:xfrm>
        </p:grpSpPr>
        <p:sp>
          <p:nvSpPr>
            <p:cNvPr id="444" name="Google Shape;444;p17"/>
            <p:cNvSpPr/>
            <p:nvPr/>
          </p:nvSpPr>
          <p:spPr>
            <a:xfrm>
              <a:off x="5170662" y="3014682"/>
              <a:ext cx="39962" cy="72339"/>
            </a:xfrm>
            <a:custGeom>
              <a:rect b="b" l="l" r="r" t="t"/>
              <a:pathLst>
                <a:path extrusionOk="0" h="2587" w="1429">
                  <a:moveTo>
                    <a:pt x="1428" y="0"/>
                  </a:moveTo>
                  <a:lnTo>
                    <a:pt x="9" y="825"/>
                  </a:lnTo>
                  <a:lnTo>
                    <a:pt x="1" y="2587"/>
                  </a:lnTo>
                  <a:lnTo>
                    <a:pt x="1424" y="1762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17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sp>
            <p:nvSpPr>
              <p:cNvPr id="446" name="Google Shape;446;p17"/>
              <p:cNvSpPr/>
              <p:nvPr/>
            </p:nvSpPr>
            <p:spPr>
              <a:xfrm>
                <a:off x="4989645" y="3148147"/>
                <a:ext cx="150032" cy="116548"/>
              </a:xfrm>
              <a:custGeom>
                <a:rect b="b" l="l" r="r" t="t"/>
                <a:pathLst>
                  <a:path extrusionOk="0" h="4168" w="5365">
                    <a:moveTo>
                      <a:pt x="1424" y="1"/>
                    </a:moveTo>
                    <a:lnTo>
                      <a:pt x="1" y="826"/>
                    </a:lnTo>
                    <a:cubicBezTo>
                      <a:pt x="13" y="846"/>
                      <a:pt x="25" y="867"/>
                      <a:pt x="34" y="888"/>
                    </a:cubicBezTo>
                    <a:cubicBezTo>
                      <a:pt x="54" y="921"/>
                      <a:pt x="71" y="949"/>
                      <a:pt x="91" y="978"/>
                    </a:cubicBezTo>
                    <a:cubicBezTo>
                      <a:pt x="186" y="1148"/>
                      <a:pt x="285" y="1313"/>
                      <a:pt x="384" y="1469"/>
                    </a:cubicBezTo>
                    <a:cubicBezTo>
                      <a:pt x="401" y="1498"/>
                      <a:pt x="417" y="1531"/>
                      <a:pt x="434" y="1556"/>
                    </a:cubicBezTo>
                    <a:cubicBezTo>
                      <a:pt x="463" y="1601"/>
                      <a:pt x="492" y="1638"/>
                      <a:pt x="521" y="1680"/>
                    </a:cubicBezTo>
                    <a:cubicBezTo>
                      <a:pt x="578" y="1771"/>
                      <a:pt x="636" y="1857"/>
                      <a:pt x="698" y="1940"/>
                    </a:cubicBezTo>
                    <a:cubicBezTo>
                      <a:pt x="747" y="2010"/>
                      <a:pt x="797" y="2076"/>
                      <a:pt x="847" y="2146"/>
                    </a:cubicBezTo>
                    <a:cubicBezTo>
                      <a:pt x="908" y="2224"/>
                      <a:pt x="970" y="2303"/>
                      <a:pt x="1032" y="2381"/>
                    </a:cubicBezTo>
                    <a:cubicBezTo>
                      <a:pt x="1082" y="2443"/>
                      <a:pt x="1135" y="2509"/>
                      <a:pt x="1185" y="2571"/>
                    </a:cubicBezTo>
                    <a:cubicBezTo>
                      <a:pt x="1247" y="2641"/>
                      <a:pt x="1309" y="2711"/>
                      <a:pt x="1375" y="2781"/>
                    </a:cubicBezTo>
                    <a:cubicBezTo>
                      <a:pt x="1424" y="2839"/>
                      <a:pt x="1478" y="2897"/>
                      <a:pt x="1531" y="2950"/>
                    </a:cubicBezTo>
                    <a:cubicBezTo>
                      <a:pt x="1597" y="3016"/>
                      <a:pt x="1659" y="3078"/>
                      <a:pt x="1725" y="3136"/>
                    </a:cubicBezTo>
                    <a:cubicBezTo>
                      <a:pt x="1762" y="3169"/>
                      <a:pt x="1795" y="3206"/>
                      <a:pt x="1828" y="3239"/>
                    </a:cubicBezTo>
                    <a:cubicBezTo>
                      <a:pt x="1849" y="3260"/>
                      <a:pt x="1870" y="3272"/>
                      <a:pt x="1886" y="3289"/>
                    </a:cubicBezTo>
                    <a:cubicBezTo>
                      <a:pt x="1944" y="3338"/>
                      <a:pt x="2002" y="3384"/>
                      <a:pt x="2059" y="3433"/>
                    </a:cubicBezTo>
                    <a:cubicBezTo>
                      <a:pt x="2101" y="3462"/>
                      <a:pt x="2138" y="3499"/>
                      <a:pt x="2179" y="3528"/>
                    </a:cubicBezTo>
                    <a:cubicBezTo>
                      <a:pt x="2200" y="3545"/>
                      <a:pt x="2224" y="3561"/>
                      <a:pt x="2249" y="3582"/>
                    </a:cubicBezTo>
                    <a:cubicBezTo>
                      <a:pt x="2282" y="3606"/>
                      <a:pt x="2315" y="3627"/>
                      <a:pt x="2352" y="3652"/>
                    </a:cubicBezTo>
                    <a:cubicBezTo>
                      <a:pt x="2390" y="3677"/>
                      <a:pt x="2418" y="3697"/>
                      <a:pt x="2447" y="3718"/>
                    </a:cubicBezTo>
                    <a:cubicBezTo>
                      <a:pt x="2517" y="3763"/>
                      <a:pt x="2583" y="3804"/>
                      <a:pt x="2654" y="3846"/>
                    </a:cubicBezTo>
                    <a:lnTo>
                      <a:pt x="2682" y="3862"/>
                    </a:lnTo>
                    <a:cubicBezTo>
                      <a:pt x="2720" y="3883"/>
                      <a:pt x="2753" y="3899"/>
                      <a:pt x="2786" y="3916"/>
                    </a:cubicBezTo>
                    <a:cubicBezTo>
                      <a:pt x="2823" y="3932"/>
                      <a:pt x="2847" y="3949"/>
                      <a:pt x="2876" y="3961"/>
                    </a:cubicBezTo>
                    <a:lnTo>
                      <a:pt x="2889" y="3969"/>
                    </a:lnTo>
                    <a:cubicBezTo>
                      <a:pt x="2942" y="3994"/>
                      <a:pt x="3000" y="4019"/>
                      <a:pt x="3050" y="4040"/>
                    </a:cubicBezTo>
                    <a:lnTo>
                      <a:pt x="3058" y="4040"/>
                    </a:lnTo>
                    <a:lnTo>
                      <a:pt x="3079" y="4052"/>
                    </a:lnTo>
                    <a:cubicBezTo>
                      <a:pt x="3116" y="4064"/>
                      <a:pt x="3153" y="4077"/>
                      <a:pt x="3186" y="4089"/>
                    </a:cubicBezTo>
                    <a:cubicBezTo>
                      <a:pt x="3202" y="4093"/>
                      <a:pt x="3211" y="4097"/>
                      <a:pt x="3223" y="4102"/>
                    </a:cubicBezTo>
                    <a:lnTo>
                      <a:pt x="3264" y="4114"/>
                    </a:lnTo>
                    <a:cubicBezTo>
                      <a:pt x="3277" y="4118"/>
                      <a:pt x="3293" y="4122"/>
                      <a:pt x="3305" y="4126"/>
                    </a:cubicBezTo>
                    <a:cubicBezTo>
                      <a:pt x="3338" y="4135"/>
                      <a:pt x="3376" y="4143"/>
                      <a:pt x="3409" y="4151"/>
                    </a:cubicBezTo>
                    <a:lnTo>
                      <a:pt x="3417" y="4151"/>
                    </a:lnTo>
                    <a:cubicBezTo>
                      <a:pt x="3446" y="4155"/>
                      <a:pt x="3475" y="4159"/>
                      <a:pt x="3503" y="4163"/>
                    </a:cubicBezTo>
                    <a:cubicBezTo>
                      <a:pt x="3520" y="4163"/>
                      <a:pt x="3536" y="4168"/>
                      <a:pt x="3553" y="4168"/>
                    </a:cubicBezTo>
                    <a:lnTo>
                      <a:pt x="3668" y="4168"/>
                    </a:lnTo>
                    <a:cubicBezTo>
                      <a:pt x="3677" y="4168"/>
                      <a:pt x="3685" y="4168"/>
                      <a:pt x="3693" y="4163"/>
                    </a:cubicBezTo>
                    <a:lnTo>
                      <a:pt x="3718" y="4163"/>
                    </a:lnTo>
                    <a:cubicBezTo>
                      <a:pt x="3726" y="4163"/>
                      <a:pt x="3734" y="4163"/>
                      <a:pt x="3743" y="4159"/>
                    </a:cubicBezTo>
                    <a:cubicBezTo>
                      <a:pt x="3772" y="4155"/>
                      <a:pt x="3796" y="4151"/>
                      <a:pt x="3821" y="4143"/>
                    </a:cubicBezTo>
                    <a:lnTo>
                      <a:pt x="3829" y="4143"/>
                    </a:lnTo>
                    <a:lnTo>
                      <a:pt x="3846" y="4139"/>
                    </a:lnTo>
                    <a:cubicBezTo>
                      <a:pt x="3862" y="4130"/>
                      <a:pt x="3879" y="4122"/>
                      <a:pt x="3900" y="4118"/>
                    </a:cubicBezTo>
                    <a:cubicBezTo>
                      <a:pt x="3916" y="4110"/>
                      <a:pt x="3928" y="4102"/>
                      <a:pt x="3945" y="4093"/>
                    </a:cubicBezTo>
                    <a:lnTo>
                      <a:pt x="5364" y="3268"/>
                    </a:lnTo>
                    <a:lnTo>
                      <a:pt x="5364" y="3268"/>
                    </a:lnTo>
                    <a:cubicBezTo>
                      <a:pt x="5335" y="3285"/>
                      <a:pt x="5302" y="3297"/>
                      <a:pt x="5269" y="3309"/>
                    </a:cubicBezTo>
                    <a:cubicBezTo>
                      <a:pt x="5261" y="3309"/>
                      <a:pt x="5257" y="3314"/>
                      <a:pt x="5253" y="3318"/>
                    </a:cubicBezTo>
                    <a:cubicBezTo>
                      <a:pt x="5216" y="3326"/>
                      <a:pt x="5178" y="3334"/>
                      <a:pt x="5141" y="3338"/>
                    </a:cubicBezTo>
                    <a:lnTo>
                      <a:pt x="5117" y="3338"/>
                    </a:lnTo>
                    <a:cubicBezTo>
                      <a:pt x="5079" y="3342"/>
                      <a:pt x="5038" y="3342"/>
                      <a:pt x="4997" y="3342"/>
                    </a:cubicBezTo>
                    <a:lnTo>
                      <a:pt x="4976" y="3342"/>
                    </a:lnTo>
                    <a:cubicBezTo>
                      <a:pt x="4931" y="3338"/>
                      <a:pt x="4886" y="3334"/>
                      <a:pt x="4840" y="3326"/>
                    </a:cubicBezTo>
                    <a:lnTo>
                      <a:pt x="4832" y="3326"/>
                    </a:lnTo>
                    <a:cubicBezTo>
                      <a:pt x="4782" y="3318"/>
                      <a:pt x="4733" y="3305"/>
                      <a:pt x="4688" y="3289"/>
                    </a:cubicBezTo>
                    <a:lnTo>
                      <a:pt x="4646" y="3276"/>
                    </a:lnTo>
                    <a:cubicBezTo>
                      <a:pt x="4601" y="3264"/>
                      <a:pt x="4551" y="3248"/>
                      <a:pt x="4502" y="3227"/>
                    </a:cubicBezTo>
                    <a:lnTo>
                      <a:pt x="4481" y="3219"/>
                    </a:lnTo>
                    <a:cubicBezTo>
                      <a:pt x="4419" y="3194"/>
                      <a:pt x="4362" y="3165"/>
                      <a:pt x="4300" y="3136"/>
                    </a:cubicBezTo>
                    <a:cubicBezTo>
                      <a:pt x="4271" y="3124"/>
                      <a:pt x="4238" y="3103"/>
                      <a:pt x="4209" y="3091"/>
                    </a:cubicBezTo>
                    <a:cubicBezTo>
                      <a:pt x="4168" y="3066"/>
                      <a:pt x="4122" y="3045"/>
                      <a:pt x="4077" y="3016"/>
                    </a:cubicBezTo>
                    <a:cubicBezTo>
                      <a:pt x="3974" y="2959"/>
                      <a:pt x="3875" y="2893"/>
                      <a:pt x="3776" y="2827"/>
                    </a:cubicBezTo>
                    <a:cubicBezTo>
                      <a:pt x="3743" y="2802"/>
                      <a:pt x="3710" y="2777"/>
                      <a:pt x="3673" y="2752"/>
                    </a:cubicBezTo>
                    <a:cubicBezTo>
                      <a:pt x="3611" y="2707"/>
                      <a:pt x="3549" y="2658"/>
                      <a:pt x="3487" y="2608"/>
                    </a:cubicBezTo>
                    <a:cubicBezTo>
                      <a:pt x="3421" y="2554"/>
                      <a:pt x="3367" y="2513"/>
                      <a:pt x="3310" y="2464"/>
                    </a:cubicBezTo>
                    <a:cubicBezTo>
                      <a:pt x="3252" y="2414"/>
                      <a:pt x="3202" y="2365"/>
                      <a:pt x="3149" y="2311"/>
                    </a:cubicBezTo>
                    <a:cubicBezTo>
                      <a:pt x="3083" y="2253"/>
                      <a:pt x="3017" y="2191"/>
                      <a:pt x="2955" y="2125"/>
                    </a:cubicBezTo>
                    <a:cubicBezTo>
                      <a:pt x="2901" y="2072"/>
                      <a:pt x="2847" y="2014"/>
                      <a:pt x="2794" y="1956"/>
                    </a:cubicBezTo>
                    <a:cubicBezTo>
                      <a:pt x="2732" y="1886"/>
                      <a:pt x="2670" y="1816"/>
                      <a:pt x="2608" y="1746"/>
                    </a:cubicBezTo>
                    <a:cubicBezTo>
                      <a:pt x="2555" y="1684"/>
                      <a:pt x="2505" y="1618"/>
                      <a:pt x="2451" y="1556"/>
                    </a:cubicBezTo>
                    <a:cubicBezTo>
                      <a:pt x="2390" y="1478"/>
                      <a:pt x="2332" y="1399"/>
                      <a:pt x="2270" y="1321"/>
                    </a:cubicBezTo>
                    <a:cubicBezTo>
                      <a:pt x="2216" y="1251"/>
                      <a:pt x="2167" y="1181"/>
                      <a:pt x="2117" y="1115"/>
                    </a:cubicBezTo>
                    <a:cubicBezTo>
                      <a:pt x="2059" y="1028"/>
                      <a:pt x="1998" y="941"/>
                      <a:pt x="1940" y="855"/>
                    </a:cubicBezTo>
                    <a:cubicBezTo>
                      <a:pt x="1894" y="784"/>
                      <a:pt x="1849" y="718"/>
                      <a:pt x="1804" y="644"/>
                    </a:cubicBezTo>
                    <a:cubicBezTo>
                      <a:pt x="1705" y="487"/>
                      <a:pt x="1610" y="327"/>
                      <a:pt x="1515" y="157"/>
                    </a:cubicBezTo>
                    <a:cubicBezTo>
                      <a:pt x="1482" y="104"/>
                      <a:pt x="1453" y="54"/>
                      <a:pt x="14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5096024" y="3063924"/>
                <a:ext cx="127632" cy="275179"/>
              </a:xfrm>
              <a:custGeom>
                <a:rect b="b" l="l" r="r" t="t"/>
                <a:pathLst>
                  <a:path extrusionOk="0" h="9841" w="4564">
                    <a:moveTo>
                      <a:pt x="4093" y="1"/>
                    </a:moveTo>
                    <a:lnTo>
                      <a:pt x="2670" y="826"/>
                    </a:lnTo>
                    <a:lnTo>
                      <a:pt x="1" y="2468"/>
                    </a:lnTo>
                    <a:lnTo>
                      <a:pt x="504" y="2843"/>
                    </a:lnTo>
                    <a:cubicBezTo>
                      <a:pt x="644" y="2947"/>
                      <a:pt x="776" y="3058"/>
                      <a:pt x="908" y="3173"/>
                    </a:cubicBezTo>
                    <a:cubicBezTo>
                      <a:pt x="937" y="3202"/>
                      <a:pt x="966" y="3227"/>
                      <a:pt x="999" y="3256"/>
                    </a:cubicBezTo>
                    <a:cubicBezTo>
                      <a:pt x="1086" y="3334"/>
                      <a:pt x="1176" y="3421"/>
                      <a:pt x="1263" y="3508"/>
                    </a:cubicBezTo>
                    <a:cubicBezTo>
                      <a:pt x="1275" y="3524"/>
                      <a:pt x="1296" y="3537"/>
                      <a:pt x="1308" y="3553"/>
                    </a:cubicBezTo>
                    <a:cubicBezTo>
                      <a:pt x="1412" y="3656"/>
                      <a:pt x="1507" y="3759"/>
                      <a:pt x="1601" y="3871"/>
                    </a:cubicBezTo>
                    <a:lnTo>
                      <a:pt x="1676" y="3961"/>
                    </a:lnTo>
                    <a:cubicBezTo>
                      <a:pt x="1746" y="4044"/>
                      <a:pt x="1812" y="4127"/>
                      <a:pt x="1878" y="4209"/>
                    </a:cubicBezTo>
                    <a:lnTo>
                      <a:pt x="1960" y="4320"/>
                    </a:lnTo>
                    <a:cubicBezTo>
                      <a:pt x="2026" y="4411"/>
                      <a:pt x="2088" y="4502"/>
                      <a:pt x="2150" y="4597"/>
                    </a:cubicBezTo>
                    <a:cubicBezTo>
                      <a:pt x="2167" y="4622"/>
                      <a:pt x="2187" y="4646"/>
                      <a:pt x="2204" y="4675"/>
                    </a:cubicBezTo>
                    <a:cubicBezTo>
                      <a:pt x="2274" y="4787"/>
                      <a:pt x="2344" y="4902"/>
                      <a:pt x="2410" y="5018"/>
                    </a:cubicBezTo>
                    <a:cubicBezTo>
                      <a:pt x="2464" y="5117"/>
                      <a:pt x="2513" y="5216"/>
                      <a:pt x="2563" y="5315"/>
                    </a:cubicBezTo>
                    <a:cubicBezTo>
                      <a:pt x="2571" y="5331"/>
                      <a:pt x="2575" y="5344"/>
                      <a:pt x="2583" y="5360"/>
                    </a:cubicBezTo>
                    <a:cubicBezTo>
                      <a:pt x="2625" y="5443"/>
                      <a:pt x="2662" y="5525"/>
                      <a:pt x="2699" y="5612"/>
                    </a:cubicBezTo>
                    <a:cubicBezTo>
                      <a:pt x="2707" y="5637"/>
                      <a:pt x="2719" y="5665"/>
                      <a:pt x="2732" y="5690"/>
                    </a:cubicBezTo>
                    <a:cubicBezTo>
                      <a:pt x="2765" y="5777"/>
                      <a:pt x="2802" y="5868"/>
                      <a:pt x="2835" y="5958"/>
                    </a:cubicBezTo>
                    <a:cubicBezTo>
                      <a:pt x="2835" y="5967"/>
                      <a:pt x="2839" y="5975"/>
                      <a:pt x="2843" y="5983"/>
                    </a:cubicBezTo>
                    <a:cubicBezTo>
                      <a:pt x="2876" y="6082"/>
                      <a:pt x="2905" y="6181"/>
                      <a:pt x="2934" y="6280"/>
                    </a:cubicBezTo>
                    <a:cubicBezTo>
                      <a:pt x="2942" y="6301"/>
                      <a:pt x="2946" y="6321"/>
                      <a:pt x="2955" y="6342"/>
                    </a:cubicBezTo>
                    <a:cubicBezTo>
                      <a:pt x="2979" y="6441"/>
                      <a:pt x="3004" y="6544"/>
                      <a:pt x="3025" y="6643"/>
                    </a:cubicBezTo>
                    <a:cubicBezTo>
                      <a:pt x="3029" y="6656"/>
                      <a:pt x="3033" y="6672"/>
                      <a:pt x="3033" y="6684"/>
                    </a:cubicBezTo>
                    <a:cubicBezTo>
                      <a:pt x="3054" y="6775"/>
                      <a:pt x="3066" y="6866"/>
                      <a:pt x="3083" y="6957"/>
                    </a:cubicBezTo>
                    <a:cubicBezTo>
                      <a:pt x="3087" y="6981"/>
                      <a:pt x="3087" y="7002"/>
                      <a:pt x="3091" y="7027"/>
                    </a:cubicBezTo>
                    <a:cubicBezTo>
                      <a:pt x="3103" y="7130"/>
                      <a:pt x="3116" y="7233"/>
                      <a:pt x="3124" y="7336"/>
                    </a:cubicBezTo>
                    <a:cubicBezTo>
                      <a:pt x="3124" y="7357"/>
                      <a:pt x="3124" y="7382"/>
                      <a:pt x="3128" y="7402"/>
                    </a:cubicBezTo>
                    <a:cubicBezTo>
                      <a:pt x="3132" y="7501"/>
                      <a:pt x="3136" y="7600"/>
                      <a:pt x="3136" y="7699"/>
                    </a:cubicBezTo>
                    <a:cubicBezTo>
                      <a:pt x="3136" y="7803"/>
                      <a:pt x="3132" y="7902"/>
                      <a:pt x="3124" y="8001"/>
                    </a:cubicBezTo>
                    <a:cubicBezTo>
                      <a:pt x="3120" y="8054"/>
                      <a:pt x="3116" y="8104"/>
                      <a:pt x="3111" y="8157"/>
                    </a:cubicBezTo>
                    <a:cubicBezTo>
                      <a:pt x="3103" y="8215"/>
                      <a:pt x="3099" y="8273"/>
                      <a:pt x="3087" y="8326"/>
                    </a:cubicBezTo>
                    <a:cubicBezTo>
                      <a:pt x="3078" y="8397"/>
                      <a:pt x="3066" y="8467"/>
                      <a:pt x="3054" y="8533"/>
                    </a:cubicBezTo>
                    <a:cubicBezTo>
                      <a:pt x="3041" y="8578"/>
                      <a:pt x="3033" y="8624"/>
                      <a:pt x="3021" y="8665"/>
                    </a:cubicBezTo>
                    <a:cubicBezTo>
                      <a:pt x="2992" y="8768"/>
                      <a:pt x="2959" y="8871"/>
                      <a:pt x="2922" y="8970"/>
                    </a:cubicBezTo>
                    <a:cubicBezTo>
                      <a:pt x="2913" y="8987"/>
                      <a:pt x="2909" y="9007"/>
                      <a:pt x="2901" y="9024"/>
                    </a:cubicBezTo>
                    <a:cubicBezTo>
                      <a:pt x="2856" y="9131"/>
                      <a:pt x="2798" y="9230"/>
                      <a:pt x="2736" y="9329"/>
                    </a:cubicBezTo>
                    <a:cubicBezTo>
                      <a:pt x="2719" y="9354"/>
                      <a:pt x="2703" y="9374"/>
                      <a:pt x="2686" y="9399"/>
                    </a:cubicBezTo>
                    <a:cubicBezTo>
                      <a:pt x="2637" y="9465"/>
                      <a:pt x="2583" y="9527"/>
                      <a:pt x="2526" y="9585"/>
                    </a:cubicBezTo>
                    <a:cubicBezTo>
                      <a:pt x="2505" y="9610"/>
                      <a:pt x="2484" y="9630"/>
                      <a:pt x="2460" y="9651"/>
                    </a:cubicBezTo>
                    <a:cubicBezTo>
                      <a:pt x="2385" y="9721"/>
                      <a:pt x="2299" y="9783"/>
                      <a:pt x="2208" y="9841"/>
                    </a:cubicBezTo>
                    <a:lnTo>
                      <a:pt x="3631" y="9015"/>
                    </a:lnTo>
                    <a:cubicBezTo>
                      <a:pt x="3722" y="8958"/>
                      <a:pt x="3805" y="8896"/>
                      <a:pt x="3883" y="8826"/>
                    </a:cubicBezTo>
                    <a:cubicBezTo>
                      <a:pt x="3904" y="8805"/>
                      <a:pt x="3928" y="8784"/>
                      <a:pt x="3949" y="8764"/>
                    </a:cubicBezTo>
                    <a:cubicBezTo>
                      <a:pt x="4007" y="8702"/>
                      <a:pt x="4060" y="8640"/>
                      <a:pt x="4106" y="8574"/>
                    </a:cubicBezTo>
                    <a:cubicBezTo>
                      <a:pt x="4126" y="8549"/>
                      <a:pt x="4143" y="8529"/>
                      <a:pt x="4159" y="8504"/>
                    </a:cubicBezTo>
                    <a:cubicBezTo>
                      <a:pt x="4221" y="8405"/>
                      <a:pt x="4275" y="8306"/>
                      <a:pt x="4320" y="8199"/>
                    </a:cubicBezTo>
                    <a:cubicBezTo>
                      <a:pt x="4328" y="8182"/>
                      <a:pt x="4333" y="8166"/>
                      <a:pt x="4341" y="8145"/>
                    </a:cubicBezTo>
                    <a:cubicBezTo>
                      <a:pt x="4382" y="8046"/>
                      <a:pt x="4415" y="7943"/>
                      <a:pt x="4440" y="7840"/>
                    </a:cubicBezTo>
                    <a:cubicBezTo>
                      <a:pt x="4448" y="7823"/>
                      <a:pt x="4452" y="7807"/>
                      <a:pt x="4456" y="7790"/>
                    </a:cubicBezTo>
                    <a:cubicBezTo>
                      <a:pt x="4465" y="7761"/>
                      <a:pt x="4469" y="7732"/>
                      <a:pt x="4473" y="7708"/>
                    </a:cubicBezTo>
                    <a:cubicBezTo>
                      <a:pt x="4489" y="7642"/>
                      <a:pt x="4498" y="7571"/>
                      <a:pt x="4510" y="7501"/>
                    </a:cubicBezTo>
                    <a:cubicBezTo>
                      <a:pt x="4514" y="7472"/>
                      <a:pt x="4522" y="7448"/>
                      <a:pt x="4527" y="7419"/>
                    </a:cubicBezTo>
                    <a:cubicBezTo>
                      <a:pt x="4531" y="7390"/>
                      <a:pt x="4531" y="7361"/>
                      <a:pt x="4535" y="7332"/>
                    </a:cubicBezTo>
                    <a:cubicBezTo>
                      <a:pt x="4539" y="7279"/>
                      <a:pt x="4543" y="7229"/>
                      <a:pt x="4547" y="7175"/>
                    </a:cubicBezTo>
                    <a:cubicBezTo>
                      <a:pt x="4547" y="7147"/>
                      <a:pt x="4551" y="7114"/>
                      <a:pt x="4555" y="7081"/>
                    </a:cubicBezTo>
                    <a:cubicBezTo>
                      <a:pt x="4555" y="7015"/>
                      <a:pt x="4560" y="6944"/>
                      <a:pt x="4560" y="6874"/>
                    </a:cubicBezTo>
                    <a:cubicBezTo>
                      <a:pt x="4564" y="6841"/>
                      <a:pt x="4564" y="6804"/>
                      <a:pt x="4560" y="6767"/>
                    </a:cubicBezTo>
                    <a:cubicBezTo>
                      <a:pt x="4560" y="6705"/>
                      <a:pt x="4555" y="6643"/>
                      <a:pt x="4551" y="6581"/>
                    </a:cubicBezTo>
                    <a:cubicBezTo>
                      <a:pt x="4551" y="6557"/>
                      <a:pt x="4551" y="6536"/>
                      <a:pt x="4547" y="6511"/>
                    </a:cubicBezTo>
                    <a:lnTo>
                      <a:pt x="4547" y="6495"/>
                    </a:lnTo>
                    <a:cubicBezTo>
                      <a:pt x="4543" y="6412"/>
                      <a:pt x="4535" y="6330"/>
                      <a:pt x="4522" y="6247"/>
                    </a:cubicBezTo>
                    <a:cubicBezTo>
                      <a:pt x="4522" y="6231"/>
                      <a:pt x="4518" y="6218"/>
                      <a:pt x="4518" y="6202"/>
                    </a:cubicBezTo>
                    <a:cubicBezTo>
                      <a:pt x="4514" y="6181"/>
                      <a:pt x="4510" y="6156"/>
                      <a:pt x="4506" y="6132"/>
                    </a:cubicBezTo>
                    <a:cubicBezTo>
                      <a:pt x="4502" y="6094"/>
                      <a:pt x="4498" y="6053"/>
                      <a:pt x="4489" y="6016"/>
                    </a:cubicBezTo>
                    <a:cubicBezTo>
                      <a:pt x="4481" y="5962"/>
                      <a:pt x="4469" y="5913"/>
                      <a:pt x="4461" y="5859"/>
                    </a:cubicBezTo>
                    <a:cubicBezTo>
                      <a:pt x="4456" y="5847"/>
                      <a:pt x="4456" y="5830"/>
                      <a:pt x="4452" y="5818"/>
                    </a:cubicBezTo>
                    <a:cubicBezTo>
                      <a:pt x="4448" y="5802"/>
                      <a:pt x="4452" y="5802"/>
                      <a:pt x="4448" y="5797"/>
                    </a:cubicBezTo>
                    <a:cubicBezTo>
                      <a:pt x="4432" y="5727"/>
                      <a:pt x="4415" y="5657"/>
                      <a:pt x="4395" y="5587"/>
                    </a:cubicBezTo>
                    <a:cubicBezTo>
                      <a:pt x="4390" y="5562"/>
                      <a:pt x="4382" y="5542"/>
                      <a:pt x="4378" y="5517"/>
                    </a:cubicBezTo>
                    <a:cubicBezTo>
                      <a:pt x="4370" y="5496"/>
                      <a:pt x="4366" y="5476"/>
                      <a:pt x="4357" y="5455"/>
                    </a:cubicBezTo>
                    <a:cubicBezTo>
                      <a:pt x="4353" y="5434"/>
                      <a:pt x="4345" y="5405"/>
                      <a:pt x="4337" y="5377"/>
                    </a:cubicBezTo>
                    <a:cubicBezTo>
                      <a:pt x="4316" y="5306"/>
                      <a:pt x="4291" y="5236"/>
                      <a:pt x="4271" y="5166"/>
                    </a:cubicBezTo>
                    <a:lnTo>
                      <a:pt x="4267" y="5158"/>
                    </a:lnTo>
                    <a:lnTo>
                      <a:pt x="4258" y="5133"/>
                    </a:lnTo>
                    <a:cubicBezTo>
                      <a:pt x="4234" y="5071"/>
                      <a:pt x="4213" y="5014"/>
                      <a:pt x="4192" y="4952"/>
                    </a:cubicBezTo>
                    <a:cubicBezTo>
                      <a:pt x="4180" y="4923"/>
                      <a:pt x="4168" y="4894"/>
                      <a:pt x="4155" y="4865"/>
                    </a:cubicBezTo>
                    <a:cubicBezTo>
                      <a:pt x="4143" y="4836"/>
                      <a:pt x="4135" y="4811"/>
                      <a:pt x="4122" y="4787"/>
                    </a:cubicBezTo>
                    <a:cubicBezTo>
                      <a:pt x="4110" y="4762"/>
                      <a:pt x="4106" y="4745"/>
                      <a:pt x="4097" y="4725"/>
                    </a:cubicBezTo>
                    <a:cubicBezTo>
                      <a:pt x="4069" y="4663"/>
                      <a:pt x="4040" y="4597"/>
                      <a:pt x="4007" y="4535"/>
                    </a:cubicBezTo>
                    <a:cubicBezTo>
                      <a:pt x="4003" y="4518"/>
                      <a:pt x="3994" y="4506"/>
                      <a:pt x="3986" y="4490"/>
                    </a:cubicBezTo>
                    <a:lnTo>
                      <a:pt x="3982" y="4481"/>
                    </a:lnTo>
                    <a:cubicBezTo>
                      <a:pt x="3937" y="4386"/>
                      <a:pt x="3887" y="4296"/>
                      <a:pt x="3838" y="4201"/>
                    </a:cubicBezTo>
                    <a:lnTo>
                      <a:pt x="3833" y="4193"/>
                    </a:lnTo>
                    <a:cubicBezTo>
                      <a:pt x="3767" y="4077"/>
                      <a:pt x="3697" y="3961"/>
                      <a:pt x="3627" y="3850"/>
                    </a:cubicBezTo>
                    <a:cubicBezTo>
                      <a:pt x="3623" y="3846"/>
                      <a:pt x="3619" y="3838"/>
                      <a:pt x="3615" y="3829"/>
                    </a:cubicBezTo>
                    <a:cubicBezTo>
                      <a:pt x="3602" y="3809"/>
                      <a:pt x="3586" y="3792"/>
                      <a:pt x="3573" y="3772"/>
                    </a:cubicBezTo>
                    <a:cubicBezTo>
                      <a:pt x="3512" y="3677"/>
                      <a:pt x="3446" y="3586"/>
                      <a:pt x="3380" y="3495"/>
                    </a:cubicBezTo>
                    <a:cubicBezTo>
                      <a:pt x="3355" y="3458"/>
                      <a:pt x="3326" y="3421"/>
                      <a:pt x="3297" y="3384"/>
                    </a:cubicBezTo>
                    <a:cubicBezTo>
                      <a:pt x="3235" y="3301"/>
                      <a:pt x="3169" y="3219"/>
                      <a:pt x="3099" y="3136"/>
                    </a:cubicBezTo>
                    <a:cubicBezTo>
                      <a:pt x="3074" y="3107"/>
                      <a:pt x="3045" y="3074"/>
                      <a:pt x="3025" y="3046"/>
                    </a:cubicBezTo>
                    <a:cubicBezTo>
                      <a:pt x="2930" y="2938"/>
                      <a:pt x="2831" y="2831"/>
                      <a:pt x="2732" y="2728"/>
                    </a:cubicBezTo>
                    <a:cubicBezTo>
                      <a:pt x="2715" y="2711"/>
                      <a:pt x="2699" y="2699"/>
                      <a:pt x="2682" y="2683"/>
                    </a:cubicBezTo>
                    <a:cubicBezTo>
                      <a:pt x="2596" y="2596"/>
                      <a:pt x="2509" y="2509"/>
                      <a:pt x="2418" y="2431"/>
                    </a:cubicBezTo>
                    <a:cubicBezTo>
                      <a:pt x="2406" y="2418"/>
                      <a:pt x="2394" y="2402"/>
                      <a:pt x="2377" y="2390"/>
                    </a:cubicBezTo>
                    <a:cubicBezTo>
                      <a:pt x="2365" y="2377"/>
                      <a:pt x="2344" y="2365"/>
                      <a:pt x="2332" y="2348"/>
                    </a:cubicBezTo>
                    <a:cubicBezTo>
                      <a:pt x="2200" y="2233"/>
                      <a:pt x="2063" y="2121"/>
                      <a:pt x="1927" y="2018"/>
                    </a:cubicBezTo>
                    <a:lnTo>
                      <a:pt x="1424" y="1643"/>
                    </a:lnTo>
                    <a:lnTo>
                      <a:pt x="4093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4974656" y="2901378"/>
                <a:ext cx="235969" cy="136401"/>
              </a:xfrm>
              <a:custGeom>
                <a:rect b="b" l="l" r="r" t="t"/>
                <a:pathLst>
                  <a:path extrusionOk="0" h="4878" w="8438">
                    <a:moveTo>
                      <a:pt x="1420" y="1"/>
                    </a:moveTo>
                    <a:lnTo>
                      <a:pt x="0" y="826"/>
                    </a:lnTo>
                    <a:lnTo>
                      <a:pt x="7018" y="4877"/>
                    </a:lnTo>
                    <a:lnTo>
                      <a:pt x="8437" y="4052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4958856" y="2924447"/>
                <a:ext cx="225118" cy="421003"/>
              </a:xfrm>
              <a:custGeom>
                <a:rect b="b" l="l" r="r" t="t"/>
                <a:pathLst>
                  <a:path extrusionOk="0" h="15056" w="8050">
                    <a:moveTo>
                      <a:pt x="565" y="1"/>
                    </a:moveTo>
                    <a:lnTo>
                      <a:pt x="561" y="2373"/>
                    </a:lnTo>
                    <a:lnTo>
                      <a:pt x="4431" y="4613"/>
                    </a:lnTo>
                    <a:lnTo>
                      <a:pt x="2055" y="6070"/>
                    </a:lnTo>
                    <a:lnTo>
                      <a:pt x="2051" y="7728"/>
                    </a:lnTo>
                    <a:lnTo>
                      <a:pt x="3750" y="8710"/>
                    </a:lnTo>
                    <a:cubicBezTo>
                      <a:pt x="4815" y="9325"/>
                      <a:pt x="5405" y="10171"/>
                      <a:pt x="5401" y="11202"/>
                    </a:cubicBezTo>
                    <a:cubicBezTo>
                      <a:pt x="5398" y="11838"/>
                      <a:pt x="5161" y="12173"/>
                      <a:pt x="4713" y="12173"/>
                    </a:cubicBezTo>
                    <a:cubicBezTo>
                      <a:pt x="4459" y="12173"/>
                      <a:pt x="4139" y="12066"/>
                      <a:pt x="3755" y="11846"/>
                    </a:cubicBezTo>
                    <a:cubicBezTo>
                      <a:pt x="2802" y="11293"/>
                      <a:pt x="1890" y="10257"/>
                      <a:pt x="1102" y="8826"/>
                    </a:cubicBezTo>
                    <a:lnTo>
                      <a:pt x="0" y="10550"/>
                    </a:lnTo>
                    <a:cubicBezTo>
                      <a:pt x="974" y="11998"/>
                      <a:pt x="2504" y="13479"/>
                      <a:pt x="3965" y="14321"/>
                    </a:cubicBezTo>
                    <a:cubicBezTo>
                      <a:pt x="4825" y="14818"/>
                      <a:pt x="5579" y="15056"/>
                      <a:pt x="6197" y="15056"/>
                    </a:cubicBezTo>
                    <a:cubicBezTo>
                      <a:pt x="7358" y="15056"/>
                      <a:pt x="8040" y="14218"/>
                      <a:pt x="8045" y="12691"/>
                    </a:cubicBezTo>
                    <a:cubicBezTo>
                      <a:pt x="8049" y="10810"/>
                      <a:pt x="6960" y="9007"/>
                      <a:pt x="5413" y="7831"/>
                    </a:cubicBezTo>
                    <a:lnTo>
                      <a:pt x="4910" y="7456"/>
                    </a:lnTo>
                    <a:lnTo>
                      <a:pt x="7575" y="5814"/>
                    </a:lnTo>
                    <a:lnTo>
                      <a:pt x="7583" y="4052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17"/>
          <p:cNvSpPr/>
          <p:nvPr/>
        </p:nvSpPr>
        <p:spPr>
          <a:xfrm>
            <a:off x="3903143" y="2723097"/>
            <a:ext cx="225118" cy="421003"/>
          </a:xfrm>
          <a:custGeom>
            <a:rect b="b" l="l" r="r" t="t"/>
            <a:pathLst>
              <a:path extrusionOk="0" h="15056" w="8050">
                <a:moveTo>
                  <a:pt x="565" y="1"/>
                </a:moveTo>
                <a:lnTo>
                  <a:pt x="561" y="2373"/>
                </a:lnTo>
                <a:lnTo>
                  <a:pt x="4431" y="4613"/>
                </a:lnTo>
                <a:lnTo>
                  <a:pt x="2055" y="6070"/>
                </a:lnTo>
                <a:lnTo>
                  <a:pt x="2051" y="7728"/>
                </a:lnTo>
                <a:lnTo>
                  <a:pt x="3750" y="8710"/>
                </a:lnTo>
                <a:cubicBezTo>
                  <a:pt x="4815" y="9325"/>
                  <a:pt x="5405" y="10171"/>
                  <a:pt x="5401" y="11202"/>
                </a:cubicBezTo>
                <a:cubicBezTo>
                  <a:pt x="5398" y="11838"/>
                  <a:pt x="5161" y="12173"/>
                  <a:pt x="4713" y="12173"/>
                </a:cubicBezTo>
                <a:cubicBezTo>
                  <a:pt x="4459" y="12173"/>
                  <a:pt x="4139" y="12066"/>
                  <a:pt x="3755" y="11846"/>
                </a:cubicBezTo>
                <a:cubicBezTo>
                  <a:pt x="2802" y="11293"/>
                  <a:pt x="1890" y="10257"/>
                  <a:pt x="1102" y="8826"/>
                </a:cubicBezTo>
                <a:lnTo>
                  <a:pt x="0" y="10550"/>
                </a:lnTo>
                <a:cubicBezTo>
                  <a:pt x="974" y="11998"/>
                  <a:pt x="2504" y="13479"/>
                  <a:pt x="3965" y="14321"/>
                </a:cubicBezTo>
                <a:cubicBezTo>
                  <a:pt x="4825" y="14818"/>
                  <a:pt x="5579" y="15056"/>
                  <a:pt x="6197" y="15056"/>
                </a:cubicBezTo>
                <a:cubicBezTo>
                  <a:pt x="7358" y="15056"/>
                  <a:pt x="8040" y="14218"/>
                  <a:pt x="8045" y="12691"/>
                </a:cubicBezTo>
                <a:cubicBezTo>
                  <a:pt x="8049" y="10810"/>
                  <a:pt x="6960" y="9007"/>
                  <a:pt x="5413" y="7831"/>
                </a:cubicBezTo>
                <a:lnTo>
                  <a:pt x="4910" y="7456"/>
                </a:lnTo>
                <a:lnTo>
                  <a:pt x="7575" y="5814"/>
                </a:lnTo>
                <a:lnTo>
                  <a:pt x="7583" y="4052"/>
                </a:lnTo>
                <a:lnTo>
                  <a:pt x="565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2619931" y="2119426"/>
            <a:ext cx="76407" cy="3355249"/>
          </a:xfrm>
          <a:custGeom>
            <a:rect b="b" l="l" r="r" t="t"/>
            <a:pathLst>
              <a:path extrusionOk="0" h="105304" w="2732">
                <a:moveTo>
                  <a:pt x="0" y="0"/>
                </a:moveTo>
                <a:lnTo>
                  <a:pt x="2731" y="0"/>
                </a:lnTo>
                <a:lnTo>
                  <a:pt x="2731" y="105304"/>
                </a:lnTo>
                <a:lnTo>
                  <a:pt x="0" y="105304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7"/>
          <p:cNvSpPr txBox="1"/>
          <p:nvPr/>
        </p:nvSpPr>
        <p:spPr>
          <a:xfrm>
            <a:off x="5519925" y="2136083"/>
            <a:ext cx="188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How it works?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