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Perfect Toys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Daily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Items sold by category</a:t>
            </a:r>
          </a:p>
        </p:txBody>
      </p:sp>
      <p:pic>
        <p:nvPicPr>
          <p:cNvPr id="3" name="Picture 2" descr="sales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Rate of comparison by percentage</a:t>
            </a:r>
          </a:p>
        </p:txBody>
      </p:sp>
      <p:pic>
        <p:nvPicPr>
          <p:cNvPr id="3" name="Picture 2" descr="salesplotpercent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Turnover by Country - Last two months (€)</a:t>
            </a:r>
          </a:p>
        </p:txBody>
      </p:sp>
      <p:pic>
        <p:nvPicPr>
          <p:cNvPr id="3" name="Picture 2" descr="finances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7240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45920" y="27432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500"/>
            </a:pPr>
            <a:r>
              <a:t>Clients with Outstanding Amount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40080" y="548640"/>
          <a:ext cx="7315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  <a:gridCol w="1371600"/>
                <a:gridCol w="1371600"/>
              </a:tblGrid>
              <a:tr h="28575">
                <a:tc>
                  <a:txBody>
                    <a:bodyPr/>
                    <a:lstStyle/>
                    <a:p>
                      <a:r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Orders(€)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Payments(€)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 Debt(€)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Mini Gifts Distributors Ltd.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584188.24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500590.20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83598.04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Scandinavian Gift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120943.53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48809.90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72133.63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Euro+ Shopping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715908.86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668843.50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47065.36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Reims Collectables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126983.19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80326.25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46656.94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Land of Toys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149085.15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107639.94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41445.21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Down Under Souveniers,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113195.27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79601.95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33593.32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FunGiftIdeas.com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88627.49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58333.72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30293.77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Anna's Decorations,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137034.22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107185.70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29848.52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Volvo Model Replicas,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66694.82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43680.65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23014.17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Kelly's Gift 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107207.04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84243.44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22963.60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Lyon Souveniers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67659.19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49731.10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17928.09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Alpha Cognac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60483.36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48051.04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12432.32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Mini Auto Werke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51059.99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42252.87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8807.12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UK Collectables, Ltd.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69351.78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61167.18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8184.60</a:t>
                      </a:r>
                    </a:p>
                  </a:txBody>
                  <a:tcPr/>
                </a:tc>
              </a:tr>
              <a:tr h="28575">
                <a:tc>
                  <a:txBody>
                    <a:bodyPr/>
                    <a:lstStyle/>
                    <a:p>
                      <a:r>
                        <a:t>GiftsForHim.com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57989.42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56662.38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1327.04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of the most ordered products</a:t>
            </a:r>
          </a:p>
        </p:txBody>
      </p:sp>
      <p:pic>
        <p:nvPicPr>
          <p:cNvPr id="3" name="Picture 2" descr="logistics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0080" y="1371600"/>
            <a:ext cx="10515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sellers with highest turnover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September 2021</a:t>
            </a:r>
          </a:p>
          <a:p/>
          <a:p>
            <a:pPr lvl="1"/>
            <a:r>
              <a:t>Gerard Hernandez with 169690.25€</a:t>
            </a:r>
          </a:p>
          <a:p/>
          <a:p>
            <a:pPr lvl="1"/>
            <a:r>
              <a:t>Leslie Jennings with 148026.25€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turnover of 2021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6501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Turnover in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Month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r>
                        <a:t>Gerard Hernandez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169690.25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September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r>
                        <a:t>Leslie Jennings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148026.25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September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r>
                        <a:t>Larry Bott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133954.51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May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r>
                        <a:t>George Vanauf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122323.55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June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r>
                        <a:t>Gerard Hernandez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117884.54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July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r>
                        <a:t>Gerard Hernandez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114825.97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May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r>
                        <a:t>Pamela Castillo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113114.3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June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r>
                        <a:t>Barry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110017.53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April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r>
                        <a:t>Steve Patterson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106491.17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March</a:t>
                      </a:r>
                    </a:p>
                  </a:txBody>
                  <a:tcPr/>
                </a:tc>
              </a:tr>
              <a:tr h="66510">
                <a:tc>
                  <a:txBody>
                    <a:bodyPr/>
                    <a:lstStyle/>
                    <a:p>
                      <a:r>
                        <a:t>Steve Patterson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98211.02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2021 May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