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y="6858000" cx="12192000"/>
  <p:notesSz cx="7559675" cy="106918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9" name="Google Shape;239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Google Shape;247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Google Shape;248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3" name="Google Shape;253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8" name="Google Shape;258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7" name="Google Shape;267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3" name="Google Shape;273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4" name="Google Shape;274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Google Shape;275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40"/>
          <p:cNvSpPr txBox="1"/>
          <p:nvPr>
            <p:ph idx="1"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40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40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40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3"/>
          <p:cNvSpPr txBox="1"/>
          <p:nvPr>
            <p:ph idx="2"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3"/>
          <p:cNvSpPr txBox="1"/>
          <p:nvPr>
            <p:ph idx="3"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6" name="Google Shape;226;p53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3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BA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 txBox="1"/>
          <p:nvPr/>
        </p:nvSpPr>
        <p:spPr>
          <a:xfrm>
            <a:off x="1523880" y="1122480"/>
            <a:ext cx="9144000" cy="14176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Perfect Toys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6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KPI and charts - Daily report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BAD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Situation/Problem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7"/>
          <p:cNvSpPr txBox="1"/>
          <p:nvPr/>
        </p:nvSpPr>
        <p:spPr>
          <a:xfrm>
            <a:off x="838080" y="1493280"/>
            <a:ext cx="105156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Presenting some KPI’s and charts on different areas of the Business: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Sales;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Finances;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Logistics;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 Resources.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BA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8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8"/>
          <p:cNvSpPr txBox="1"/>
          <p:nvPr/>
        </p:nvSpPr>
        <p:spPr>
          <a:xfrm>
            <a:off x="838205" y="3553435"/>
            <a:ext cx="105156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Daily report with automation with SQL/Python/Google Colab;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BAD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1800" u="none" cap="none" strike="noStrike"/>
              <a:t>								</a:t>
            </a: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The team</a:t>
            </a:r>
            <a:br>
              <a:rPr b="0" i="0" lang="en-US" sz="1800" u="none" cap="none" strike="noStrike"/>
            </a:b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9"/>
          <p:cNvSpPr txBox="1"/>
          <p:nvPr/>
        </p:nvSpPr>
        <p:spPr>
          <a:xfrm>
            <a:off x="838080" y="1825560"/>
            <a:ext cx="10515600" cy="313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the picture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1366620"/>
            <a:ext cx="9875523" cy="537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CBAD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/>
          <p:nvPr/>
        </p:nvSpPr>
        <p:spPr>
          <a:xfrm>
            <a:off x="838080" y="609480"/>
            <a:ext cx="10515600" cy="553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Let´s check the report!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