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ppveyor.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my.visualstudio.com/" TargetMode="External"/><Relationship Id="rId5" Type="http://schemas.openxmlformats.org/officeDocument/2006/relationships/hyperlink" Target="https://github.com/opencover/opencover/wiki/Usage" TargetMode="External"/><Relationship Id="rId4" Type="http://schemas.openxmlformats.org/officeDocument/2006/relationships/hyperlink" Target="https://codecov.i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a:t>
            </a:r>
            <a:r>
              <a:rPr lang="en-US"/>
              <a:t>the effect.</a:t>
            </a:r>
            <a:endParaRPr lang="en-US" dirty="0"/>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265222" y="1913715"/>
            <a:ext cx="7438095" cy="4523809"/>
          </a:xfrm>
          <a:prstGeom prst="rect">
            <a:avLst/>
          </a:prstGeom>
        </p:spPr>
      </p:pic>
      <p:sp>
        <p:nvSpPr>
          <p:cNvPr id="3" name="TextBox 2">
            <a:extLst>
              <a:ext uri="{FF2B5EF4-FFF2-40B4-BE49-F238E27FC236}">
                <a16:creationId xmlns:a16="http://schemas.microsoft.com/office/drawing/2014/main" id="{534DCD82-D2B1-4CAE-A308-DD5B7B85C094}"/>
              </a:ext>
            </a:extLst>
          </p:cNvPr>
          <p:cNvSpPr txBox="1"/>
          <p:nvPr/>
        </p:nvSpPr>
        <p:spPr>
          <a:xfrm>
            <a:off x="9058940" y="2700670"/>
            <a:ext cx="2775097" cy="1569660"/>
          </a:xfrm>
          <a:prstGeom prst="rect">
            <a:avLst/>
          </a:prstGeom>
          <a:noFill/>
        </p:spPr>
        <p:txBody>
          <a:bodyPr wrap="square" rtlCol="0">
            <a:spAutoFit/>
          </a:bodyPr>
          <a:lstStyle/>
          <a:p>
            <a:r>
              <a:rPr lang="en-US" sz="3200" dirty="0"/>
              <a:t>Fix the code and push to clear the issue</a:t>
            </a:r>
          </a:p>
        </p:txBody>
      </p:sp>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33C-B236-4522-8293-96B783558169}"/>
              </a:ext>
            </a:extLst>
          </p:cNvPr>
          <p:cNvSpPr>
            <a:spLocks noGrp="1"/>
          </p:cNvSpPr>
          <p:nvPr>
            <p:ph type="title"/>
          </p:nvPr>
        </p:nvSpPr>
        <p:spPr/>
        <p:txBody>
          <a:bodyPr/>
          <a:lstStyle/>
          <a:p>
            <a:r>
              <a:rPr lang="en-US" dirty="0"/>
              <a:t>Recap and clean-up</a:t>
            </a:r>
          </a:p>
        </p:txBody>
      </p:sp>
      <p:sp>
        <p:nvSpPr>
          <p:cNvPr id="3" name="Content Placeholder 2">
            <a:extLst>
              <a:ext uri="{FF2B5EF4-FFF2-40B4-BE49-F238E27FC236}">
                <a16:creationId xmlns:a16="http://schemas.microsoft.com/office/drawing/2014/main" id="{745F733C-B22D-40C0-9DCF-A0B4081FE9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739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Opencover</a:t>
            </a:r>
            <a:r>
              <a:rPr lang="en-US" dirty="0"/>
              <a:t>: </a:t>
            </a:r>
            <a:r>
              <a:rPr lang="en-US" dirty="0">
                <a:hlinkClick r:id="rId5"/>
              </a:rPr>
              <a:t>https://github.com/opencover/opencover/wiki/Usage</a:t>
            </a:r>
            <a:endParaRPr lang="en-US" dirty="0"/>
          </a:p>
          <a:p>
            <a:r>
              <a:rPr lang="en-US" dirty="0"/>
              <a:t>My Visual Studio: </a:t>
            </a:r>
            <a:r>
              <a:rPr lang="en-US" dirty="0">
                <a:hlinkClick r:id="rId6"/>
              </a:rPr>
              <a:t>https://my.visualstudio.com</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828</TotalTime>
  <Words>1434</Words>
  <Application>Microsoft Office PowerPoint</Application>
  <PresentationFormat>Widescreen</PresentationFormat>
  <Paragraphs>172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Recap and clean-up</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51</cp:revision>
  <dcterms:created xsi:type="dcterms:W3CDTF">2018-07-03T05:36:33Z</dcterms:created>
  <dcterms:modified xsi:type="dcterms:W3CDTF">2018-07-28T05:25:51Z</dcterms:modified>
</cp:coreProperties>
</file>