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15/07/2018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a:t>Yarn (or NPM)</a:t>
            </a:r>
          </a:p>
          <a:p>
            <a:pPr algn="just"/>
            <a:r>
              <a:rPr lang="en-US" dirty="0"/>
              <a:t>Dotnet core 2.1 (other version should work fine)</a:t>
            </a:r>
          </a:p>
        </p:txBody>
      </p:sp>
    </p:spTree>
    <p:extLst>
      <p:ext uri="{BB962C8B-B14F-4D97-AF65-F5344CB8AC3E}">
        <p14:creationId xmlns:p14="http://schemas.microsoft.com/office/powerpoint/2010/main" val="306868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8" name="Picture 7">
            <a:extLst>
              <a:ext uri="{FF2B5EF4-FFF2-40B4-BE49-F238E27FC236}">
                <a16:creationId xmlns:a16="http://schemas.microsoft.com/office/drawing/2014/main" id="{E225E7E5-78DB-4C35-81DB-DE1861BF8DB9}"/>
              </a:ext>
            </a:extLst>
          </p:cNvPr>
          <p:cNvPicPr>
            <a:picLocks noChangeAspect="1"/>
          </p:cNvPicPr>
          <p:nvPr/>
        </p:nvPicPr>
        <p:blipFill>
          <a:blip r:embed="rId3"/>
          <a:stretch>
            <a:fillRect/>
          </a:stretch>
        </p:blipFill>
        <p:spPr>
          <a:xfrm>
            <a:off x="3692972" y="145835"/>
            <a:ext cx="3290071" cy="6259160"/>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443</TotalTime>
  <Words>479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Trebuchet MS</vt:lpstr>
      <vt:lpstr>Tw Cen MT</vt:lpstr>
      <vt:lpstr>Circuit</vt:lpstr>
      <vt:lpstr>Full Open-Source CI/CD of a dotnet core application</vt:lpstr>
      <vt:lpstr>Agenda</vt:lpstr>
      <vt:lpstr>What is CI/CD</vt:lpstr>
      <vt:lpstr>Open-Source</vt:lpstr>
      <vt:lpstr>Tools</vt:lpstr>
      <vt:lpstr>PowerPoint Presentation</vt:lpstr>
      <vt:lpstr>Creating The Application</vt:lpstr>
      <vt:lpstr>Let’s run it</vt:lpstr>
      <vt:lpstr>Setup GitHub</vt:lpstr>
      <vt:lpstr>Setup Git repository</vt:lpstr>
      <vt:lpstr>Appveyor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7</cp:revision>
  <dcterms:created xsi:type="dcterms:W3CDTF">2018-07-03T05:36:33Z</dcterms:created>
  <dcterms:modified xsi:type="dcterms:W3CDTF">2018-07-15T12:12:03Z</dcterms:modified>
</cp:coreProperties>
</file>