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84" r:id="rId7"/>
    <p:sldId id="265" r:id="rId8"/>
    <p:sldId id="261" r:id="rId9"/>
    <p:sldId id="262" r:id="rId10"/>
    <p:sldId id="263" r:id="rId11"/>
    <p:sldId id="264" r:id="rId12"/>
    <p:sldId id="266" r:id="rId13"/>
    <p:sldId id="267" r:id="rId14"/>
    <p:sldId id="268" r:id="rId15"/>
    <p:sldId id="269" r:id="rId16"/>
    <p:sldId id="270" r:id="rId17"/>
    <p:sldId id="271" r:id="rId18"/>
    <p:sldId id="272" r:id="rId19"/>
    <p:sldId id="274" r:id="rId20"/>
    <p:sldId id="275" r:id="rId21"/>
    <p:sldId id="279" r:id="rId22"/>
    <p:sldId id="277" r:id="rId23"/>
    <p:sldId id="278" r:id="rId24"/>
    <p:sldId id="280" r:id="rId25"/>
    <p:sldId id="281" r:id="rId26"/>
    <p:sldId id="282" r:id="rId27"/>
    <p:sldId id="283" r:id="rId28"/>
    <p:sldId id="286" r:id="rId29"/>
    <p:sldId id="287" r:id="rId30"/>
    <p:sldId id="288" r:id="rId31"/>
    <p:sldId id="289" r:id="rId32"/>
    <p:sldId id="290" r:id="rId33"/>
    <p:sldId id="273"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787B98-B5F7-4646-89C6-676643ED8F07}" v="2693" dt="2018-07-15T11:23:21.8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edric Rochefolle" userId="bdfa4b70347a9e81" providerId="LiveId" clId="{3C787B98-B5F7-4646-89C6-676643ED8F07}"/>
    <pc:docChg chg="undo redo custSel addSld delSld modSld">
      <pc:chgData name="Cedric Rochefolle" userId="bdfa4b70347a9e81" providerId="LiveId" clId="{3C787B98-B5F7-4646-89C6-676643ED8F07}" dt="2018-07-15T11:23:21.892" v="2688" actId="20577"/>
      <pc:docMkLst>
        <pc:docMk/>
      </pc:docMkLst>
      <pc:sldChg chg="modSp">
        <pc:chgData name="Cedric Rochefolle" userId="bdfa4b70347a9e81" providerId="LiveId" clId="{3C787B98-B5F7-4646-89C6-676643ED8F07}" dt="2018-07-03T06:28:01.590" v="10" actId="20577"/>
        <pc:sldMkLst>
          <pc:docMk/>
          <pc:sldMk cId="567128038" sldId="257"/>
        </pc:sldMkLst>
        <pc:spChg chg="mod">
          <ac:chgData name="Cedric Rochefolle" userId="bdfa4b70347a9e81" providerId="LiveId" clId="{3C787B98-B5F7-4646-89C6-676643ED8F07}" dt="2018-07-03T06:28:01.590" v="10" actId="20577"/>
          <ac:spMkLst>
            <pc:docMk/>
            <pc:sldMk cId="567128038" sldId="257"/>
            <ac:spMk id="3" creationId="{6209AEB7-A47B-4E65-860C-BAE2F427B214}"/>
          </ac:spMkLst>
        </pc:spChg>
      </pc:sldChg>
      <pc:sldChg chg="modSp add">
        <pc:chgData name="Cedric Rochefolle" userId="bdfa4b70347a9e81" providerId="LiveId" clId="{3C787B98-B5F7-4646-89C6-676643ED8F07}" dt="2018-07-03T06:42:51.577" v="362" actId="20577"/>
        <pc:sldMkLst>
          <pc:docMk/>
          <pc:sldMk cId="2367085396" sldId="259"/>
        </pc:sldMkLst>
        <pc:spChg chg="mod">
          <ac:chgData name="Cedric Rochefolle" userId="bdfa4b70347a9e81" providerId="LiveId" clId="{3C787B98-B5F7-4646-89C6-676643ED8F07}" dt="2018-07-03T06:28:18.512" v="28" actId="20577"/>
          <ac:spMkLst>
            <pc:docMk/>
            <pc:sldMk cId="2367085396" sldId="259"/>
            <ac:spMk id="2" creationId="{6F66E270-0382-448C-9CF8-03F6AA1FBB2F}"/>
          </ac:spMkLst>
        </pc:spChg>
        <pc:spChg chg="mod">
          <ac:chgData name="Cedric Rochefolle" userId="bdfa4b70347a9e81" providerId="LiveId" clId="{3C787B98-B5F7-4646-89C6-676643ED8F07}" dt="2018-07-03T06:42:51.577" v="362" actId="20577"/>
          <ac:spMkLst>
            <pc:docMk/>
            <pc:sldMk cId="2367085396" sldId="259"/>
            <ac:spMk id="3" creationId="{7C757845-1A6C-47F3-8980-554692B6DF1B}"/>
          </ac:spMkLst>
        </pc:spChg>
      </pc:sldChg>
      <pc:sldChg chg="addSp delSp modSp add delAnim modAnim">
        <pc:chgData name="Cedric Rochefolle" userId="bdfa4b70347a9e81" providerId="LiveId" clId="{3C787B98-B5F7-4646-89C6-676643ED8F07}" dt="2018-07-15T11:05:47.542" v="2396"/>
        <pc:sldMkLst>
          <pc:docMk/>
          <pc:sldMk cId="3068686399" sldId="260"/>
        </pc:sldMkLst>
        <pc:spChg chg="mod">
          <ac:chgData name="Cedric Rochefolle" userId="bdfa4b70347a9e81" providerId="LiveId" clId="{3C787B98-B5F7-4646-89C6-676643ED8F07}" dt="2018-07-03T07:50:58.398" v="370" actId="20577"/>
          <ac:spMkLst>
            <pc:docMk/>
            <pc:sldMk cId="3068686399" sldId="260"/>
            <ac:spMk id="2" creationId="{6F66E270-0382-448C-9CF8-03F6AA1FBB2F}"/>
          </ac:spMkLst>
        </pc:spChg>
        <pc:spChg chg="mod">
          <ac:chgData name="Cedric Rochefolle" userId="bdfa4b70347a9e81" providerId="LiveId" clId="{3C787B98-B5F7-4646-89C6-676643ED8F07}" dt="2018-07-04T11:30:29.485" v="1712" actId="20577"/>
          <ac:spMkLst>
            <pc:docMk/>
            <pc:sldMk cId="3068686399" sldId="260"/>
            <ac:spMk id="3" creationId="{7C757845-1A6C-47F3-8980-554692B6DF1B}"/>
          </ac:spMkLst>
        </pc:spChg>
        <pc:grpChg chg="add del mod">
          <ac:chgData name="Cedric Rochefolle" userId="bdfa4b70347a9e81" providerId="LiveId" clId="{3C787B98-B5F7-4646-89C6-676643ED8F07}" dt="2018-07-15T11:05:47.542" v="2396"/>
          <ac:grpSpMkLst>
            <pc:docMk/>
            <pc:sldMk cId="3068686399" sldId="260"/>
            <ac:grpSpMk id="6" creationId="{7257C93A-7B73-4D34-ADF9-96E3CB16F1D0}"/>
          </ac:grpSpMkLst>
        </pc:grpChg>
        <pc:graphicFrameChg chg="mod">
          <ac:chgData name="Cedric Rochefolle" userId="bdfa4b70347a9e81" providerId="LiveId" clId="{3C787B98-B5F7-4646-89C6-676643ED8F07}" dt="2018-07-15T11:03:20.486" v="2387"/>
          <ac:graphicFrameMkLst>
            <pc:docMk/>
            <pc:sldMk cId="3068686399" sldId="260"/>
            <ac:graphicFrameMk id="7" creationId="{2B5A64E7-9152-46DC-A82E-85CD9168CCBC}"/>
          </ac:graphicFrameMkLst>
        </pc:graphicFrameChg>
        <pc:picChg chg="add del mod">
          <ac:chgData name="Cedric Rochefolle" userId="bdfa4b70347a9e81" providerId="LiveId" clId="{3C787B98-B5F7-4646-89C6-676643ED8F07}" dt="2018-07-15T10:43:43.201" v="2277" actId="478"/>
          <ac:picMkLst>
            <pc:docMk/>
            <pc:sldMk cId="3068686399" sldId="260"/>
            <ac:picMk id="5" creationId="{587FBC10-7DB4-4AFE-AC68-83F1BA688DA6}"/>
          </ac:picMkLst>
        </pc:picChg>
      </pc:sldChg>
      <pc:sldChg chg="addSp delSp modSp add delAnim modAnim">
        <pc:chgData name="Cedric Rochefolle" userId="bdfa4b70347a9e81" providerId="LiveId" clId="{3C787B98-B5F7-4646-89C6-676643ED8F07}" dt="2018-07-15T10:57:35.232" v="2369" actId="1076"/>
        <pc:sldMkLst>
          <pc:docMk/>
          <pc:sldMk cId="748055076" sldId="261"/>
        </pc:sldMkLst>
        <pc:spChg chg="mod">
          <ac:chgData name="Cedric Rochefolle" userId="bdfa4b70347a9e81" providerId="LiveId" clId="{3C787B98-B5F7-4646-89C6-676643ED8F07}" dt="2018-07-04T09:45:50.244" v="572" actId="20577"/>
          <ac:spMkLst>
            <pc:docMk/>
            <pc:sldMk cId="748055076" sldId="261"/>
            <ac:spMk id="2" creationId="{EC006109-D3D3-4E53-A8EE-0D49FBB76CF7}"/>
          </ac:spMkLst>
        </pc:spChg>
        <pc:spChg chg="del">
          <ac:chgData name="Cedric Rochefolle" userId="bdfa4b70347a9e81" providerId="LiveId" clId="{3C787B98-B5F7-4646-89C6-676643ED8F07}" dt="2018-07-04T09:51:00.044" v="573" actId="478"/>
          <ac:spMkLst>
            <pc:docMk/>
            <pc:sldMk cId="748055076" sldId="261"/>
            <ac:spMk id="3" creationId="{E454E9C5-BFA6-4149-8233-A3C87FA3D671}"/>
          </ac:spMkLst>
        </pc:spChg>
        <pc:spChg chg="add mod">
          <ac:chgData name="Cedric Rochefolle" userId="bdfa4b70347a9e81" providerId="LiveId" clId="{3C787B98-B5F7-4646-89C6-676643ED8F07}" dt="2018-07-04T09:53:42.349" v="632" actId="14100"/>
          <ac:spMkLst>
            <pc:docMk/>
            <pc:sldMk cId="748055076" sldId="261"/>
            <ac:spMk id="5" creationId="{3133D58D-C307-4251-B7FE-A5E1CCE7B200}"/>
          </ac:spMkLst>
        </pc:spChg>
        <pc:spChg chg="add mod">
          <ac:chgData name="Cedric Rochefolle" userId="bdfa4b70347a9e81" providerId="LiveId" clId="{3C787B98-B5F7-4646-89C6-676643ED8F07}" dt="2018-07-04T10:40:50.726" v="782" actId="1076"/>
          <ac:spMkLst>
            <pc:docMk/>
            <pc:sldMk cId="748055076" sldId="261"/>
            <ac:spMk id="7" creationId="{FAAB8DFE-E569-4113-AE94-989D688E2B9B}"/>
          </ac:spMkLst>
        </pc:spChg>
        <pc:picChg chg="add mod modCrop">
          <ac:chgData name="Cedric Rochefolle" userId="bdfa4b70347a9e81" providerId="LiveId" clId="{3C787B98-B5F7-4646-89C6-676643ED8F07}" dt="2018-07-15T10:57:35.232" v="2369" actId="1076"/>
          <ac:picMkLst>
            <pc:docMk/>
            <pc:sldMk cId="748055076" sldId="261"/>
            <ac:picMk id="4" creationId="{1C86F94D-B366-45E0-B3C6-4A8180119D39}"/>
          </ac:picMkLst>
        </pc:picChg>
        <pc:picChg chg="add del mod">
          <ac:chgData name="Cedric Rochefolle" userId="bdfa4b70347a9e81" providerId="LiveId" clId="{3C787B98-B5F7-4646-89C6-676643ED8F07}" dt="2018-07-04T10:22:49.256" v="716" actId="478"/>
          <ac:picMkLst>
            <pc:docMk/>
            <pc:sldMk cId="748055076" sldId="261"/>
            <ac:picMk id="6" creationId="{A4FD72CB-5D36-49AB-9865-A1FEB3EF50A1}"/>
          </ac:picMkLst>
        </pc:picChg>
        <pc:picChg chg="add mod">
          <ac:chgData name="Cedric Rochefolle" userId="bdfa4b70347a9e81" providerId="LiveId" clId="{3C787B98-B5F7-4646-89C6-676643ED8F07}" dt="2018-07-04T10:24:59.494" v="719" actId="1076"/>
          <ac:picMkLst>
            <pc:docMk/>
            <pc:sldMk cId="748055076" sldId="261"/>
            <ac:picMk id="8" creationId="{E225E7E5-78DB-4C35-81DB-DE1861BF8DB9}"/>
          </ac:picMkLst>
        </pc:picChg>
      </pc:sldChg>
      <pc:sldChg chg="addSp modSp add modAnim">
        <pc:chgData name="Cedric Rochefolle" userId="bdfa4b70347a9e81" providerId="LiveId" clId="{3C787B98-B5F7-4646-89C6-676643ED8F07}" dt="2018-07-15T11:00:04.351" v="2384" actId="2711"/>
        <pc:sldMkLst>
          <pc:docMk/>
          <pc:sldMk cId="1986650379" sldId="262"/>
        </pc:sldMkLst>
        <pc:spChg chg="mod">
          <ac:chgData name="Cedric Rochefolle" userId="bdfa4b70347a9e81" providerId="LiveId" clId="{3C787B98-B5F7-4646-89C6-676643ED8F07}" dt="2018-07-04T10:41:17.949" v="797" actId="20577"/>
          <ac:spMkLst>
            <pc:docMk/>
            <pc:sldMk cId="1986650379" sldId="262"/>
            <ac:spMk id="2" creationId="{70E32168-CEDF-4F68-8C28-9BFB4CC22FD8}"/>
          </ac:spMkLst>
        </pc:spChg>
        <pc:spChg chg="mod">
          <ac:chgData name="Cedric Rochefolle" userId="bdfa4b70347a9e81" providerId="LiveId" clId="{3C787B98-B5F7-4646-89C6-676643ED8F07}" dt="2018-07-04T10:43:44.587" v="895" actId="14100"/>
          <ac:spMkLst>
            <pc:docMk/>
            <pc:sldMk cId="1986650379" sldId="262"/>
            <ac:spMk id="3" creationId="{B53B319B-7ED2-4BBC-A91B-01ED71DA5C0B}"/>
          </ac:spMkLst>
        </pc:spChg>
        <pc:spChg chg="add mod">
          <ac:chgData name="Cedric Rochefolle" userId="bdfa4b70347a9e81" providerId="LiveId" clId="{3C787B98-B5F7-4646-89C6-676643ED8F07}" dt="2018-07-15T11:00:04.351" v="2384" actId="2711"/>
          <ac:spMkLst>
            <pc:docMk/>
            <pc:sldMk cId="1986650379" sldId="262"/>
            <ac:spMk id="5" creationId="{CD0956AB-3CD1-419F-94BB-1D1705486DB3}"/>
          </ac:spMkLst>
        </pc:spChg>
        <pc:picChg chg="add mod">
          <ac:chgData name="Cedric Rochefolle" userId="bdfa4b70347a9e81" providerId="LiveId" clId="{3C787B98-B5F7-4646-89C6-676643ED8F07}" dt="2018-07-04T10:44:13.855" v="902" actId="1076"/>
          <ac:picMkLst>
            <pc:docMk/>
            <pc:sldMk cId="1986650379" sldId="262"/>
            <ac:picMk id="4" creationId="{80A51F74-AC30-4D3F-8009-070729C879F7}"/>
          </ac:picMkLst>
        </pc:picChg>
      </pc:sldChg>
      <pc:sldChg chg="modSp add">
        <pc:chgData name="Cedric Rochefolle" userId="bdfa4b70347a9e81" providerId="LiveId" clId="{3C787B98-B5F7-4646-89C6-676643ED8F07}" dt="2018-07-15T11:19:25.527" v="2481" actId="6549"/>
        <pc:sldMkLst>
          <pc:docMk/>
          <pc:sldMk cId="1785871340" sldId="263"/>
        </pc:sldMkLst>
        <pc:spChg chg="mod">
          <ac:chgData name="Cedric Rochefolle" userId="bdfa4b70347a9e81" providerId="LiveId" clId="{3C787B98-B5F7-4646-89C6-676643ED8F07}" dt="2018-07-04T11:20:43.133" v="921" actId="20577"/>
          <ac:spMkLst>
            <pc:docMk/>
            <pc:sldMk cId="1785871340" sldId="263"/>
            <ac:spMk id="2" creationId="{2E652F23-F192-4408-AC0F-AD6D38A44423}"/>
          </ac:spMkLst>
        </pc:spChg>
        <pc:spChg chg="mod">
          <ac:chgData name="Cedric Rochefolle" userId="bdfa4b70347a9e81" providerId="LiveId" clId="{3C787B98-B5F7-4646-89C6-676643ED8F07}" dt="2018-07-15T11:19:25.527" v="2481" actId="6549"/>
          <ac:spMkLst>
            <pc:docMk/>
            <pc:sldMk cId="1785871340" sldId="263"/>
            <ac:spMk id="3" creationId="{AFF4C461-2513-499C-93F2-C67681B7919B}"/>
          </ac:spMkLst>
        </pc:spChg>
      </pc:sldChg>
      <pc:sldChg chg="addSp modSp add modAnim">
        <pc:chgData name="Cedric Rochefolle" userId="bdfa4b70347a9e81" providerId="LiveId" clId="{3C787B98-B5F7-4646-89C6-676643ED8F07}" dt="2018-07-04T12:11:32.112" v="1765" actId="207"/>
        <pc:sldMkLst>
          <pc:docMk/>
          <pc:sldMk cId="2091308644" sldId="264"/>
        </pc:sldMkLst>
        <pc:spChg chg="mod">
          <ac:chgData name="Cedric Rochefolle" userId="bdfa4b70347a9e81" providerId="LiveId" clId="{3C787B98-B5F7-4646-89C6-676643ED8F07}" dt="2018-07-04T11:22:02.558" v="1131" actId="20577"/>
          <ac:spMkLst>
            <pc:docMk/>
            <pc:sldMk cId="2091308644" sldId="264"/>
            <ac:spMk id="2" creationId="{5F2DED2B-B4A1-4730-A890-FD28FD433D4D}"/>
          </ac:spMkLst>
        </pc:spChg>
        <pc:spChg chg="mod">
          <ac:chgData name="Cedric Rochefolle" userId="bdfa4b70347a9e81" providerId="LiveId" clId="{3C787B98-B5F7-4646-89C6-676643ED8F07}" dt="2018-07-04T12:01:20.500" v="1731" actId="20577"/>
          <ac:spMkLst>
            <pc:docMk/>
            <pc:sldMk cId="2091308644" sldId="264"/>
            <ac:spMk id="3" creationId="{23073E43-CB80-463D-82C6-CA2DCBB09C11}"/>
          </ac:spMkLst>
        </pc:spChg>
        <pc:spChg chg="add mod">
          <ac:chgData name="Cedric Rochefolle" userId="bdfa4b70347a9e81" providerId="LiveId" clId="{3C787B98-B5F7-4646-89C6-676643ED8F07}" dt="2018-07-04T12:11:32.112" v="1765" actId="207"/>
          <ac:spMkLst>
            <pc:docMk/>
            <pc:sldMk cId="2091308644" sldId="264"/>
            <ac:spMk id="4" creationId="{07306433-A822-49FD-AE4E-46E4889AA734}"/>
          </ac:spMkLst>
        </pc:spChg>
      </pc:sldChg>
      <pc:sldChg chg="addSp delSp modSp add modAnim">
        <pc:chgData name="Cedric Rochefolle" userId="bdfa4b70347a9e81" providerId="LiveId" clId="{3C787B98-B5F7-4646-89C6-676643ED8F07}" dt="2018-07-15T11:11:18.165" v="2471"/>
        <pc:sldMkLst>
          <pc:docMk/>
          <pc:sldMk cId="1455306696" sldId="265"/>
        </pc:sldMkLst>
        <pc:spChg chg="del">
          <ac:chgData name="Cedric Rochefolle" userId="bdfa4b70347a9e81" providerId="LiveId" clId="{3C787B98-B5F7-4646-89C6-676643ED8F07}" dt="2018-07-15T11:05:51.301" v="2397" actId="478"/>
          <ac:spMkLst>
            <pc:docMk/>
            <pc:sldMk cId="1455306696" sldId="265"/>
            <ac:spMk id="2" creationId="{8699A1E1-D07E-4ED6-A39A-78C4E3BF5808}"/>
          </ac:spMkLst>
        </pc:spChg>
        <pc:spChg chg="del">
          <ac:chgData name="Cedric Rochefolle" userId="bdfa4b70347a9e81" providerId="LiveId" clId="{3C787B98-B5F7-4646-89C6-676643ED8F07}" dt="2018-07-15T11:05:54.230" v="2398" actId="478"/>
          <ac:spMkLst>
            <pc:docMk/>
            <pc:sldMk cId="1455306696" sldId="265"/>
            <ac:spMk id="3" creationId="{2C6FBFD7-EA55-4DC7-BE0E-903AB8924317}"/>
          </ac:spMkLst>
        </pc:spChg>
        <pc:spChg chg="add del mod">
          <ac:chgData name="Cedric Rochefolle" userId="bdfa4b70347a9e81" providerId="LiveId" clId="{3C787B98-B5F7-4646-89C6-676643ED8F07}" dt="2018-07-15T11:08:02.142" v="2450" actId="478"/>
          <ac:spMkLst>
            <pc:docMk/>
            <pc:sldMk cId="1455306696" sldId="265"/>
            <ac:spMk id="13" creationId="{B7DF4893-5E27-4D6B-B17D-1862E311E71A}"/>
          </ac:spMkLst>
        </pc:spChg>
        <pc:spChg chg="mod topLvl">
          <ac:chgData name="Cedric Rochefolle" userId="bdfa4b70347a9e81" providerId="LiveId" clId="{3C787B98-B5F7-4646-89C6-676643ED8F07}" dt="2018-07-15T11:09:52.333" v="2456" actId="165"/>
          <ac:spMkLst>
            <pc:docMk/>
            <pc:sldMk cId="1455306696" sldId="265"/>
            <ac:spMk id="15" creationId="{CC993EF9-362E-499D-9CB0-8BE3F792CF6D}"/>
          </ac:spMkLst>
        </pc:spChg>
        <pc:spChg chg="mod topLvl">
          <ac:chgData name="Cedric Rochefolle" userId="bdfa4b70347a9e81" providerId="LiveId" clId="{3C787B98-B5F7-4646-89C6-676643ED8F07}" dt="2018-07-15T11:09:52.333" v="2456" actId="165"/>
          <ac:spMkLst>
            <pc:docMk/>
            <pc:sldMk cId="1455306696" sldId="265"/>
            <ac:spMk id="16" creationId="{9619C1B7-351F-45E1-B108-8FECB716ED86}"/>
          </ac:spMkLst>
        </pc:spChg>
        <pc:spChg chg="mod topLvl">
          <ac:chgData name="Cedric Rochefolle" userId="bdfa4b70347a9e81" providerId="LiveId" clId="{3C787B98-B5F7-4646-89C6-676643ED8F07}" dt="2018-07-15T11:10:10.313" v="2458" actId="164"/>
          <ac:spMkLst>
            <pc:docMk/>
            <pc:sldMk cId="1455306696" sldId="265"/>
            <ac:spMk id="17" creationId="{B124A817-A144-4D24-91FE-89905B790EA8}"/>
          </ac:spMkLst>
        </pc:spChg>
        <pc:spChg chg="mod topLvl">
          <ac:chgData name="Cedric Rochefolle" userId="bdfa4b70347a9e81" providerId="LiveId" clId="{3C787B98-B5F7-4646-89C6-676643ED8F07}" dt="2018-07-15T11:10:15.652" v="2459" actId="164"/>
          <ac:spMkLst>
            <pc:docMk/>
            <pc:sldMk cId="1455306696" sldId="265"/>
            <ac:spMk id="18" creationId="{8C3E5007-97E8-4D99-9E7D-36C2A41A2BBB}"/>
          </ac:spMkLst>
        </pc:spChg>
        <pc:spChg chg="mod topLvl">
          <ac:chgData name="Cedric Rochefolle" userId="bdfa4b70347a9e81" providerId="LiveId" clId="{3C787B98-B5F7-4646-89C6-676643ED8F07}" dt="2018-07-15T11:10:20.939" v="2460" actId="164"/>
          <ac:spMkLst>
            <pc:docMk/>
            <pc:sldMk cId="1455306696" sldId="265"/>
            <ac:spMk id="19" creationId="{78BDDE94-A498-49E6-B4C4-D9D1647A922D}"/>
          </ac:spMkLst>
        </pc:spChg>
        <pc:spChg chg="mod topLvl">
          <ac:chgData name="Cedric Rochefolle" userId="bdfa4b70347a9e81" providerId="LiveId" clId="{3C787B98-B5F7-4646-89C6-676643ED8F07}" dt="2018-07-15T11:10:39.111" v="2463" actId="164"/>
          <ac:spMkLst>
            <pc:docMk/>
            <pc:sldMk cId="1455306696" sldId="265"/>
            <ac:spMk id="20" creationId="{F05ACDBA-DC6D-43DE-8213-C5933760B046}"/>
          </ac:spMkLst>
        </pc:spChg>
        <pc:spChg chg="mod topLvl">
          <ac:chgData name="Cedric Rochefolle" userId="bdfa4b70347a9e81" providerId="LiveId" clId="{3C787B98-B5F7-4646-89C6-676643ED8F07}" dt="2018-07-15T11:10:33.873" v="2462" actId="164"/>
          <ac:spMkLst>
            <pc:docMk/>
            <pc:sldMk cId="1455306696" sldId="265"/>
            <ac:spMk id="21" creationId="{36FB765E-7E26-4769-8EE6-5E69C5E6780E}"/>
          </ac:spMkLst>
        </pc:spChg>
        <pc:spChg chg="mod topLvl">
          <ac:chgData name="Cedric Rochefolle" userId="bdfa4b70347a9e81" providerId="LiveId" clId="{3C787B98-B5F7-4646-89C6-676643ED8F07}" dt="2018-07-15T11:10:26.427" v="2461" actId="164"/>
          <ac:spMkLst>
            <pc:docMk/>
            <pc:sldMk cId="1455306696" sldId="265"/>
            <ac:spMk id="22" creationId="{A9CA98F7-8268-4DA8-B832-7E9DB97E0468}"/>
          </ac:spMkLst>
        </pc:spChg>
        <pc:spChg chg="mod topLvl">
          <ac:chgData name="Cedric Rochefolle" userId="bdfa4b70347a9e81" providerId="LiveId" clId="{3C787B98-B5F7-4646-89C6-676643ED8F07}" dt="2018-07-15T11:10:04.460" v="2457" actId="164"/>
          <ac:spMkLst>
            <pc:docMk/>
            <pc:sldMk cId="1455306696" sldId="265"/>
            <ac:spMk id="23" creationId="{518210F9-DFA2-4C7F-BD1E-81913B6B04C1}"/>
          </ac:spMkLst>
        </pc:spChg>
        <pc:grpChg chg="add del mod">
          <ac:chgData name="Cedric Rochefolle" userId="bdfa4b70347a9e81" providerId="LiveId" clId="{3C787B98-B5F7-4646-89C6-676643ED8F07}" dt="2018-07-15T11:09:05.487" v="2454" actId="165"/>
          <ac:grpSpMkLst>
            <pc:docMk/>
            <pc:sldMk cId="1455306696" sldId="265"/>
            <ac:grpSpMk id="4" creationId="{D22F71BF-2757-4D84-9E41-DF099DC713C9}"/>
          </ac:grpSpMkLst>
        </pc:grpChg>
        <pc:grpChg chg="del mod">
          <ac:chgData name="Cedric Rochefolle" userId="bdfa4b70347a9e81" providerId="LiveId" clId="{3C787B98-B5F7-4646-89C6-676643ED8F07}" dt="2018-07-15T11:09:52.333" v="2456" actId="165"/>
          <ac:grpSpMkLst>
            <pc:docMk/>
            <pc:sldMk cId="1455306696" sldId="265"/>
            <ac:grpSpMk id="14" creationId="{38CD82D6-6D23-4755-B604-F1836099915F}"/>
          </ac:grpSpMkLst>
        </pc:grpChg>
        <pc:grpChg chg="add mod">
          <ac:chgData name="Cedric Rochefolle" userId="bdfa4b70347a9e81" providerId="LiveId" clId="{3C787B98-B5F7-4646-89C6-676643ED8F07}" dt="2018-07-15T11:10:04.460" v="2457" actId="164"/>
          <ac:grpSpMkLst>
            <pc:docMk/>
            <pc:sldMk cId="1455306696" sldId="265"/>
            <ac:grpSpMk id="24" creationId="{B062076C-A740-46C9-A3F1-0130D6708307}"/>
          </ac:grpSpMkLst>
        </pc:grpChg>
        <pc:grpChg chg="add mod">
          <ac:chgData name="Cedric Rochefolle" userId="bdfa4b70347a9e81" providerId="LiveId" clId="{3C787B98-B5F7-4646-89C6-676643ED8F07}" dt="2018-07-15T11:10:10.313" v="2458" actId="164"/>
          <ac:grpSpMkLst>
            <pc:docMk/>
            <pc:sldMk cId="1455306696" sldId="265"/>
            <ac:grpSpMk id="25" creationId="{0EAEC34D-F488-4CC1-B271-B660F77154A3}"/>
          </ac:grpSpMkLst>
        </pc:grpChg>
        <pc:grpChg chg="add mod">
          <ac:chgData name="Cedric Rochefolle" userId="bdfa4b70347a9e81" providerId="LiveId" clId="{3C787B98-B5F7-4646-89C6-676643ED8F07}" dt="2018-07-15T11:10:15.652" v="2459" actId="164"/>
          <ac:grpSpMkLst>
            <pc:docMk/>
            <pc:sldMk cId="1455306696" sldId="265"/>
            <ac:grpSpMk id="26" creationId="{E977A5EF-F0BB-408C-B0C4-FA5728B49AC5}"/>
          </ac:grpSpMkLst>
        </pc:grpChg>
        <pc:grpChg chg="add mod">
          <ac:chgData name="Cedric Rochefolle" userId="bdfa4b70347a9e81" providerId="LiveId" clId="{3C787B98-B5F7-4646-89C6-676643ED8F07}" dt="2018-07-15T11:10:20.939" v="2460" actId="164"/>
          <ac:grpSpMkLst>
            <pc:docMk/>
            <pc:sldMk cId="1455306696" sldId="265"/>
            <ac:grpSpMk id="27" creationId="{D8F898D9-6D01-4348-999F-3293770553E0}"/>
          </ac:grpSpMkLst>
        </pc:grpChg>
        <pc:grpChg chg="add mod">
          <ac:chgData name="Cedric Rochefolle" userId="bdfa4b70347a9e81" providerId="LiveId" clId="{3C787B98-B5F7-4646-89C6-676643ED8F07}" dt="2018-07-15T11:10:26.427" v="2461" actId="164"/>
          <ac:grpSpMkLst>
            <pc:docMk/>
            <pc:sldMk cId="1455306696" sldId="265"/>
            <ac:grpSpMk id="28" creationId="{1C50FD1B-2217-4960-9F62-1A39F364C6E8}"/>
          </ac:grpSpMkLst>
        </pc:grpChg>
        <pc:grpChg chg="add mod">
          <ac:chgData name="Cedric Rochefolle" userId="bdfa4b70347a9e81" providerId="LiveId" clId="{3C787B98-B5F7-4646-89C6-676643ED8F07}" dt="2018-07-15T11:10:33.873" v="2462" actId="164"/>
          <ac:grpSpMkLst>
            <pc:docMk/>
            <pc:sldMk cId="1455306696" sldId="265"/>
            <ac:grpSpMk id="29" creationId="{02E4A918-F2A8-48B6-9884-41359B11C4A6}"/>
          </ac:grpSpMkLst>
        </pc:grpChg>
        <pc:grpChg chg="add mod">
          <ac:chgData name="Cedric Rochefolle" userId="bdfa4b70347a9e81" providerId="LiveId" clId="{3C787B98-B5F7-4646-89C6-676643ED8F07}" dt="2018-07-15T11:10:39.111" v="2463" actId="164"/>
          <ac:grpSpMkLst>
            <pc:docMk/>
            <pc:sldMk cId="1455306696" sldId="265"/>
            <ac:grpSpMk id="30" creationId="{CA66AD2C-D770-413A-BAB8-80BBBED3D6BD}"/>
          </ac:grpSpMkLst>
        </pc:grpChg>
        <pc:graphicFrameChg chg="del mod topLvl">
          <ac:chgData name="Cedric Rochefolle" userId="bdfa4b70347a9e81" providerId="LiveId" clId="{3C787B98-B5F7-4646-89C6-676643ED8F07}" dt="2018-07-15T11:09:40.423" v="2455" actId="18245"/>
          <ac:graphicFrameMkLst>
            <pc:docMk/>
            <pc:sldMk cId="1455306696" sldId="265"/>
            <ac:graphicFrameMk id="5" creationId="{5BE5123C-5452-48AD-868F-870BD7B2D7CF}"/>
          </ac:graphicFrameMkLst>
        </pc:graphicFrameChg>
        <pc:picChg chg="mod topLvl">
          <ac:chgData name="Cedric Rochefolle" userId="bdfa4b70347a9e81" providerId="LiveId" clId="{3C787B98-B5F7-4646-89C6-676643ED8F07}" dt="2018-07-15T11:10:10.313" v="2458" actId="164"/>
          <ac:picMkLst>
            <pc:docMk/>
            <pc:sldMk cId="1455306696" sldId="265"/>
            <ac:picMk id="6" creationId="{5A1672A7-9375-4A53-9FE6-5C4546CE1460}"/>
          </ac:picMkLst>
        </pc:picChg>
        <pc:picChg chg="mod topLvl">
          <ac:chgData name="Cedric Rochefolle" userId="bdfa4b70347a9e81" providerId="LiveId" clId="{3C787B98-B5F7-4646-89C6-676643ED8F07}" dt="2018-07-15T11:10:15.652" v="2459" actId="164"/>
          <ac:picMkLst>
            <pc:docMk/>
            <pc:sldMk cId="1455306696" sldId="265"/>
            <ac:picMk id="7" creationId="{30434729-B199-44F4-A48A-96C2116F3916}"/>
          </ac:picMkLst>
        </pc:picChg>
        <pc:picChg chg="mod topLvl">
          <ac:chgData name="Cedric Rochefolle" userId="bdfa4b70347a9e81" providerId="LiveId" clId="{3C787B98-B5F7-4646-89C6-676643ED8F07}" dt="2018-07-15T11:10:20.939" v="2460" actId="164"/>
          <ac:picMkLst>
            <pc:docMk/>
            <pc:sldMk cId="1455306696" sldId="265"/>
            <ac:picMk id="8" creationId="{8805912D-6336-430D-8242-F00D2269E5D7}"/>
          </ac:picMkLst>
        </pc:picChg>
        <pc:picChg chg="mod topLvl">
          <ac:chgData name="Cedric Rochefolle" userId="bdfa4b70347a9e81" providerId="LiveId" clId="{3C787B98-B5F7-4646-89C6-676643ED8F07}" dt="2018-07-15T11:10:39.111" v="2463" actId="164"/>
          <ac:picMkLst>
            <pc:docMk/>
            <pc:sldMk cId="1455306696" sldId="265"/>
            <ac:picMk id="9" creationId="{682DE751-3948-4200-8771-00256B143646}"/>
          </ac:picMkLst>
        </pc:picChg>
        <pc:picChg chg="mod topLvl">
          <ac:chgData name="Cedric Rochefolle" userId="bdfa4b70347a9e81" providerId="LiveId" clId="{3C787B98-B5F7-4646-89C6-676643ED8F07}" dt="2018-07-15T11:10:33.873" v="2462" actId="164"/>
          <ac:picMkLst>
            <pc:docMk/>
            <pc:sldMk cId="1455306696" sldId="265"/>
            <ac:picMk id="10" creationId="{4FA8F22F-CCCB-4699-84C1-67966D9DA663}"/>
          </ac:picMkLst>
        </pc:picChg>
        <pc:picChg chg="mod topLvl">
          <ac:chgData name="Cedric Rochefolle" userId="bdfa4b70347a9e81" providerId="LiveId" clId="{3C787B98-B5F7-4646-89C6-676643ED8F07}" dt="2018-07-15T11:10:26.427" v="2461" actId="164"/>
          <ac:picMkLst>
            <pc:docMk/>
            <pc:sldMk cId="1455306696" sldId="265"/>
            <ac:picMk id="11" creationId="{CA446CF5-52BC-421C-BFE0-44AC62EE45BF}"/>
          </ac:picMkLst>
        </pc:picChg>
        <pc:picChg chg="mod topLvl">
          <ac:chgData name="Cedric Rochefolle" userId="bdfa4b70347a9e81" providerId="LiveId" clId="{3C787B98-B5F7-4646-89C6-676643ED8F07}" dt="2018-07-15T11:10:04.460" v="2457" actId="164"/>
          <ac:picMkLst>
            <pc:docMk/>
            <pc:sldMk cId="1455306696" sldId="265"/>
            <ac:picMk id="12" creationId="{32B05044-A885-4C14-BFDA-EE42FB184273}"/>
          </ac:picMkLst>
        </pc:picChg>
      </pc:sldChg>
      <pc:sldChg chg="addSp delSp modSp add del">
        <pc:chgData name="Cedric Rochefolle" userId="bdfa4b70347a9e81" providerId="LiveId" clId="{3C787B98-B5F7-4646-89C6-676643ED8F07}" dt="2018-07-15T11:02:49.167" v="2385" actId="2696"/>
        <pc:sldMkLst>
          <pc:docMk/>
          <pc:sldMk cId="3997405881" sldId="265"/>
        </pc:sldMkLst>
        <pc:spChg chg="del">
          <ac:chgData name="Cedric Rochefolle" userId="bdfa4b70347a9e81" providerId="LiveId" clId="{3C787B98-B5F7-4646-89C6-676643ED8F07}" dt="2018-07-15T10:16:41.650" v="1851" actId="478"/>
          <ac:spMkLst>
            <pc:docMk/>
            <pc:sldMk cId="3997405881" sldId="265"/>
            <ac:spMk id="2" creationId="{ADC55CBC-0DC5-4647-A5FD-AC379423FB42}"/>
          </ac:spMkLst>
        </pc:spChg>
        <pc:spChg chg="del">
          <ac:chgData name="Cedric Rochefolle" userId="bdfa4b70347a9e81" providerId="LiveId" clId="{3C787B98-B5F7-4646-89C6-676643ED8F07}" dt="2018-07-15T10:14:37.911" v="1767" actId="1032"/>
          <ac:spMkLst>
            <pc:docMk/>
            <pc:sldMk cId="3997405881" sldId="265"/>
            <ac:spMk id="3" creationId="{F17C126B-9CF7-400F-BAD7-4AB7E0FF0D2D}"/>
          </ac:spMkLst>
        </pc:spChg>
        <pc:spChg chg="del mod topLvl">
          <ac:chgData name="Cedric Rochefolle" userId="bdfa4b70347a9e81" providerId="LiveId" clId="{3C787B98-B5F7-4646-89C6-676643ED8F07}" dt="2018-07-15T10:30:30.871" v="2184" actId="478"/>
          <ac:spMkLst>
            <pc:docMk/>
            <pc:sldMk cId="3997405881" sldId="265"/>
            <ac:spMk id="6" creationId="{27236D72-1AB6-4926-A82F-774615330302}"/>
          </ac:spMkLst>
        </pc:spChg>
        <pc:spChg chg="del mod">
          <ac:chgData name="Cedric Rochefolle" userId="bdfa4b70347a9e81" providerId="LiveId" clId="{3C787B98-B5F7-4646-89C6-676643ED8F07}" dt="2018-07-15T10:27:11.526" v="2126" actId="478"/>
          <ac:spMkLst>
            <pc:docMk/>
            <pc:sldMk cId="3997405881" sldId="265"/>
            <ac:spMk id="7" creationId="{8CB28C78-0046-4491-93E4-CEB8F10AEAB9}"/>
          </ac:spMkLst>
        </pc:spChg>
        <pc:spChg chg="del mod topLvl">
          <ac:chgData name="Cedric Rochefolle" userId="bdfa4b70347a9e81" providerId="LiveId" clId="{3C787B98-B5F7-4646-89C6-676643ED8F07}" dt="2018-07-15T10:30:30.871" v="2184" actId="478"/>
          <ac:spMkLst>
            <pc:docMk/>
            <pc:sldMk cId="3997405881" sldId="265"/>
            <ac:spMk id="8" creationId="{D5517CC5-E5C0-4AD6-9AB4-04811146271D}"/>
          </ac:spMkLst>
        </pc:spChg>
        <pc:spChg chg="del mod">
          <ac:chgData name="Cedric Rochefolle" userId="bdfa4b70347a9e81" providerId="LiveId" clId="{3C787B98-B5F7-4646-89C6-676643ED8F07}" dt="2018-07-15T10:23:40.414" v="2084" actId="478"/>
          <ac:spMkLst>
            <pc:docMk/>
            <pc:sldMk cId="3997405881" sldId="265"/>
            <ac:spMk id="9" creationId="{F5BD71E4-B27F-43E3-A496-663C4A47366B}"/>
          </ac:spMkLst>
        </pc:spChg>
        <pc:spChg chg="del mod topLvl">
          <ac:chgData name="Cedric Rochefolle" userId="bdfa4b70347a9e81" providerId="LiveId" clId="{3C787B98-B5F7-4646-89C6-676643ED8F07}" dt="2018-07-15T10:30:30.871" v="2184" actId="478"/>
          <ac:spMkLst>
            <pc:docMk/>
            <pc:sldMk cId="3997405881" sldId="265"/>
            <ac:spMk id="10" creationId="{FA89D465-8824-4BD6-8464-F24A33EC2B60}"/>
          </ac:spMkLst>
        </pc:spChg>
        <pc:spChg chg="del mod topLvl">
          <ac:chgData name="Cedric Rochefolle" userId="bdfa4b70347a9e81" providerId="LiveId" clId="{3C787B98-B5F7-4646-89C6-676643ED8F07}" dt="2018-07-15T10:30:30.871" v="2184" actId="478"/>
          <ac:spMkLst>
            <pc:docMk/>
            <pc:sldMk cId="3997405881" sldId="265"/>
            <ac:spMk id="11" creationId="{22B749C3-CC8D-46ED-B255-EBD1912EB235}"/>
          </ac:spMkLst>
        </pc:spChg>
        <pc:spChg chg="del mod topLvl">
          <ac:chgData name="Cedric Rochefolle" userId="bdfa4b70347a9e81" providerId="LiveId" clId="{3C787B98-B5F7-4646-89C6-676643ED8F07}" dt="2018-07-15T10:30:30.871" v="2184" actId="478"/>
          <ac:spMkLst>
            <pc:docMk/>
            <pc:sldMk cId="3997405881" sldId="265"/>
            <ac:spMk id="12" creationId="{8E8FF118-71BC-4909-9B87-59379DBB7E24}"/>
          </ac:spMkLst>
        </pc:spChg>
        <pc:spChg chg="del mod">
          <ac:chgData name="Cedric Rochefolle" userId="bdfa4b70347a9e81" providerId="LiveId" clId="{3C787B98-B5F7-4646-89C6-676643ED8F07}" dt="2018-07-15T10:25:40.518" v="2108" actId="478"/>
          <ac:spMkLst>
            <pc:docMk/>
            <pc:sldMk cId="3997405881" sldId="265"/>
            <ac:spMk id="13" creationId="{EDDC812E-D736-47F4-BF41-B0BCC4B0BEE6}"/>
          </ac:spMkLst>
        </pc:spChg>
        <pc:spChg chg="del mod topLvl">
          <ac:chgData name="Cedric Rochefolle" userId="bdfa4b70347a9e81" providerId="LiveId" clId="{3C787B98-B5F7-4646-89C6-676643ED8F07}" dt="2018-07-15T10:30:30.871" v="2184" actId="478"/>
          <ac:spMkLst>
            <pc:docMk/>
            <pc:sldMk cId="3997405881" sldId="265"/>
            <ac:spMk id="14" creationId="{94BDE6D8-EBB9-4CFD-870D-110303F48C47}"/>
          </ac:spMkLst>
        </pc:spChg>
        <pc:spChg chg="del mod">
          <ac:chgData name="Cedric Rochefolle" userId="bdfa4b70347a9e81" providerId="LiveId" clId="{3C787B98-B5F7-4646-89C6-676643ED8F07}" dt="2018-07-15T10:27:13.853" v="2127" actId="478"/>
          <ac:spMkLst>
            <pc:docMk/>
            <pc:sldMk cId="3997405881" sldId="265"/>
            <ac:spMk id="15" creationId="{77A52D32-955F-4E50-BBE4-28F6F0D0F936}"/>
          </ac:spMkLst>
        </pc:spChg>
        <pc:spChg chg="del mod topLvl">
          <ac:chgData name="Cedric Rochefolle" userId="bdfa4b70347a9e81" providerId="LiveId" clId="{3C787B98-B5F7-4646-89C6-676643ED8F07}" dt="2018-07-15T10:30:30.871" v="2184" actId="478"/>
          <ac:spMkLst>
            <pc:docMk/>
            <pc:sldMk cId="3997405881" sldId="265"/>
            <ac:spMk id="16" creationId="{FF9D02AF-5DDC-42E8-8979-B9433CDD1662}"/>
          </ac:spMkLst>
        </pc:spChg>
        <pc:spChg chg="del mod topLvl">
          <ac:chgData name="Cedric Rochefolle" userId="bdfa4b70347a9e81" providerId="LiveId" clId="{3C787B98-B5F7-4646-89C6-676643ED8F07}" dt="2018-07-15T10:30:30.871" v="2184" actId="478"/>
          <ac:spMkLst>
            <pc:docMk/>
            <pc:sldMk cId="3997405881" sldId="265"/>
            <ac:spMk id="17" creationId="{F32348B8-6F82-4B5C-B749-B2610BA47295}"/>
          </ac:spMkLst>
        </pc:spChg>
        <pc:spChg chg="del mod topLvl">
          <ac:chgData name="Cedric Rochefolle" userId="bdfa4b70347a9e81" providerId="LiveId" clId="{3C787B98-B5F7-4646-89C6-676643ED8F07}" dt="2018-07-15T10:30:30.871" v="2184" actId="478"/>
          <ac:spMkLst>
            <pc:docMk/>
            <pc:sldMk cId="3997405881" sldId="265"/>
            <ac:spMk id="18" creationId="{E97978E9-4C83-448A-8E48-02E2CEAD3A77}"/>
          </ac:spMkLst>
        </pc:spChg>
        <pc:spChg chg="del mod">
          <ac:chgData name="Cedric Rochefolle" userId="bdfa4b70347a9e81" providerId="LiveId" clId="{3C787B98-B5F7-4646-89C6-676643ED8F07}" dt="2018-07-15T10:21:44.657" v="2022" actId="478"/>
          <ac:spMkLst>
            <pc:docMk/>
            <pc:sldMk cId="3997405881" sldId="265"/>
            <ac:spMk id="19" creationId="{A17A64D1-D44F-449B-A68D-49F107192DD9}"/>
          </ac:spMkLst>
        </pc:spChg>
        <pc:spChg chg="add del mod">
          <ac:chgData name="Cedric Rochefolle" userId="bdfa4b70347a9e81" providerId="LiveId" clId="{3C787B98-B5F7-4646-89C6-676643ED8F07}" dt="2018-07-15T10:30:30.871" v="2184" actId="478"/>
          <ac:spMkLst>
            <pc:docMk/>
            <pc:sldMk cId="3997405881" sldId="265"/>
            <ac:spMk id="20" creationId="{7B6AAA1B-05CA-403B-B924-AC0B18DE40EE}"/>
          </ac:spMkLst>
        </pc:spChg>
        <pc:spChg chg="add del mod">
          <ac:chgData name="Cedric Rochefolle" userId="bdfa4b70347a9e81" providerId="LiveId" clId="{3C787B98-B5F7-4646-89C6-676643ED8F07}" dt="2018-07-15T10:30:30.871" v="2184" actId="478"/>
          <ac:spMkLst>
            <pc:docMk/>
            <pc:sldMk cId="3997405881" sldId="265"/>
            <ac:spMk id="21" creationId="{11E4FC15-454E-4E63-8CE1-6A7144D4C1C5}"/>
          </ac:spMkLst>
        </pc:spChg>
        <pc:spChg chg="add del mod">
          <ac:chgData name="Cedric Rochefolle" userId="bdfa4b70347a9e81" providerId="LiveId" clId="{3C787B98-B5F7-4646-89C6-676643ED8F07}" dt="2018-07-15T10:30:30.871" v="2184" actId="478"/>
          <ac:spMkLst>
            <pc:docMk/>
            <pc:sldMk cId="3997405881" sldId="265"/>
            <ac:spMk id="22" creationId="{F4F2EEE3-8D87-48DA-A652-A619B0AB6E0E}"/>
          </ac:spMkLst>
        </pc:spChg>
        <pc:spChg chg="add del mod">
          <ac:chgData name="Cedric Rochefolle" userId="bdfa4b70347a9e81" providerId="LiveId" clId="{3C787B98-B5F7-4646-89C6-676643ED8F07}" dt="2018-07-15T10:30:30.871" v="2184" actId="478"/>
          <ac:spMkLst>
            <pc:docMk/>
            <pc:sldMk cId="3997405881" sldId="265"/>
            <ac:spMk id="23" creationId="{EA9CB42C-5CF3-4640-BC1E-99305FB2D1BA}"/>
          </ac:spMkLst>
        </pc:spChg>
        <pc:spChg chg="add del mod">
          <ac:chgData name="Cedric Rochefolle" userId="bdfa4b70347a9e81" providerId="LiveId" clId="{3C787B98-B5F7-4646-89C6-676643ED8F07}" dt="2018-07-15T10:38:14.170" v="2250"/>
          <ac:spMkLst>
            <pc:docMk/>
            <pc:sldMk cId="3997405881" sldId="265"/>
            <ac:spMk id="25" creationId="{486F4EAD-FC0E-42EA-BBDD-B98100C15562}"/>
          </ac:spMkLst>
        </pc:spChg>
        <pc:spChg chg="add del">
          <ac:chgData name="Cedric Rochefolle" userId="bdfa4b70347a9e81" providerId="LiveId" clId="{3C787B98-B5F7-4646-89C6-676643ED8F07}" dt="2018-07-15T10:39:00.410" v="2252"/>
          <ac:spMkLst>
            <pc:docMk/>
            <pc:sldMk cId="3997405881" sldId="265"/>
            <ac:spMk id="26" creationId="{E7F05356-1CD8-44AB-B8BE-F2D6A1E43A49}"/>
          </ac:spMkLst>
        </pc:spChg>
        <pc:spChg chg="add del">
          <ac:chgData name="Cedric Rochefolle" userId="bdfa4b70347a9e81" providerId="LiveId" clId="{3C787B98-B5F7-4646-89C6-676643ED8F07}" dt="2018-07-15T10:39:40.615" v="2256"/>
          <ac:spMkLst>
            <pc:docMk/>
            <pc:sldMk cId="3997405881" sldId="265"/>
            <ac:spMk id="27" creationId="{B216250A-FECA-44C6-9F3A-74E8C49BCBA4}"/>
          </ac:spMkLst>
        </pc:spChg>
        <pc:spChg chg="add del mod">
          <ac:chgData name="Cedric Rochefolle" userId="bdfa4b70347a9e81" providerId="LiveId" clId="{3C787B98-B5F7-4646-89C6-676643ED8F07}" dt="2018-07-15T10:39:58.085" v="2262" actId="478"/>
          <ac:spMkLst>
            <pc:docMk/>
            <pc:sldMk cId="3997405881" sldId="265"/>
            <ac:spMk id="28" creationId="{9776B862-C131-4163-890F-11C25435521B}"/>
          </ac:spMkLst>
        </pc:spChg>
        <pc:spChg chg="add del">
          <ac:chgData name="Cedric Rochefolle" userId="bdfa4b70347a9e81" providerId="LiveId" clId="{3C787B98-B5F7-4646-89C6-676643ED8F07}" dt="2018-07-15T10:40:04.795" v="2264"/>
          <ac:spMkLst>
            <pc:docMk/>
            <pc:sldMk cId="3997405881" sldId="265"/>
            <ac:spMk id="29" creationId="{4C3F7E5B-BF50-46A5-AF1D-2FA89C4B4770}"/>
          </ac:spMkLst>
        </pc:spChg>
        <pc:spChg chg="add del">
          <ac:chgData name="Cedric Rochefolle" userId="bdfa4b70347a9e81" providerId="LiveId" clId="{3C787B98-B5F7-4646-89C6-676643ED8F07}" dt="2018-07-15T10:40:12.574" v="2266"/>
          <ac:spMkLst>
            <pc:docMk/>
            <pc:sldMk cId="3997405881" sldId="265"/>
            <ac:spMk id="30" creationId="{5769E81B-07BC-4749-A802-58D09C2CC9AB}"/>
          </ac:spMkLst>
        </pc:spChg>
        <pc:grpChg chg="del mod">
          <ac:chgData name="Cedric Rochefolle" userId="bdfa4b70347a9e81" providerId="LiveId" clId="{3C787B98-B5F7-4646-89C6-676643ED8F07}" dt="2018-07-15T10:28:12.834" v="2147" actId="165"/>
          <ac:grpSpMkLst>
            <pc:docMk/>
            <pc:sldMk cId="3997405881" sldId="265"/>
            <ac:grpSpMk id="5" creationId="{F37A9D05-E781-46FC-B96E-A7F6B24F40FE}"/>
          </ac:grpSpMkLst>
        </pc:grpChg>
        <pc:grpChg chg="add del mod">
          <ac:chgData name="Cedric Rochefolle" userId="bdfa4b70347a9e81" providerId="LiveId" clId="{3C787B98-B5F7-4646-89C6-676643ED8F07}" dt="2018-07-15T10:55:06.638" v="2360"/>
          <ac:grpSpMkLst>
            <pc:docMk/>
            <pc:sldMk cId="3997405881" sldId="265"/>
            <ac:grpSpMk id="1031" creationId="{BE9EB8D3-184F-47AF-BA99-FE554E3C1E6B}"/>
          </ac:grpSpMkLst>
        </pc:grpChg>
        <pc:graphicFrameChg chg="add del mod">
          <ac:chgData name="Cedric Rochefolle" userId="bdfa4b70347a9e81" providerId="LiveId" clId="{3C787B98-B5F7-4646-89C6-676643ED8F07}" dt="2018-07-15T10:19:24.948" v="2011" actId="18245"/>
          <ac:graphicFrameMkLst>
            <pc:docMk/>
            <pc:sldMk cId="3997405881" sldId="265"/>
            <ac:graphicFrameMk id="4" creationId="{8D7A4D63-F10D-455D-A856-D7852A22EF83}"/>
          </ac:graphicFrameMkLst>
        </pc:graphicFrameChg>
        <pc:graphicFrameChg chg="add mod">
          <ac:chgData name="Cedric Rochefolle" userId="bdfa4b70347a9e81" providerId="LiveId" clId="{3C787B98-B5F7-4646-89C6-676643ED8F07}" dt="2018-07-15T10:55:02.084" v="2359" actId="164"/>
          <ac:graphicFrameMkLst>
            <pc:docMk/>
            <pc:sldMk cId="3997405881" sldId="265"/>
            <ac:graphicFrameMk id="24" creationId="{891BB0D0-C429-4ACA-87A3-B485B617F183}"/>
          </ac:graphicFrameMkLst>
        </pc:graphicFrameChg>
        <pc:picChg chg="add del mod">
          <ac:chgData name="Cedric Rochefolle" userId="bdfa4b70347a9e81" providerId="LiveId" clId="{3C787B98-B5F7-4646-89C6-676643ED8F07}" dt="2018-07-15T10:50:13.393" v="2339" actId="478"/>
          <ac:picMkLst>
            <pc:docMk/>
            <pc:sldMk cId="3997405881" sldId="265"/>
            <ac:picMk id="1024" creationId="{2AFD0E55-B194-41BE-8593-391B19D5B413}"/>
          </ac:picMkLst>
        </pc:picChg>
        <pc:picChg chg="add mod">
          <ac:chgData name="Cedric Rochefolle" userId="bdfa4b70347a9e81" providerId="LiveId" clId="{3C787B98-B5F7-4646-89C6-676643ED8F07}" dt="2018-07-15T10:55:02.084" v="2359" actId="164"/>
          <ac:picMkLst>
            <pc:docMk/>
            <pc:sldMk cId="3997405881" sldId="265"/>
            <ac:picMk id="1025" creationId="{22C87DDD-E167-4F49-8176-B1262E70EF6E}"/>
          </ac:picMkLst>
        </pc:picChg>
        <pc:picChg chg="add mod">
          <ac:chgData name="Cedric Rochefolle" userId="bdfa4b70347a9e81" providerId="LiveId" clId="{3C787B98-B5F7-4646-89C6-676643ED8F07}" dt="2018-07-15T10:55:02.084" v="2359" actId="164"/>
          <ac:picMkLst>
            <pc:docMk/>
            <pc:sldMk cId="3997405881" sldId="265"/>
            <ac:picMk id="1026" creationId="{65D08C37-8358-46D5-836A-DC7073396452}"/>
          </ac:picMkLst>
        </pc:picChg>
        <pc:picChg chg="add mod">
          <ac:chgData name="Cedric Rochefolle" userId="bdfa4b70347a9e81" providerId="LiveId" clId="{3C787B98-B5F7-4646-89C6-676643ED8F07}" dt="2018-07-15T10:55:02.084" v="2359" actId="164"/>
          <ac:picMkLst>
            <pc:docMk/>
            <pc:sldMk cId="3997405881" sldId="265"/>
            <ac:picMk id="1027" creationId="{FE64A6BF-1F82-4818-9ABB-7C2920E61739}"/>
          </ac:picMkLst>
        </pc:picChg>
        <pc:picChg chg="add mod">
          <ac:chgData name="Cedric Rochefolle" userId="bdfa4b70347a9e81" providerId="LiveId" clId="{3C787B98-B5F7-4646-89C6-676643ED8F07}" dt="2018-07-15T10:55:02.084" v="2359" actId="164"/>
          <ac:picMkLst>
            <pc:docMk/>
            <pc:sldMk cId="3997405881" sldId="265"/>
            <ac:picMk id="1028" creationId="{5EA3C1A8-A36D-43EA-A4FA-7736AA5B6486}"/>
          </ac:picMkLst>
        </pc:picChg>
        <pc:picChg chg="add mod">
          <ac:chgData name="Cedric Rochefolle" userId="bdfa4b70347a9e81" providerId="LiveId" clId="{3C787B98-B5F7-4646-89C6-676643ED8F07}" dt="2018-07-15T10:55:02.084" v="2359" actId="164"/>
          <ac:picMkLst>
            <pc:docMk/>
            <pc:sldMk cId="3997405881" sldId="265"/>
            <ac:picMk id="1029" creationId="{5E6A1F4C-EE51-41C4-9EC4-94F5385F481B}"/>
          </ac:picMkLst>
        </pc:picChg>
        <pc:picChg chg="add mod">
          <ac:chgData name="Cedric Rochefolle" userId="bdfa4b70347a9e81" providerId="LiveId" clId="{3C787B98-B5F7-4646-89C6-676643ED8F07}" dt="2018-07-15T10:55:02.084" v="2359" actId="164"/>
          <ac:picMkLst>
            <pc:docMk/>
            <pc:sldMk cId="3997405881" sldId="265"/>
            <ac:picMk id="1030" creationId="{4070AFFB-DADC-4071-92A2-2AE3A774FBCB}"/>
          </ac:picMkLst>
        </pc:picChg>
        <pc:picChg chg="add del">
          <ac:chgData name="Cedric Rochefolle" userId="bdfa4b70347a9e81" providerId="LiveId" clId="{3C787B98-B5F7-4646-89C6-676643ED8F07}" dt="2018-07-15T10:37:44.602" v="2246"/>
          <ac:picMkLst>
            <pc:docMk/>
            <pc:sldMk cId="3997405881" sldId="265"/>
            <ac:picMk id="1032" creationId="{2A68E9D9-FE86-4F35-96E9-6711C626C039}"/>
          </ac:picMkLst>
        </pc:picChg>
        <pc:picChg chg="add mod">
          <ac:chgData name="Cedric Rochefolle" userId="bdfa4b70347a9e81" providerId="LiveId" clId="{3C787B98-B5F7-4646-89C6-676643ED8F07}" dt="2018-07-15T10:55:02.084" v="2359" actId="164"/>
          <ac:picMkLst>
            <pc:docMk/>
            <pc:sldMk cId="3997405881" sldId="265"/>
            <ac:picMk id="1046" creationId="{FEB67532-E3CA-4385-87BC-552C94794C5F}"/>
          </ac:picMkLst>
        </pc:picChg>
        <pc:picChg chg="add del mod">
          <ac:chgData name="Cedric Rochefolle" userId="bdfa4b70347a9e81" providerId="LiveId" clId="{3C787B98-B5F7-4646-89C6-676643ED8F07}" dt="2018-07-15T10:50:40.487" v="2344"/>
          <ac:picMkLst>
            <pc:docMk/>
            <pc:sldMk cId="3997405881" sldId="265"/>
            <ac:picMk id="1048" creationId="{09C874AB-C6E9-4B3F-AF7A-0CC0B2D0AE56}"/>
          </ac:picMkLst>
        </pc:picChg>
        <pc:picChg chg="add del">
          <ac:chgData name="Cedric Rochefolle" userId="bdfa4b70347a9e81" providerId="LiveId" clId="{3C787B98-B5F7-4646-89C6-676643ED8F07}" dt="2018-07-15T10:45:50.781" v="2317" actId="478"/>
          <ac:picMkLst>
            <pc:docMk/>
            <pc:sldMk cId="3997405881" sldId="265"/>
            <ac:picMk id="1050" creationId="{7081026F-61A5-43AB-8F70-BC9F4F44D1AA}"/>
          </ac:picMkLst>
        </pc:picChg>
        <pc:picChg chg="add del mod">
          <ac:chgData name="Cedric Rochefolle" userId="bdfa4b70347a9e81" providerId="LiveId" clId="{3C787B98-B5F7-4646-89C6-676643ED8F07}" dt="2018-07-15T10:51:53.876" v="2348"/>
          <ac:picMkLst>
            <pc:docMk/>
            <pc:sldMk cId="3997405881" sldId="265"/>
            <ac:picMk id="1052" creationId="{3863E1E7-AF89-4558-BE9E-3EBE7D271EF2}"/>
          </ac:picMkLst>
        </pc:picChg>
      </pc:sldChg>
      <pc:sldChg chg="addSp modSp add modAnim">
        <pc:chgData name="Cedric Rochefolle" userId="bdfa4b70347a9e81" providerId="LiveId" clId="{3C787B98-B5F7-4646-89C6-676643ED8F07}" dt="2018-07-15T11:23:21.892" v="2688" actId="20577"/>
        <pc:sldMkLst>
          <pc:docMk/>
          <pc:sldMk cId="2146469879" sldId="266"/>
        </pc:sldMkLst>
        <pc:spChg chg="mod">
          <ac:chgData name="Cedric Rochefolle" userId="bdfa4b70347a9e81" providerId="LiveId" clId="{3C787B98-B5F7-4646-89C6-676643ED8F07}" dt="2018-07-15T11:19:15.215" v="2480" actId="20577"/>
          <ac:spMkLst>
            <pc:docMk/>
            <pc:sldMk cId="2146469879" sldId="266"/>
            <ac:spMk id="2" creationId="{A8F4E1CB-FAD8-47D8-8546-F6EA624254FF}"/>
          </ac:spMkLst>
        </pc:spChg>
        <pc:spChg chg="mod">
          <ac:chgData name="Cedric Rochefolle" userId="bdfa4b70347a9e81" providerId="LiveId" clId="{3C787B98-B5F7-4646-89C6-676643ED8F07}" dt="2018-07-15T11:23:21.892" v="2688" actId="20577"/>
          <ac:spMkLst>
            <pc:docMk/>
            <pc:sldMk cId="2146469879" sldId="266"/>
            <ac:spMk id="3" creationId="{7AEB5247-AF37-465F-B9F6-E8F87F2BD61A}"/>
          </ac:spMkLst>
        </pc:spChg>
        <pc:picChg chg="add mod">
          <ac:chgData name="Cedric Rochefolle" userId="bdfa4b70347a9e81" providerId="LiveId" clId="{3C787B98-B5F7-4646-89C6-676643ED8F07}" dt="2018-07-15T11:22:58.851" v="2620" actId="1076"/>
          <ac:picMkLst>
            <pc:docMk/>
            <pc:sldMk cId="2146469879" sldId="266"/>
            <ac:picMk id="4" creationId="{13BB43E1-E2D9-453A-AB8C-F8C43A2700DC}"/>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61BEF0D-F0BB-DE4B-95CE-6DB70DBA9567}" type="datetimeFigureOut">
              <a:rPr lang="en-US" smtClean="0"/>
              <a:pPr/>
              <a:t>23/07/2018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1040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23/07/2018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0063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23/07/2018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1311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23/07/2018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45655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23/07/2018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80771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23/07/2018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98684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23/07/2018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80992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23/07/2018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10555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23/07/2018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59381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23/07/2018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4939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23/07/2018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6326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23/07/2018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7804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23/07/2018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8529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23/07/2018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29696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23/07/2018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3809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23/07/2018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84139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23/07/2018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7839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23/07/2018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2031472"/>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hyperlink" Target="https://codecov.io/" TargetMode="Externa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hyperlink" Target="https://sonarcloud.io/" TargetMode="Externa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hyperlink" Target="https://ci.appveyor.com/tools/encrypt"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33.xml.rels><?xml version="1.0" encoding="UTF-8" standalone="yes"?>
<Relationships xmlns="http://schemas.openxmlformats.org/package/2006/relationships"><Relationship Id="rId3" Type="http://schemas.openxmlformats.org/officeDocument/2006/relationships/hyperlink" Target="https://appveyor.com/" TargetMode="External"/><Relationship Id="rId2" Type="http://schemas.openxmlformats.org/officeDocument/2006/relationships/hyperlink" Target="https://github.com/" TargetMode="External"/><Relationship Id="rId1" Type="http://schemas.openxmlformats.org/officeDocument/2006/relationships/slideLayout" Target="../slideLayouts/slideLayout2.xml"/><Relationship Id="rId5" Type="http://schemas.openxmlformats.org/officeDocument/2006/relationships/hyperlink" Target="https://github.com/opencover/opencover/wiki/Usage" TargetMode="External"/><Relationship Id="rId4" Type="http://schemas.openxmlformats.org/officeDocument/2006/relationships/hyperlink" Target="https://codecov.io/"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codeshare.io/TechAtAgoda20180804"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0305D-16EE-4D02-BA48-CFC8777D055D}"/>
              </a:ext>
            </a:extLst>
          </p:cNvPr>
          <p:cNvSpPr>
            <a:spLocks noGrp="1"/>
          </p:cNvSpPr>
          <p:nvPr>
            <p:ph type="ctrTitle"/>
          </p:nvPr>
        </p:nvSpPr>
        <p:spPr/>
        <p:txBody>
          <a:bodyPr>
            <a:normAutofit/>
          </a:bodyPr>
          <a:lstStyle/>
          <a:p>
            <a:r>
              <a:rPr lang="en-US" b="1" dirty="0"/>
              <a:t>Full Open-Source CI/CD of a dotnet core application</a:t>
            </a:r>
            <a:endParaRPr lang="en-US" dirty="0"/>
          </a:p>
        </p:txBody>
      </p:sp>
      <p:sp>
        <p:nvSpPr>
          <p:cNvPr id="3" name="Subtitle 2">
            <a:extLst>
              <a:ext uri="{FF2B5EF4-FFF2-40B4-BE49-F238E27FC236}">
                <a16:creationId xmlns:a16="http://schemas.microsoft.com/office/drawing/2014/main" id="{3B49B97C-44A4-42E3-A9D8-381BC823A56C}"/>
              </a:ext>
            </a:extLst>
          </p:cNvPr>
          <p:cNvSpPr>
            <a:spLocks noGrp="1"/>
          </p:cNvSpPr>
          <p:nvPr>
            <p:ph type="subTitle" idx="1"/>
          </p:nvPr>
        </p:nvSpPr>
        <p:spPr/>
        <p:txBody>
          <a:bodyPr>
            <a:normAutofit fontScale="62500" lnSpcReduction="20000"/>
          </a:bodyPr>
          <a:lstStyle/>
          <a:p>
            <a:r>
              <a:rPr lang="en-US" dirty="0" err="1">
                <a:solidFill>
                  <a:schemeClr val="tx1"/>
                </a:solidFill>
              </a:rPr>
              <a:t>Tech@Agoda</a:t>
            </a:r>
            <a:endParaRPr lang="en-US" dirty="0">
              <a:solidFill>
                <a:schemeClr val="tx1"/>
              </a:solidFill>
            </a:endParaRPr>
          </a:p>
          <a:p>
            <a:endParaRPr lang="en-US" dirty="0">
              <a:solidFill>
                <a:schemeClr val="tx1"/>
              </a:solidFill>
            </a:endParaRPr>
          </a:p>
          <a:p>
            <a:r>
              <a:rPr lang="en-US" dirty="0">
                <a:solidFill>
                  <a:schemeClr val="tx1"/>
                </a:solidFill>
              </a:rPr>
              <a:t>Presented by Cédric Rochefolle</a:t>
            </a:r>
          </a:p>
          <a:p>
            <a:r>
              <a:rPr lang="en-US" dirty="0">
                <a:solidFill>
                  <a:schemeClr val="tx1"/>
                </a:solidFill>
              </a:rPr>
              <a:t>Annop Mungnimit</a:t>
            </a:r>
          </a:p>
          <a:p>
            <a:r>
              <a:rPr lang="en-US" dirty="0">
                <a:solidFill>
                  <a:schemeClr val="tx1"/>
                </a:solidFill>
              </a:rPr>
              <a:t>Patthaphol Kulthawaiporn</a:t>
            </a:r>
          </a:p>
        </p:txBody>
      </p:sp>
    </p:spTree>
    <p:extLst>
      <p:ext uri="{BB962C8B-B14F-4D97-AF65-F5344CB8AC3E}">
        <p14:creationId xmlns:p14="http://schemas.microsoft.com/office/powerpoint/2010/main" val="94297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52F23-F192-4408-AC0F-AD6D38A44423}"/>
              </a:ext>
            </a:extLst>
          </p:cNvPr>
          <p:cNvSpPr>
            <a:spLocks noGrp="1"/>
          </p:cNvSpPr>
          <p:nvPr>
            <p:ph type="title"/>
          </p:nvPr>
        </p:nvSpPr>
        <p:spPr/>
        <p:txBody>
          <a:bodyPr/>
          <a:lstStyle/>
          <a:p>
            <a:r>
              <a:rPr lang="en-US" dirty="0"/>
              <a:t>Setup GitHub</a:t>
            </a:r>
          </a:p>
        </p:txBody>
      </p:sp>
      <p:sp>
        <p:nvSpPr>
          <p:cNvPr id="3" name="Content Placeholder 2">
            <a:extLst>
              <a:ext uri="{FF2B5EF4-FFF2-40B4-BE49-F238E27FC236}">
                <a16:creationId xmlns:a16="http://schemas.microsoft.com/office/drawing/2014/main" id="{AFF4C461-2513-499C-93F2-C67681B7919B}"/>
              </a:ext>
            </a:extLst>
          </p:cNvPr>
          <p:cNvSpPr>
            <a:spLocks noGrp="1"/>
          </p:cNvSpPr>
          <p:nvPr>
            <p:ph idx="1"/>
          </p:nvPr>
        </p:nvSpPr>
        <p:spPr/>
        <p:txBody>
          <a:bodyPr/>
          <a:lstStyle/>
          <a:p>
            <a:r>
              <a:rPr lang="en-US" dirty="0"/>
              <a:t>Create an account at GitHub (if you don’t already have one)</a:t>
            </a:r>
          </a:p>
          <a:p>
            <a:r>
              <a:rPr lang="en-US" dirty="0"/>
              <a:t>Create a project in GitHub</a:t>
            </a:r>
          </a:p>
          <a:p>
            <a:r>
              <a:rPr lang="en-US" dirty="0"/>
              <a:t>Create a SSH key (if you don’t already have one)</a:t>
            </a:r>
          </a:p>
          <a:p>
            <a:r>
              <a:rPr lang="en-US" dirty="0"/>
              <a:t>Upload your key</a:t>
            </a:r>
          </a:p>
        </p:txBody>
      </p:sp>
    </p:spTree>
    <p:extLst>
      <p:ext uri="{BB962C8B-B14F-4D97-AF65-F5344CB8AC3E}">
        <p14:creationId xmlns:p14="http://schemas.microsoft.com/office/powerpoint/2010/main" val="1785871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DED2B-B4A1-4730-A890-FD28FD433D4D}"/>
              </a:ext>
            </a:extLst>
          </p:cNvPr>
          <p:cNvSpPr>
            <a:spLocks noGrp="1"/>
          </p:cNvSpPr>
          <p:nvPr>
            <p:ph type="title"/>
          </p:nvPr>
        </p:nvSpPr>
        <p:spPr/>
        <p:txBody>
          <a:bodyPr/>
          <a:lstStyle/>
          <a:p>
            <a:r>
              <a:rPr lang="en-US" dirty="0"/>
              <a:t>Setup Git repository</a:t>
            </a:r>
          </a:p>
        </p:txBody>
      </p:sp>
      <p:sp>
        <p:nvSpPr>
          <p:cNvPr id="3" name="Content Placeholder 2">
            <a:extLst>
              <a:ext uri="{FF2B5EF4-FFF2-40B4-BE49-F238E27FC236}">
                <a16:creationId xmlns:a16="http://schemas.microsoft.com/office/drawing/2014/main" id="{23073E43-CB80-463D-82C6-CA2DCBB09C11}"/>
              </a:ext>
            </a:extLst>
          </p:cNvPr>
          <p:cNvSpPr>
            <a:spLocks noGrp="1"/>
          </p:cNvSpPr>
          <p:nvPr>
            <p:ph idx="1"/>
          </p:nvPr>
        </p:nvSpPr>
        <p:spPr>
          <a:xfrm>
            <a:off x="1141413" y="1735831"/>
            <a:ext cx="9905998" cy="4503651"/>
          </a:xfrm>
          <a:solidFill>
            <a:schemeClr val="bg1"/>
          </a:solidFill>
        </p:spPr>
        <p:txBody>
          <a:bodyPr>
            <a:normAutofit fontScale="62500" lnSpcReduction="20000"/>
          </a:bodyPr>
          <a:lstStyle/>
          <a:p>
            <a:r>
              <a:rPr lang="en-US" dirty="0"/>
              <a:t>Initialize a repository</a:t>
            </a:r>
          </a:p>
          <a:p>
            <a:pPr marL="0" indent="0">
              <a:buNone/>
            </a:pPr>
            <a:r>
              <a:rPr lang="en-US" dirty="0">
                <a:solidFill>
                  <a:srgbClr val="92D050"/>
                </a:solidFill>
              </a:rPr>
              <a:t>git </a:t>
            </a:r>
            <a:r>
              <a:rPr lang="en-US" dirty="0" err="1">
                <a:solidFill>
                  <a:srgbClr val="92D050"/>
                </a:solidFill>
              </a:rPr>
              <a:t>init</a:t>
            </a:r>
            <a:endParaRPr lang="en-US" dirty="0">
              <a:solidFill>
                <a:srgbClr val="92D050"/>
              </a:solidFill>
            </a:endParaRPr>
          </a:p>
          <a:p>
            <a:r>
              <a:rPr lang="en-US" dirty="0"/>
              <a:t>Add assets to the repository</a:t>
            </a:r>
          </a:p>
          <a:p>
            <a:pPr marL="0" indent="0">
              <a:buNone/>
            </a:pPr>
            <a:r>
              <a:rPr lang="en-US" dirty="0">
                <a:solidFill>
                  <a:srgbClr val="92D050"/>
                </a:solidFill>
              </a:rPr>
              <a:t>git add .</a:t>
            </a:r>
          </a:p>
          <a:p>
            <a:r>
              <a:rPr lang="en-US" dirty="0"/>
              <a:t>Verify the content</a:t>
            </a:r>
          </a:p>
          <a:p>
            <a:pPr marL="0" indent="0">
              <a:buNone/>
            </a:pPr>
            <a:r>
              <a:rPr lang="en-US" dirty="0">
                <a:solidFill>
                  <a:srgbClr val="92D050"/>
                </a:solidFill>
              </a:rPr>
              <a:t>git status</a:t>
            </a:r>
          </a:p>
          <a:p>
            <a:r>
              <a:rPr lang="en-US" dirty="0"/>
              <a:t>Commit the source</a:t>
            </a:r>
          </a:p>
          <a:p>
            <a:pPr marL="0" indent="0">
              <a:buNone/>
            </a:pPr>
            <a:r>
              <a:rPr lang="en-US" dirty="0">
                <a:solidFill>
                  <a:srgbClr val="92D050"/>
                </a:solidFill>
              </a:rPr>
              <a:t>git commit -m “Initial commit”</a:t>
            </a:r>
          </a:p>
          <a:p>
            <a:r>
              <a:rPr lang="en-US" dirty="0"/>
              <a:t>Set the remote location</a:t>
            </a:r>
          </a:p>
          <a:p>
            <a:pPr marL="0" indent="0">
              <a:buNone/>
            </a:pPr>
            <a:r>
              <a:rPr lang="en-US" dirty="0">
                <a:solidFill>
                  <a:srgbClr val="92D050"/>
                </a:solidFill>
              </a:rPr>
              <a:t>git remote add origin </a:t>
            </a:r>
            <a:r>
              <a:rPr lang="en-US" dirty="0" err="1">
                <a:solidFill>
                  <a:srgbClr val="92D050"/>
                </a:solidFill>
              </a:rPr>
              <a:t>git@github.com:CedricAgoda</a:t>
            </a:r>
            <a:r>
              <a:rPr lang="en-US" dirty="0">
                <a:solidFill>
                  <a:srgbClr val="92D050"/>
                </a:solidFill>
              </a:rPr>
              <a:t>/</a:t>
            </a:r>
            <a:r>
              <a:rPr lang="en-US" dirty="0" err="1">
                <a:solidFill>
                  <a:srgbClr val="92D050"/>
                </a:solidFill>
              </a:rPr>
              <a:t>techatagoda-cicd.git</a:t>
            </a:r>
            <a:endParaRPr lang="en-US" dirty="0">
              <a:solidFill>
                <a:srgbClr val="92D050"/>
              </a:solidFill>
            </a:endParaRPr>
          </a:p>
          <a:p>
            <a:r>
              <a:rPr lang="en-US" dirty="0"/>
              <a:t>“Push” the changes to the remote location on GitHub</a:t>
            </a:r>
          </a:p>
          <a:p>
            <a:pPr marL="0" indent="0">
              <a:buNone/>
            </a:pPr>
            <a:r>
              <a:rPr lang="en-US" dirty="0">
                <a:solidFill>
                  <a:srgbClr val="92D050"/>
                </a:solidFill>
              </a:rPr>
              <a:t>git push -u remote master</a:t>
            </a:r>
          </a:p>
        </p:txBody>
      </p:sp>
      <p:sp>
        <p:nvSpPr>
          <p:cNvPr id="4" name="Content Placeholder 2">
            <a:extLst>
              <a:ext uri="{FF2B5EF4-FFF2-40B4-BE49-F238E27FC236}">
                <a16:creationId xmlns:a16="http://schemas.microsoft.com/office/drawing/2014/main" id="{07306433-A822-49FD-AE4E-46E4889AA734}"/>
              </a:ext>
            </a:extLst>
          </p:cNvPr>
          <p:cNvSpPr txBox="1">
            <a:spLocks/>
          </p:cNvSpPr>
          <p:nvPr/>
        </p:nvSpPr>
        <p:spPr>
          <a:xfrm>
            <a:off x="1755208" y="2985525"/>
            <a:ext cx="8437416" cy="2004261"/>
          </a:xfrm>
          <a:prstGeom prst="rect">
            <a:avLst/>
          </a:prstGeom>
          <a:solidFill>
            <a:schemeClr val="bg1"/>
          </a:solidFill>
          <a:ln w="12700">
            <a:solidFill>
              <a:schemeClr val="tx1"/>
            </a:solid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Setup global variables</a:t>
            </a:r>
          </a:p>
          <a:p>
            <a:pPr marL="0" indent="0">
              <a:buFont typeface="Arial" panose="020B0604020202020204" pitchFamily="34" charset="0"/>
              <a:buNone/>
            </a:pPr>
            <a:r>
              <a:rPr lang="en-US" dirty="0">
                <a:solidFill>
                  <a:srgbClr val="92D050"/>
                </a:solidFill>
              </a:rPr>
              <a:t>git config --global user.name=“Cedric Rochefolle”</a:t>
            </a:r>
          </a:p>
          <a:p>
            <a:pPr marL="0" indent="0">
              <a:buNone/>
            </a:pPr>
            <a:r>
              <a:rPr lang="en-US" dirty="0">
                <a:solidFill>
                  <a:srgbClr val="92D050"/>
                </a:solidFill>
              </a:rPr>
              <a:t>git config --global </a:t>
            </a:r>
            <a:r>
              <a:rPr lang="en-US" dirty="0" err="1">
                <a:solidFill>
                  <a:srgbClr val="92D050"/>
                </a:solidFill>
              </a:rPr>
              <a:t>user.email</a:t>
            </a:r>
            <a:r>
              <a:rPr lang="en-US" dirty="0">
                <a:solidFill>
                  <a:srgbClr val="92D050"/>
                </a:solidFill>
              </a:rPr>
              <a:t>=“cedric.rochefolle@agoda.com”</a:t>
            </a:r>
          </a:p>
          <a:p>
            <a:pPr marL="0" indent="0">
              <a:buFont typeface="Arial" panose="020B0604020202020204" pitchFamily="34" charset="0"/>
              <a:buNone/>
            </a:pPr>
            <a:r>
              <a:rPr lang="en-US" dirty="0"/>
              <a:t>Or use private email in GitHub</a:t>
            </a:r>
          </a:p>
        </p:txBody>
      </p:sp>
    </p:spTree>
    <p:extLst>
      <p:ext uri="{BB962C8B-B14F-4D97-AF65-F5344CB8AC3E}">
        <p14:creationId xmlns:p14="http://schemas.microsoft.com/office/powerpoint/2010/main" val="209130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4E1CB-FAD8-47D8-8546-F6EA624254FF}"/>
              </a:ext>
            </a:extLst>
          </p:cNvPr>
          <p:cNvSpPr>
            <a:spLocks noGrp="1"/>
          </p:cNvSpPr>
          <p:nvPr>
            <p:ph type="title"/>
          </p:nvPr>
        </p:nvSpPr>
        <p:spPr/>
        <p:txBody>
          <a:bodyPr/>
          <a:lstStyle/>
          <a:p>
            <a:r>
              <a:rPr lang="en-US" dirty="0" err="1"/>
              <a:t>Appveyor</a:t>
            </a:r>
            <a:endParaRPr lang="en-US" dirty="0"/>
          </a:p>
        </p:txBody>
      </p:sp>
      <p:sp>
        <p:nvSpPr>
          <p:cNvPr id="3" name="Content Placeholder 2">
            <a:extLst>
              <a:ext uri="{FF2B5EF4-FFF2-40B4-BE49-F238E27FC236}">
                <a16:creationId xmlns:a16="http://schemas.microsoft.com/office/drawing/2014/main" id="{7AEB5247-AF37-465F-B9F6-E8F87F2BD61A}"/>
              </a:ext>
            </a:extLst>
          </p:cNvPr>
          <p:cNvSpPr>
            <a:spLocks noGrp="1"/>
          </p:cNvSpPr>
          <p:nvPr>
            <p:ph idx="1"/>
          </p:nvPr>
        </p:nvSpPr>
        <p:spPr/>
        <p:txBody>
          <a:bodyPr>
            <a:normAutofit fontScale="92500" lnSpcReduction="10000"/>
          </a:bodyPr>
          <a:lstStyle/>
          <a:p>
            <a:r>
              <a:rPr lang="en-US" dirty="0"/>
              <a:t>Go to appveyor.com</a:t>
            </a:r>
          </a:p>
          <a:p>
            <a:r>
              <a:rPr lang="en-US" dirty="0"/>
              <a:t>Go to the “Sign-in” link</a:t>
            </a:r>
          </a:p>
          <a:p>
            <a:r>
              <a:rPr lang="en-US" dirty="0"/>
              <a:t>Use the “GitHub” link</a:t>
            </a:r>
          </a:p>
          <a:p>
            <a:r>
              <a:rPr lang="en-US" dirty="0"/>
              <a:t>Click the “New Project” link</a:t>
            </a:r>
          </a:p>
          <a:p>
            <a:r>
              <a:rPr lang="en-US" dirty="0"/>
              <a:t>Select the GitHub link</a:t>
            </a:r>
          </a:p>
          <a:p>
            <a:r>
              <a:rPr lang="en-US" dirty="0"/>
              <a:t>Authorize GitHub</a:t>
            </a:r>
          </a:p>
          <a:p>
            <a:r>
              <a:rPr lang="en-US" dirty="0"/>
              <a:t>Click on your project</a:t>
            </a:r>
          </a:p>
        </p:txBody>
      </p:sp>
      <p:pic>
        <p:nvPicPr>
          <p:cNvPr id="4" name="Picture 3">
            <a:extLst>
              <a:ext uri="{FF2B5EF4-FFF2-40B4-BE49-F238E27FC236}">
                <a16:creationId xmlns:a16="http://schemas.microsoft.com/office/drawing/2014/main" id="{13BB43E1-E2D9-453A-AB8C-F8C43A2700DC}"/>
              </a:ext>
            </a:extLst>
          </p:cNvPr>
          <p:cNvPicPr>
            <a:picLocks noChangeAspect="1"/>
          </p:cNvPicPr>
          <p:nvPr/>
        </p:nvPicPr>
        <p:blipFill>
          <a:blip r:embed="rId2"/>
          <a:stretch>
            <a:fillRect/>
          </a:stretch>
        </p:blipFill>
        <p:spPr>
          <a:xfrm>
            <a:off x="6491825" y="889146"/>
            <a:ext cx="4409524" cy="4190476"/>
          </a:xfrm>
          <a:prstGeom prst="rect">
            <a:avLst/>
          </a:prstGeom>
        </p:spPr>
      </p:pic>
    </p:spTree>
    <p:extLst>
      <p:ext uri="{BB962C8B-B14F-4D97-AF65-F5344CB8AC3E}">
        <p14:creationId xmlns:p14="http://schemas.microsoft.com/office/powerpoint/2010/main" val="2146469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6FDF9-0EA1-4F27-9781-53660756AFEC}"/>
              </a:ext>
            </a:extLst>
          </p:cNvPr>
          <p:cNvSpPr>
            <a:spLocks noGrp="1"/>
          </p:cNvSpPr>
          <p:nvPr>
            <p:ph type="title"/>
          </p:nvPr>
        </p:nvSpPr>
        <p:spPr/>
        <p:txBody>
          <a:bodyPr/>
          <a:lstStyle/>
          <a:p>
            <a:r>
              <a:rPr lang="en-US" dirty="0"/>
              <a:t>Save the YAML</a:t>
            </a:r>
          </a:p>
        </p:txBody>
      </p:sp>
      <p:pic>
        <p:nvPicPr>
          <p:cNvPr id="4" name="Picture 3">
            <a:extLst>
              <a:ext uri="{FF2B5EF4-FFF2-40B4-BE49-F238E27FC236}">
                <a16:creationId xmlns:a16="http://schemas.microsoft.com/office/drawing/2014/main" id="{0C26CC36-C4F3-4EFC-8EBB-8CAF222D1AC3}"/>
              </a:ext>
            </a:extLst>
          </p:cNvPr>
          <p:cNvPicPr>
            <a:picLocks noChangeAspect="1"/>
          </p:cNvPicPr>
          <p:nvPr/>
        </p:nvPicPr>
        <p:blipFill>
          <a:blip r:embed="rId2"/>
          <a:stretch>
            <a:fillRect/>
          </a:stretch>
        </p:blipFill>
        <p:spPr>
          <a:xfrm>
            <a:off x="5106207" y="76619"/>
            <a:ext cx="5133333" cy="6704762"/>
          </a:xfrm>
          <a:prstGeom prst="rect">
            <a:avLst/>
          </a:prstGeom>
        </p:spPr>
      </p:pic>
    </p:spTree>
    <p:extLst>
      <p:ext uri="{BB962C8B-B14F-4D97-AF65-F5344CB8AC3E}">
        <p14:creationId xmlns:p14="http://schemas.microsoft.com/office/powerpoint/2010/main" val="643365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8A537-A2B0-4D56-BC9E-9511417717F4}"/>
              </a:ext>
            </a:extLst>
          </p:cNvPr>
          <p:cNvSpPr>
            <a:spLocks noGrp="1"/>
          </p:cNvSpPr>
          <p:nvPr>
            <p:ph type="title"/>
          </p:nvPr>
        </p:nvSpPr>
        <p:spPr/>
        <p:txBody>
          <a:bodyPr/>
          <a:lstStyle/>
          <a:p>
            <a:r>
              <a:rPr lang="en-US" dirty="0"/>
              <a:t>Let’s add Unit Tests</a:t>
            </a:r>
          </a:p>
        </p:txBody>
      </p:sp>
      <p:sp>
        <p:nvSpPr>
          <p:cNvPr id="4" name="Content Placeholder 2">
            <a:extLst>
              <a:ext uri="{FF2B5EF4-FFF2-40B4-BE49-F238E27FC236}">
                <a16:creationId xmlns:a16="http://schemas.microsoft.com/office/drawing/2014/main" id="{59CB68D9-0DD9-4942-AD7A-7E86905E00D6}"/>
              </a:ext>
            </a:extLst>
          </p:cNvPr>
          <p:cNvSpPr>
            <a:spLocks noGrp="1"/>
          </p:cNvSpPr>
          <p:nvPr>
            <p:ph idx="1"/>
          </p:nvPr>
        </p:nvSpPr>
        <p:spPr>
          <a:xfrm>
            <a:off x="1141413" y="1735831"/>
            <a:ext cx="9905998" cy="4503651"/>
          </a:xfrm>
          <a:solidFill>
            <a:schemeClr val="bg1"/>
          </a:solidFill>
        </p:spPr>
        <p:txBody>
          <a:bodyPr>
            <a:normAutofit/>
          </a:bodyPr>
          <a:lstStyle/>
          <a:p>
            <a:r>
              <a:rPr lang="en-US" dirty="0"/>
              <a:t>Create a new folder at same level</a:t>
            </a:r>
          </a:p>
          <a:p>
            <a:pPr marL="0" indent="0">
              <a:buNone/>
            </a:pPr>
            <a:r>
              <a:rPr lang="en-US" dirty="0">
                <a:solidFill>
                  <a:srgbClr val="92D050"/>
                </a:solidFill>
              </a:rPr>
              <a:t>cd ..</a:t>
            </a:r>
          </a:p>
          <a:p>
            <a:pPr marL="0" indent="0">
              <a:buNone/>
            </a:pPr>
            <a:r>
              <a:rPr lang="en-US" dirty="0" err="1">
                <a:solidFill>
                  <a:srgbClr val="92D050"/>
                </a:solidFill>
              </a:rPr>
              <a:t>mkdir</a:t>
            </a:r>
            <a:r>
              <a:rPr lang="en-US" dirty="0">
                <a:solidFill>
                  <a:srgbClr val="92D050"/>
                </a:solidFill>
              </a:rPr>
              <a:t> tests</a:t>
            </a:r>
          </a:p>
          <a:p>
            <a:pPr marL="0" indent="0">
              <a:buNone/>
            </a:pPr>
            <a:r>
              <a:rPr lang="en-US" dirty="0">
                <a:solidFill>
                  <a:srgbClr val="92D050"/>
                </a:solidFill>
              </a:rPr>
              <a:t>cd tests</a:t>
            </a:r>
          </a:p>
          <a:p>
            <a:pPr marL="0" indent="0">
              <a:buNone/>
            </a:pPr>
            <a:r>
              <a:rPr lang="en-US" dirty="0">
                <a:solidFill>
                  <a:srgbClr val="92D050"/>
                </a:solidFill>
              </a:rPr>
              <a:t>dotnet new </a:t>
            </a:r>
            <a:r>
              <a:rPr lang="en-US" dirty="0" err="1">
                <a:solidFill>
                  <a:srgbClr val="92D050"/>
                </a:solidFill>
              </a:rPr>
              <a:t>xunit</a:t>
            </a:r>
            <a:endParaRPr lang="en-US" dirty="0">
              <a:solidFill>
                <a:srgbClr val="92D050"/>
              </a:solidFill>
            </a:endParaRPr>
          </a:p>
          <a:p>
            <a:r>
              <a:rPr lang="en-US" dirty="0"/>
              <a:t>Add reference to the project (use your .</a:t>
            </a:r>
            <a:r>
              <a:rPr lang="en-US" dirty="0" err="1"/>
              <a:t>csproj</a:t>
            </a:r>
            <a:r>
              <a:rPr lang="en-US" dirty="0"/>
              <a:t> path)</a:t>
            </a:r>
          </a:p>
          <a:p>
            <a:pPr marL="0" indent="0">
              <a:buNone/>
            </a:pPr>
            <a:r>
              <a:rPr lang="en-US" dirty="0">
                <a:solidFill>
                  <a:srgbClr val="92D050"/>
                </a:solidFill>
              </a:rPr>
              <a:t>dotnet add reference ../</a:t>
            </a:r>
            <a:r>
              <a:rPr lang="en-US" dirty="0" err="1">
                <a:solidFill>
                  <a:srgbClr val="92D050"/>
                </a:solidFill>
              </a:rPr>
              <a:t>src</a:t>
            </a:r>
            <a:r>
              <a:rPr lang="en-US" dirty="0">
                <a:solidFill>
                  <a:srgbClr val="92D050"/>
                </a:solidFill>
              </a:rPr>
              <a:t>/stage1.csproj</a:t>
            </a:r>
          </a:p>
          <a:p>
            <a:pPr marL="0" indent="0">
              <a:buNone/>
            </a:pPr>
            <a:r>
              <a:rPr lang="en-US" dirty="0">
                <a:solidFill>
                  <a:srgbClr val="92D050"/>
                </a:solidFill>
              </a:rPr>
              <a:t>dotnet restore</a:t>
            </a:r>
          </a:p>
        </p:txBody>
      </p:sp>
    </p:spTree>
    <p:extLst>
      <p:ext uri="{BB962C8B-B14F-4D97-AF65-F5344CB8AC3E}">
        <p14:creationId xmlns:p14="http://schemas.microsoft.com/office/powerpoint/2010/main" val="305112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E23CA-696F-400C-9D2D-425CF06A9334}"/>
              </a:ext>
            </a:extLst>
          </p:cNvPr>
          <p:cNvSpPr>
            <a:spLocks noGrp="1"/>
          </p:cNvSpPr>
          <p:nvPr>
            <p:ph type="title"/>
          </p:nvPr>
        </p:nvSpPr>
        <p:spPr/>
        <p:txBody>
          <a:bodyPr/>
          <a:lstStyle/>
          <a:p>
            <a:r>
              <a:rPr lang="en-US" dirty="0"/>
              <a:t>Create a dummy Service</a:t>
            </a:r>
          </a:p>
        </p:txBody>
      </p:sp>
      <p:pic>
        <p:nvPicPr>
          <p:cNvPr id="4" name="Picture 3">
            <a:extLst>
              <a:ext uri="{FF2B5EF4-FFF2-40B4-BE49-F238E27FC236}">
                <a16:creationId xmlns:a16="http://schemas.microsoft.com/office/drawing/2014/main" id="{94B43CBE-7CB7-441A-BC57-A064D4DF5B67}"/>
              </a:ext>
            </a:extLst>
          </p:cNvPr>
          <p:cNvPicPr>
            <a:picLocks noChangeAspect="1"/>
          </p:cNvPicPr>
          <p:nvPr/>
        </p:nvPicPr>
        <p:blipFill>
          <a:blip r:embed="rId2"/>
          <a:stretch>
            <a:fillRect/>
          </a:stretch>
        </p:blipFill>
        <p:spPr>
          <a:xfrm>
            <a:off x="933241" y="2012826"/>
            <a:ext cx="4428571" cy="3495238"/>
          </a:xfrm>
          <a:prstGeom prst="rect">
            <a:avLst/>
          </a:prstGeom>
        </p:spPr>
      </p:pic>
      <p:pic>
        <p:nvPicPr>
          <p:cNvPr id="5" name="Picture 4">
            <a:extLst>
              <a:ext uri="{FF2B5EF4-FFF2-40B4-BE49-F238E27FC236}">
                <a16:creationId xmlns:a16="http://schemas.microsoft.com/office/drawing/2014/main" id="{E1171B56-7A93-406B-A1FB-380559FC67DA}"/>
              </a:ext>
            </a:extLst>
          </p:cNvPr>
          <p:cNvPicPr>
            <a:picLocks noChangeAspect="1"/>
          </p:cNvPicPr>
          <p:nvPr/>
        </p:nvPicPr>
        <p:blipFill>
          <a:blip r:embed="rId3"/>
          <a:stretch>
            <a:fillRect/>
          </a:stretch>
        </p:blipFill>
        <p:spPr>
          <a:xfrm>
            <a:off x="6663027" y="1320897"/>
            <a:ext cx="4142857" cy="1552381"/>
          </a:xfrm>
          <a:prstGeom prst="rect">
            <a:avLst/>
          </a:prstGeom>
        </p:spPr>
      </p:pic>
      <p:pic>
        <p:nvPicPr>
          <p:cNvPr id="6" name="Picture 5">
            <a:extLst>
              <a:ext uri="{FF2B5EF4-FFF2-40B4-BE49-F238E27FC236}">
                <a16:creationId xmlns:a16="http://schemas.microsoft.com/office/drawing/2014/main" id="{872FE68B-7CED-4F50-94A5-0DF16F086CF0}"/>
              </a:ext>
            </a:extLst>
          </p:cNvPr>
          <p:cNvPicPr>
            <a:picLocks noChangeAspect="1"/>
          </p:cNvPicPr>
          <p:nvPr/>
        </p:nvPicPr>
        <p:blipFill>
          <a:blip r:embed="rId4"/>
          <a:stretch>
            <a:fillRect/>
          </a:stretch>
        </p:blipFill>
        <p:spPr>
          <a:xfrm>
            <a:off x="5617029" y="3002567"/>
            <a:ext cx="6234854" cy="3602748"/>
          </a:xfrm>
          <a:prstGeom prst="rect">
            <a:avLst/>
          </a:prstGeom>
        </p:spPr>
      </p:pic>
    </p:spTree>
    <p:extLst>
      <p:ext uri="{BB962C8B-B14F-4D97-AF65-F5344CB8AC3E}">
        <p14:creationId xmlns:p14="http://schemas.microsoft.com/office/powerpoint/2010/main" val="2877021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62CFC-6A35-4009-9A5C-9A4B135298A3}"/>
              </a:ext>
            </a:extLst>
          </p:cNvPr>
          <p:cNvSpPr>
            <a:spLocks noGrp="1"/>
          </p:cNvSpPr>
          <p:nvPr>
            <p:ph type="title"/>
          </p:nvPr>
        </p:nvSpPr>
        <p:spPr/>
        <p:txBody>
          <a:bodyPr/>
          <a:lstStyle/>
          <a:p>
            <a:r>
              <a:rPr lang="en-US" dirty="0"/>
              <a:t>Add Unit Test</a:t>
            </a:r>
          </a:p>
        </p:txBody>
      </p:sp>
      <p:pic>
        <p:nvPicPr>
          <p:cNvPr id="4" name="Picture 3">
            <a:extLst>
              <a:ext uri="{FF2B5EF4-FFF2-40B4-BE49-F238E27FC236}">
                <a16:creationId xmlns:a16="http://schemas.microsoft.com/office/drawing/2014/main" id="{788B86B9-4097-4EFE-B458-9BE76D655F1A}"/>
              </a:ext>
            </a:extLst>
          </p:cNvPr>
          <p:cNvPicPr>
            <a:picLocks noChangeAspect="1"/>
          </p:cNvPicPr>
          <p:nvPr/>
        </p:nvPicPr>
        <p:blipFill>
          <a:blip r:embed="rId2"/>
          <a:stretch>
            <a:fillRect/>
          </a:stretch>
        </p:blipFill>
        <p:spPr>
          <a:xfrm>
            <a:off x="2627094" y="1666766"/>
            <a:ext cx="5873094" cy="4946870"/>
          </a:xfrm>
          <a:prstGeom prst="rect">
            <a:avLst/>
          </a:prstGeom>
        </p:spPr>
      </p:pic>
    </p:spTree>
    <p:extLst>
      <p:ext uri="{BB962C8B-B14F-4D97-AF65-F5344CB8AC3E}">
        <p14:creationId xmlns:p14="http://schemas.microsoft.com/office/powerpoint/2010/main" val="1477371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646E5-3310-41AE-AA3E-A5FEB53FA87D}"/>
              </a:ext>
            </a:extLst>
          </p:cNvPr>
          <p:cNvSpPr>
            <a:spLocks noGrp="1"/>
          </p:cNvSpPr>
          <p:nvPr>
            <p:ph type="title"/>
          </p:nvPr>
        </p:nvSpPr>
        <p:spPr/>
        <p:txBody>
          <a:bodyPr/>
          <a:lstStyle/>
          <a:p>
            <a:r>
              <a:rPr lang="en-US" dirty="0"/>
              <a:t>Run tests in CI</a:t>
            </a:r>
          </a:p>
        </p:txBody>
      </p:sp>
      <p:pic>
        <p:nvPicPr>
          <p:cNvPr id="4" name="Picture 3">
            <a:extLst>
              <a:ext uri="{FF2B5EF4-FFF2-40B4-BE49-F238E27FC236}">
                <a16:creationId xmlns:a16="http://schemas.microsoft.com/office/drawing/2014/main" id="{4D34D43C-8A0A-4AF0-BE40-648228B50C13}"/>
              </a:ext>
            </a:extLst>
          </p:cNvPr>
          <p:cNvPicPr>
            <a:picLocks noChangeAspect="1"/>
          </p:cNvPicPr>
          <p:nvPr/>
        </p:nvPicPr>
        <p:blipFill>
          <a:blip r:embed="rId2"/>
          <a:stretch>
            <a:fillRect/>
          </a:stretch>
        </p:blipFill>
        <p:spPr>
          <a:xfrm>
            <a:off x="4627985" y="175199"/>
            <a:ext cx="7323885" cy="6507601"/>
          </a:xfrm>
          <a:prstGeom prst="rect">
            <a:avLst/>
          </a:prstGeom>
        </p:spPr>
      </p:pic>
      <p:pic>
        <p:nvPicPr>
          <p:cNvPr id="6" name="Picture 5">
            <a:extLst>
              <a:ext uri="{FF2B5EF4-FFF2-40B4-BE49-F238E27FC236}">
                <a16:creationId xmlns:a16="http://schemas.microsoft.com/office/drawing/2014/main" id="{E5D93A16-B1B8-4757-834A-E715C29D844D}"/>
              </a:ext>
            </a:extLst>
          </p:cNvPr>
          <p:cNvPicPr>
            <a:picLocks noChangeAspect="1"/>
          </p:cNvPicPr>
          <p:nvPr/>
        </p:nvPicPr>
        <p:blipFill>
          <a:blip r:embed="rId3"/>
          <a:stretch>
            <a:fillRect/>
          </a:stretch>
        </p:blipFill>
        <p:spPr>
          <a:xfrm>
            <a:off x="401903" y="2159272"/>
            <a:ext cx="11385017" cy="2539454"/>
          </a:xfrm>
          <a:prstGeom prst="rect">
            <a:avLst/>
          </a:prstGeom>
          <a:ln>
            <a:solidFill>
              <a:schemeClr val="tx1"/>
            </a:solidFill>
          </a:ln>
        </p:spPr>
      </p:pic>
    </p:spTree>
    <p:extLst>
      <p:ext uri="{BB962C8B-B14F-4D97-AF65-F5344CB8AC3E}">
        <p14:creationId xmlns:p14="http://schemas.microsoft.com/office/powerpoint/2010/main" val="289945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7101C-C182-484C-8B30-8786585B633D}"/>
              </a:ext>
            </a:extLst>
          </p:cNvPr>
          <p:cNvSpPr>
            <a:spLocks noGrp="1"/>
          </p:cNvSpPr>
          <p:nvPr>
            <p:ph type="title"/>
          </p:nvPr>
        </p:nvSpPr>
        <p:spPr/>
        <p:txBody>
          <a:bodyPr/>
          <a:lstStyle/>
          <a:p>
            <a:r>
              <a:rPr lang="en-US" dirty="0"/>
              <a:t>Let’s add Code Coverage</a:t>
            </a:r>
          </a:p>
        </p:txBody>
      </p:sp>
      <p:sp>
        <p:nvSpPr>
          <p:cNvPr id="4" name="Content Placeholder 2">
            <a:extLst>
              <a:ext uri="{FF2B5EF4-FFF2-40B4-BE49-F238E27FC236}">
                <a16:creationId xmlns:a16="http://schemas.microsoft.com/office/drawing/2014/main" id="{53D969F6-A566-4D12-AC27-8C134A16B817}"/>
              </a:ext>
            </a:extLst>
          </p:cNvPr>
          <p:cNvSpPr>
            <a:spLocks noGrp="1"/>
          </p:cNvSpPr>
          <p:nvPr>
            <p:ph idx="1"/>
          </p:nvPr>
        </p:nvSpPr>
        <p:spPr>
          <a:xfrm>
            <a:off x="1141413" y="1735831"/>
            <a:ext cx="9905998" cy="4503651"/>
          </a:xfrm>
          <a:solidFill>
            <a:schemeClr val="bg1"/>
          </a:solidFill>
        </p:spPr>
        <p:txBody>
          <a:bodyPr>
            <a:normAutofit fontScale="92500"/>
          </a:bodyPr>
          <a:lstStyle/>
          <a:p>
            <a:r>
              <a:rPr lang="en-US" dirty="0"/>
              <a:t>Add </a:t>
            </a:r>
            <a:r>
              <a:rPr lang="en-US" dirty="0" err="1"/>
              <a:t>opencover</a:t>
            </a:r>
            <a:r>
              <a:rPr lang="en-US" dirty="0"/>
              <a:t> dependency</a:t>
            </a:r>
          </a:p>
          <a:p>
            <a:pPr marL="0" indent="0">
              <a:buNone/>
            </a:pPr>
            <a:r>
              <a:rPr lang="en-US" dirty="0">
                <a:solidFill>
                  <a:srgbClr val="92D050"/>
                </a:solidFill>
              </a:rPr>
              <a:t>dotnet add package </a:t>
            </a:r>
            <a:r>
              <a:rPr lang="en-US" dirty="0" err="1">
                <a:solidFill>
                  <a:srgbClr val="92D050"/>
                </a:solidFill>
              </a:rPr>
              <a:t>opencover</a:t>
            </a:r>
            <a:endParaRPr lang="en-US" dirty="0">
              <a:solidFill>
                <a:srgbClr val="92D050"/>
              </a:solidFill>
            </a:endParaRPr>
          </a:p>
          <a:p>
            <a:pPr marL="0" indent="0">
              <a:buNone/>
            </a:pPr>
            <a:r>
              <a:rPr lang="en-US" dirty="0">
                <a:solidFill>
                  <a:srgbClr val="92D050"/>
                </a:solidFill>
              </a:rPr>
              <a:t>dotnet restore</a:t>
            </a:r>
          </a:p>
          <a:p>
            <a:r>
              <a:rPr lang="en-US" dirty="0"/>
              <a:t>Find the local </a:t>
            </a:r>
            <a:r>
              <a:rPr lang="en-US" dirty="0" err="1"/>
              <a:t>nuget</a:t>
            </a:r>
            <a:r>
              <a:rPr lang="en-US" dirty="0"/>
              <a:t> folder</a:t>
            </a:r>
          </a:p>
          <a:p>
            <a:pPr marL="0" indent="0">
              <a:buNone/>
            </a:pPr>
            <a:r>
              <a:rPr lang="en-US" dirty="0">
                <a:solidFill>
                  <a:srgbClr val="92D050"/>
                </a:solidFill>
              </a:rPr>
              <a:t>dotnet </a:t>
            </a:r>
            <a:r>
              <a:rPr lang="en-US" dirty="0" err="1">
                <a:solidFill>
                  <a:srgbClr val="92D050"/>
                </a:solidFill>
              </a:rPr>
              <a:t>nuget</a:t>
            </a:r>
            <a:r>
              <a:rPr lang="en-US" dirty="0">
                <a:solidFill>
                  <a:srgbClr val="92D050"/>
                </a:solidFill>
              </a:rPr>
              <a:t> locals -l global-packages</a:t>
            </a:r>
          </a:p>
          <a:p>
            <a:r>
              <a:rPr lang="en-US" dirty="0"/>
              <a:t>Run </a:t>
            </a:r>
            <a:r>
              <a:rPr lang="en-US" dirty="0" err="1"/>
              <a:t>opencover</a:t>
            </a:r>
            <a:endParaRPr lang="en-US" dirty="0"/>
          </a:p>
          <a:p>
            <a:pPr marL="0" indent="0">
              <a:buNone/>
            </a:pPr>
            <a:r>
              <a:rPr lang="en-US" dirty="0">
                <a:solidFill>
                  <a:srgbClr val="92D050"/>
                </a:solidFill>
              </a:rPr>
              <a:t>&amp; $HOME\.</a:t>
            </a:r>
            <a:r>
              <a:rPr lang="en-US" dirty="0" err="1">
                <a:solidFill>
                  <a:srgbClr val="92D050"/>
                </a:solidFill>
              </a:rPr>
              <a:t>nuget</a:t>
            </a:r>
            <a:r>
              <a:rPr lang="en-US" dirty="0">
                <a:solidFill>
                  <a:srgbClr val="92D050"/>
                </a:solidFill>
              </a:rPr>
              <a:t>\packages\</a:t>
            </a:r>
            <a:r>
              <a:rPr lang="en-US" dirty="0" err="1">
                <a:solidFill>
                  <a:srgbClr val="92D050"/>
                </a:solidFill>
              </a:rPr>
              <a:t>opencover</a:t>
            </a:r>
            <a:r>
              <a:rPr lang="en-US" dirty="0">
                <a:solidFill>
                  <a:srgbClr val="92D050"/>
                </a:solidFill>
              </a:rPr>
              <a:t>\4.6.519\tools\OpenCover.Console.exe -</a:t>
            </a:r>
            <a:r>
              <a:rPr lang="en-US" dirty="0" err="1">
                <a:solidFill>
                  <a:srgbClr val="92D050"/>
                </a:solidFill>
              </a:rPr>
              <a:t>register:user</a:t>
            </a:r>
            <a:r>
              <a:rPr lang="en-US" dirty="0">
                <a:solidFill>
                  <a:srgbClr val="92D050"/>
                </a:solidFill>
              </a:rPr>
              <a:t> -</a:t>
            </a:r>
            <a:r>
              <a:rPr lang="en-US" dirty="0" err="1">
                <a:solidFill>
                  <a:srgbClr val="92D050"/>
                </a:solidFill>
              </a:rPr>
              <a:t>oldStyle</a:t>
            </a:r>
            <a:r>
              <a:rPr lang="en-US" dirty="0">
                <a:solidFill>
                  <a:srgbClr val="92D050"/>
                </a:solidFill>
              </a:rPr>
              <a:t> -</a:t>
            </a:r>
            <a:r>
              <a:rPr lang="en-US" dirty="0" err="1">
                <a:solidFill>
                  <a:srgbClr val="92D050"/>
                </a:solidFill>
              </a:rPr>
              <a:t>target:"dotnet.exe</a:t>
            </a:r>
            <a:r>
              <a:rPr lang="en-US" dirty="0">
                <a:solidFill>
                  <a:srgbClr val="92D050"/>
                </a:solidFill>
              </a:rPr>
              <a:t>" -</a:t>
            </a:r>
            <a:r>
              <a:rPr lang="en-US" dirty="0" err="1">
                <a:solidFill>
                  <a:srgbClr val="92D050"/>
                </a:solidFill>
              </a:rPr>
              <a:t>targetargs</a:t>
            </a:r>
            <a:r>
              <a:rPr lang="en-US" dirty="0">
                <a:solidFill>
                  <a:srgbClr val="92D050"/>
                </a:solidFill>
              </a:rPr>
              <a:t>:"test </a:t>
            </a:r>
            <a:r>
              <a:rPr lang="en-US" dirty="0" err="1">
                <a:solidFill>
                  <a:srgbClr val="92D050"/>
                </a:solidFill>
              </a:rPr>
              <a:t>tests.csproj</a:t>
            </a:r>
            <a:r>
              <a:rPr lang="en-US" dirty="0">
                <a:solidFill>
                  <a:srgbClr val="92D050"/>
                </a:solidFill>
              </a:rPr>
              <a:t>" -filter:"+[</a:t>
            </a:r>
            <a:r>
              <a:rPr lang="en-US" dirty="0" err="1">
                <a:solidFill>
                  <a:srgbClr val="92D050"/>
                </a:solidFill>
              </a:rPr>
              <a:t>opensourceci</a:t>
            </a:r>
            <a:r>
              <a:rPr lang="en-US" dirty="0">
                <a:solidFill>
                  <a:srgbClr val="92D050"/>
                </a:solidFill>
              </a:rPr>
              <a:t>*]* +[tests*]*" -</a:t>
            </a:r>
            <a:r>
              <a:rPr lang="en-US" dirty="0" err="1">
                <a:solidFill>
                  <a:srgbClr val="92D050"/>
                </a:solidFill>
              </a:rPr>
              <a:t>output:"coverage.xml</a:t>
            </a:r>
            <a:r>
              <a:rPr lang="en-US" dirty="0">
                <a:solidFill>
                  <a:srgbClr val="92D050"/>
                </a:solidFill>
              </a:rPr>
              <a:t>"</a:t>
            </a:r>
          </a:p>
          <a:p>
            <a:pPr marL="0" indent="0">
              <a:buNone/>
            </a:pPr>
            <a:endParaRPr lang="en-US" dirty="0">
              <a:solidFill>
                <a:srgbClr val="92D050"/>
              </a:solidFill>
            </a:endParaRPr>
          </a:p>
        </p:txBody>
      </p:sp>
      <p:sp>
        <p:nvSpPr>
          <p:cNvPr id="5" name="TextBox 4">
            <a:extLst>
              <a:ext uri="{FF2B5EF4-FFF2-40B4-BE49-F238E27FC236}">
                <a16:creationId xmlns:a16="http://schemas.microsoft.com/office/drawing/2014/main" id="{41221D88-437B-4D82-A71A-9D2B7AF51A8D}"/>
              </a:ext>
            </a:extLst>
          </p:cNvPr>
          <p:cNvSpPr txBox="1"/>
          <p:nvPr/>
        </p:nvSpPr>
        <p:spPr>
          <a:xfrm>
            <a:off x="1141413" y="1571610"/>
            <a:ext cx="9905997" cy="4832092"/>
          </a:xfrm>
          <a:prstGeom prst="rect">
            <a:avLst/>
          </a:prstGeom>
          <a:solidFill>
            <a:schemeClr val="bg2">
              <a:lumMod val="75000"/>
            </a:schemeClr>
          </a:solidFill>
          <a:ln w="12700">
            <a:solidFill>
              <a:schemeClr val="tx1"/>
            </a:solidFill>
          </a:ln>
        </p:spPr>
        <p:txBody>
          <a:bodyPr wrap="square" rtlCol="0">
            <a:spAutoFit/>
          </a:bodyPr>
          <a:lstStyle/>
          <a:p>
            <a:r>
              <a:rPr lang="en-US" sz="2800" dirty="0" err="1"/>
              <a:t>Opencover</a:t>
            </a:r>
            <a:r>
              <a:rPr lang="en-US" sz="2800" dirty="0"/>
              <a:t> parameters:</a:t>
            </a:r>
          </a:p>
          <a:p>
            <a:pPr marL="285750" indent="-285750">
              <a:buFontTx/>
              <a:buChar char="-"/>
            </a:pPr>
            <a:r>
              <a:rPr lang="en-US" sz="2800" dirty="0"/>
              <a:t> </a:t>
            </a:r>
            <a:r>
              <a:rPr lang="en-US" sz="2800" b="1" dirty="0">
                <a:solidFill>
                  <a:schemeClr val="accent1">
                    <a:lumMod val="75000"/>
                  </a:schemeClr>
                </a:solidFill>
              </a:rPr>
              <a:t>register</a:t>
            </a:r>
            <a:r>
              <a:rPr lang="en-US" sz="2800" dirty="0"/>
              <a:t>: to register the code coverage (the OS will not let you inspect DLL if this setting is not correct). In our case, use “-</a:t>
            </a:r>
            <a:r>
              <a:rPr lang="en-US" sz="2800" dirty="0" err="1"/>
              <a:t>register:user</a:t>
            </a:r>
            <a:r>
              <a:rPr lang="en-US" sz="2800" dirty="0"/>
              <a:t>”</a:t>
            </a:r>
          </a:p>
          <a:p>
            <a:pPr marL="285750" indent="-285750">
              <a:buFontTx/>
              <a:buChar char="-"/>
            </a:pPr>
            <a:r>
              <a:rPr lang="en-US" sz="2800" dirty="0"/>
              <a:t> </a:t>
            </a:r>
            <a:r>
              <a:rPr lang="en-US" sz="2800" b="1" dirty="0" err="1">
                <a:solidFill>
                  <a:schemeClr val="accent1">
                    <a:lumMod val="75000"/>
                  </a:schemeClr>
                </a:solidFill>
              </a:rPr>
              <a:t>oldStyle</a:t>
            </a:r>
            <a:r>
              <a:rPr lang="en-US" sz="2800" dirty="0"/>
              <a:t>: used for pre-Silverlight code. It also helps to inspect dotnet core code </a:t>
            </a:r>
            <a:r>
              <a:rPr lang="en-US" sz="2800" dirty="0">
                <a:sym typeface="Wingdings" panose="05000000000000000000" pitchFamily="2" charset="2"/>
              </a:rPr>
              <a:t></a:t>
            </a:r>
          </a:p>
          <a:p>
            <a:pPr marL="285750" indent="-285750">
              <a:buFontTx/>
              <a:buChar char="-"/>
            </a:pPr>
            <a:r>
              <a:rPr lang="en-US" sz="2800" dirty="0">
                <a:sym typeface="Wingdings" panose="05000000000000000000" pitchFamily="2" charset="2"/>
              </a:rPr>
              <a:t> </a:t>
            </a:r>
            <a:r>
              <a:rPr lang="en-US" sz="2800" b="1" dirty="0">
                <a:solidFill>
                  <a:schemeClr val="accent1">
                    <a:lumMod val="75000"/>
                  </a:schemeClr>
                </a:solidFill>
                <a:sym typeface="Wingdings" panose="05000000000000000000" pitchFamily="2" charset="2"/>
              </a:rPr>
              <a:t>target</a:t>
            </a:r>
            <a:r>
              <a:rPr lang="en-US" sz="2800" dirty="0">
                <a:sym typeface="Wingdings" panose="05000000000000000000" pitchFamily="2" charset="2"/>
              </a:rPr>
              <a:t>: what command to execute</a:t>
            </a:r>
          </a:p>
          <a:p>
            <a:pPr marL="285750" indent="-285750">
              <a:buFontTx/>
              <a:buChar char="-"/>
            </a:pPr>
            <a:r>
              <a:rPr lang="en-US" sz="2800" dirty="0"/>
              <a:t> </a:t>
            </a:r>
            <a:r>
              <a:rPr lang="en-US" sz="2800" b="1" dirty="0" err="1">
                <a:solidFill>
                  <a:schemeClr val="accent1">
                    <a:lumMod val="75000"/>
                  </a:schemeClr>
                </a:solidFill>
              </a:rPr>
              <a:t>targetargs</a:t>
            </a:r>
            <a:r>
              <a:rPr lang="en-US" sz="2800" dirty="0"/>
              <a:t>: the parameters to run the above command</a:t>
            </a:r>
          </a:p>
          <a:p>
            <a:pPr marL="285750" indent="-285750">
              <a:buFontTx/>
              <a:buChar char="-"/>
            </a:pPr>
            <a:r>
              <a:rPr lang="en-US" sz="2800" dirty="0"/>
              <a:t> </a:t>
            </a:r>
            <a:r>
              <a:rPr lang="en-US" sz="2800" b="1" dirty="0">
                <a:solidFill>
                  <a:schemeClr val="accent1">
                    <a:lumMod val="75000"/>
                  </a:schemeClr>
                </a:solidFill>
              </a:rPr>
              <a:t>filter</a:t>
            </a:r>
            <a:r>
              <a:rPr lang="en-US" sz="2800" dirty="0"/>
              <a:t>: to include/exclude code to cover (namespace names, supports wildcard)</a:t>
            </a:r>
          </a:p>
          <a:p>
            <a:pPr marL="285750" indent="-285750">
              <a:buFontTx/>
              <a:buChar char="-"/>
            </a:pPr>
            <a:r>
              <a:rPr lang="en-US" sz="2800" dirty="0"/>
              <a:t> </a:t>
            </a:r>
            <a:r>
              <a:rPr lang="en-US" sz="2800" b="1" dirty="0">
                <a:solidFill>
                  <a:schemeClr val="accent1">
                    <a:lumMod val="75000"/>
                  </a:schemeClr>
                </a:solidFill>
              </a:rPr>
              <a:t>output</a:t>
            </a:r>
            <a:r>
              <a:rPr lang="en-US" sz="2800" dirty="0"/>
              <a:t>: the XML to output that can be sent to reporting</a:t>
            </a:r>
          </a:p>
        </p:txBody>
      </p:sp>
    </p:spTree>
    <p:extLst>
      <p:ext uri="{BB962C8B-B14F-4D97-AF65-F5344CB8AC3E}">
        <p14:creationId xmlns:p14="http://schemas.microsoft.com/office/powerpoint/2010/main" val="1447913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83E5A-C125-4E9E-B1BF-948FA0FC8D4D}"/>
              </a:ext>
            </a:extLst>
          </p:cNvPr>
          <p:cNvSpPr>
            <a:spLocks noGrp="1"/>
          </p:cNvSpPr>
          <p:nvPr>
            <p:ph type="title"/>
          </p:nvPr>
        </p:nvSpPr>
        <p:spPr/>
        <p:txBody>
          <a:bodyPr/>
          <a:lstStyle/>
          <a:p>
            <a:r>
              <a:rPr lang="en-US" dirty="0"/>
              <a:t>But… it doesn’t work </a:t>
            </a:r>
            <a:r>
              <a:rPr lang="en-US" dirty="0">
                <a:sym typeface="Wingdings" panose="05000000000000000000" pitchFamily="2" charset="2"/>
              </a:rPr>
              <a:t></a:t>
            </a:r>
            <a:endParaRPr lang="en-US" dirty="0"/>
          </a:p>
        </p:txBody>
      </p:sp>
      <p:pic>
        <p:nvPicPr>
          <p:cNvPr id="4" name="Picture 3">
            <a:extLst>
              <a:ext uri="{FF2B5EF4-FFF2-40B4-BE49-F238E27FC236}">
                <a16:creationId xmlns:a16="http://schemas.microsoft.com/office/drawing/2014/main" id="{482E1AA7-C8C0-417C-9579-FF9EE45BE7FE}"/>
              </a:ext>
            </a:extLst>
          </p:cNvPr>
          <p:cNvPicPr>
            <a:picLocks noChangeAspect="1"/>
          </p:cNvPicPr>
          <p:nvPr/>
        </p:nvPicPr>
        <p:blipFill>
          <a:blip r:embed="rId2"/>
          <a:stretch>
            <a:fillRect/>
          </a:stretch>
        </p:blipFill>
        <p:spPr>
          <a:xfrm>
            <a:off x="1141412" y="2008014"/>
            <a:ext cx="6748959" cy="1478570"/>
          </a:xfrm>
          <a:prstGeom prst="rect">
            <a:avLst/>
          </a:prstGeom>
        </p:spPr>
      </p:pic>
      <p:pic>
        <p:nvPicPr>
          <p:cNvPr id="5" name="Picture 4">
            <a:extLst>
              <a:ext uri="{FF2B5EF4-FFF2-40B4-BE49-F238E27FC236}">
                <a16:creationId xmlns:a16="http://schemas.microsoft.com/office/drawing/2014/main" id="{734AEBAD-2D07-4333-A15D-F7D9EFA3425C}"/>
              </a:ext>
            </a:extLst>
          </p:cNvPr>
          <p:cNvPicPr>
            <a:picLocks noChangeAspect="1"/>
          </p:cNvPicPr>
          <p:nvPr/>
        </p:nvPicPr>
        <p:blipFill>
          <a:blip r:embed="rId3"/>
          <a:stretch>
            <a:fillRect/>
          </a:stretch>
        </p:blipFill>
        <p:spPr>
          <a:xfrm>
            <a:off x="1141412" y="4296584"/>
            <a:ext cx="4571429" cy="1771429"/>
          </a:xfrm>
          <a:prstGeom prst="rect">
            <a:avLst/>
          </a:prstGeom>
        </p:spPr>
      </p:pic>
      <p:sp>
        <p:nvSpPr>
          <p:cNvPr id="6" name="TextBox 5">
            <a:extLst>
              <a:ext uri="{FF2B5EF4-FFF2-40B4-BE49-F238E27FC236}">
                <a16:creationId xmlns:a16="http://schemas.microsoft.com/office/drawing/2014/main" id="{81136B66-258A-49D2-A699-3720CFE96290}"/>
              </a:ext>
            </a:extLst>
          </p:cNvPr>
          <p:cNvSpPr txBox="1"/>
          <p:nvPr/>
        </p:nvSpPr>
        <p:spPr>
          <a:xfrm>
            <a:off x="1141412" y="3706918"/>
            <a:ext cx="7591527" cy="369332"/>
          </a:xfrm>
          <a:prstGeom prst="rect">
            <a:avLst/>
          </a:prstGeom>
          <a:noFill/>
        </p:spPr>
        <p:txBody>
          <a:bodyPr wrap="square" rtlCol="0">
            <a:spAutoFit/>
          </a:bodyPr>
          <a:lstStyle/>
          <a:p>
            <a:r>
              <a:rPr lang="en-US" dirty="0"/>
              <a:t>We need to add “FULL” debug mode in both application and test projects:</a:t>
            </a:r>
          </a:p>
        </p:txBody>
      </p:sp>
    </p:spTree>
    <p:extLst>
      <p:ext uri="{BB962C8B-B14F-4D97-AF65-F5344CB8AC3E}">
        <p14:creationId xmlns:p14="http://schemas.microsoft.com/office/powerpoint/2010/main" val="2884773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BC8B5-47CB-4BEE-8494-E467B6CC9168}"/>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6209AEB7-A47B-4E65-860C-BAE2F427B214}"/>
              </a:ext>
            </a:extLst>
          </p:cNvPr>
          <p:cNvSpPr>
            <a:spLocks noGrp="1"/>
          </p:cNvSpPr>
          <p:nvPr>
            <p:ph idx="1"/>
          </p:nvPr>
        </p:nvSpPr>
        <p:spPr/>
        <p:txBody>
          <a:bodyPr>
            <a:normAutofit fontScale="92500" lnSpcReduction="10000"/>
          </a:bodyPr>
          <a:lstStyle/>
          <a:p>
            <a:r>
              <a:rPr lang="en-US" dirty="0"/>
              <a:t>Definitions</a:t>
            </a:r>
          </a:p>
          <a:p>
            <a:r>
              <a:rPr lang="en-US" dirty="0"/>
              <a:t>Tools</a:t>
            </a:r>
          </a:p>
          <a:p>
            <a:r>
              <a:rPr lang="en-US" dirty="0"/>
              <a:t>Application</a:t>
            </a:r>
          </a:p>
          <a:p>
            <a:r>
              <a:rPr lang="en-US" dirty="0"/>
              <a:t>Build System</a:t>
            </a:r>
          </a:p>
          <a:p>
            <a:r>
              <a:rPr lang="en-US" dirty="0"/>
              <a:t>Code Coverage</a:t>
            </a:r>
          </a:p>
          <a:p>
            <a:r>
              <a:rPr lang="en-US" dirty="0"/>
              <a:t>Code Analysis</a:t>
            </a:r>
          </a:p>
          <a:p>
            <a:r>
              <a:rPr lang="en-US" dirty="0"/>
              <a:t>Hosting</a:t>
            </a:r>
          </a:p>
        </p:txBody>
      </p:sp>
    </p:spTree>
    <p:extLst>
      <p:ext uri="{BB962C8B-B14F-4D97-AF65-F5344CB8AC3E}">
        <p14:creationId xmlns:p14="http://schemas.microsoft.com/office/powerpoint/2010/main" val="567128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D0F29-4B3B-47E7-BB28-16138E10ED7B}"/>
              </a:ext>
            </a:extLst>
          </p:cNvPr>
          <p:cNvSpPr>
            <a:spLocks noGrp="1"/>
          </p:cNvSpPr>
          <p:nvPr>
            <p:ph type="title"/>
          </p:nvPr>
        </p:nvSpPr>
        <p:spPr/>
        <p:txBody>
          <a:bodyPr/>
          <a:lstStyle/>
          <a:p>
            <a:r>
              <a:rPr lang="en-US" dirty="0"/>
              <a:t>Let’s run this in the CI</a:t>
            </a:r>
          </a:p>
        </p:txBody>
      </p:sp>
      <p:pic>
        <p:nvPicPr>
          <p:cNvPr id="4" name="Picture 3">
            <a:extLst>
              <a:ext uri="{FF2B5EF4-FFF2-40B4-BE49-F238E27FC236}">
                <a16:creationId xmlns:a16="http://schemas.microsoft.com/office/drawing/2014/main" id="{E57A8206-98A4-49ED-8D1A-A7561263B2CD}"/>
              </a:ext>
            </a:extLst>
          </p:cNvPr>
          <p:cNvPicPr>
            <a:picLocks noChangeAspect="1"/>
          </p:cNvPicPr>
          <p:nvPr/>
        </p:nvPicPr>
        <p:blipFill>
          <a:blip r:embed="rId2"/>
          <a:stretch>
            <a:fillRect/>
          </a:stretch>
        </p:blipFill>
        <p:spPr>
          <a:xfrm>
            <a:off x="1677398" y="1603970"/>
            <a:ext cx="8971428" cy="5076190"/>
          </a:xfrm>
          <a:prstGeom prst="rect">
            <a:avLst/>
          </a:prstGeom>
        </p:spPr>
      </p:pic>
      <p:sp>
        <p:nvSpPr>
          <p:cNvPr id="5" name="TextBox 4">
            <a:extLst>
              <a:ext uri="{FF2B5EF4-FFF2-40B4-BE49-F238E27FC236}">
                <a16:creationId xmlns:a16="http://schemas.microsoft.com/office/drawing/2014/main" id="{1DEB5DFB-4BD8-4B0A-B9A2-41531311CA6C}"/>
              </a:ext>
            </a:extLst>
          </p:cNvPr>
          <p:cNvSpPr txBox="1"/>
          <p:nvPr/>
        </p:nvSpPr>
        <p:spPr>
          <a:xfrm>
            <a:off x="5013229" y="3357235"/>
            <a:ext cx="5635597" cy="1569660"/>
          </a:xfrm>
          <a:prstGeom prst="rect">
            <a:avLst/>
          </a:prstGeom>
          <a:solidFill>
            <a:schemeClr val="bg1"/>
          </a:solidFill>
          <a:ln w="19050">
            <a:solidFill>
              <a:schemeClr val="tx1"/>
            </a:solidFill>
          </a:ln>
        </p:spPr>
        <p:txBody>
          <a:bodyPr wrap="square" rtlCol="0">
            <a:spAutoFit/>
          </a:bodyPr>
          <a:lstStyle/>
          <a:p>
            <a:r>
              <a:rPr lang="en-US" sz="2400" dirty="0"/>
              <a:t>Why build again???</a:t>
            </a:r>
          </a:p>
          <a:p>
            <a:endParaRPr lang="en-US" sz="2400" dirty="0"/>
          </a:p>
          <a:p>
            <a:r>
              <a:rPr lang="en-US" sz="2400" dirty="0"/>
              <a:t>We can add “--no-build” to the “</a:t>
            </a:r>
            <a:r>
              <a:rPr lang="en-US" sz="2400" dirty="0" err="1"/>
              <a:t>targetargs</a:t>
            </a:r>
            <a:r>
              <a:rPr lang="en-US" sz="2400" dirty="0"/>
              <a:t>”</a:t>
            </a:r>
          </a:p>
          <a:p>
            <a:r>
              <a:rPr lang="en-US" sz="2400" dirty="0">
                <a:solidFill>
                  <a:srgbClr val="92D050"/>
                </a:solidFill>
              </a:rPr>
              <a:t>-</a:t>
            </a:r>
            <a:r>
              <a:rPr lang="en-US" sz="2400" dirty="0" err="1">
                <a:solidFill>
                  <a:srgbClr val="92D050"/>
                </a:solidFill>
              </a:rPr>
              <a:t>targetargs</a:t>
            </a:r>
            <a:r>
              <a:rPr lang="en-US" sz="2400" dirty="0">
                <a:solidFill>
                  <a:srgbClr val="92D050"/>
                </a:solidFill>
              </a:rPr>
              <a:t>:"test --no-build </a:t>
            </a:r>
            <a:r>
              <a:rPr lang="en-US" sz="2400" dirty="0" err="1">
                <a:solidFill>
                  <a:srgbClr val="92D050"/>
                </a:solidFill>
              </a:rPr>
              <a:t>tests.csproj</a:t>
            </a:r>
            <a:r>
              <a:rPr lang="en-US" sz="2400" dirty="0">
                <a:solidFill>
                  <a:srgbClr val="92D050"/>
                </a:solidFill>
              </a:rPr>
              <a:t>"</a:t>
            </a:r>
            <a:endParaRPr lang="en-US" sz="2400" dirty="0"/>
          </a:p>
        </p:txBody>
      </p:sp>
      <p:cxnSp>
        <p:nvCxnSpPr>
          <p:cNvPr id="7" name="Straight Arrow Connector 6">
            <a:extLst>
              <a:ext uri="{FF2B5EF4-FFF2-40B4-BE49-F238E27FC236}">
                <a16:creationId xmlns:a16="http://schemas.microsoft.com/office/drawing/2014/main" id="{28909823-D798-4281-87B2-19B07A94C46B}"/>
              </a:ext>
            </a:extLst>
          </p:cNvPr>
          <p:cNvCxnSpPr/>
          <p:nvPr/>
        </p:nvCxnSpPr>
        <p:spPr>
          <a:xfrm flipH="1" flipV="1">
            <a:off x="3987734" y="3504586"/>
            <a:ext cx="1025495" cy="264109"/>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4377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80DBC-4746-437B-BC33-D0D64E0AB1D5}"/>
              </a:ext>
            </a:extLst>
          </p:cNvPr>
          <p:cNvSpPr>
            <a:spLocks noGrp="1"/>
          </p:cNvSpPr>
          <p:nvPr>
            <p:ph type="title"/>
          </p:nvPr>
        </p:nvSpPr>
        <p:spPr/>
        <p:txBody>
          <a:bodyPr/>
          <a:lstStyle/>
          <a:p>
            <a:r>
              <a:rPr lang="en-US" dirty="0"/>
              <a:t>Pushing code coverage to </a:t>
            </a:r>
            <a:r>
              <a:rPr lang="en-US" dirty="0" err="1"/>
              <a:t>CodeCov</a:t>
            </a:r>
            <a:endParaRPr lang="en-US" dirty="0"/>
          </a:p>
        </p:txBody>
      </p:sp>
      <p:sp>
        <p:nvSpPr>
          <p:cNvPr id="3" name="Content Placeholder 2">
            <a:extLst>
              <a:ext uri="{FF2B5EF4-FFF2-40B4-BE49-F238E27FC236}">
                <a16:creationId xmlns:a16="http://schemas.microsoft.com/office/drawing/2014/main" id="{10B5B78F-277E-4800-8F6B-90703E676B06}"/>
              </a:ext>
            </a:extLst>
          </p:cNvPr>
          <p:cNvSpPr>
            <a:spLocks noGrp="1"/>
          </p:cNvSpPr>
          <p:nvPr>
            <p:ph idx="1"/>
          </p:nvPr>
        </p:nvSpPr>
        <p:spPr/>
        <p:txBody>
          <a:bodyPr/>
          <a:lstStyle/>
          <a:p>
            <a:r>
              <a:rPr lang="en-US" dirty="0"/>
              <a:t>Go to </a:t>
            </a:r>
            <a:r>
              <a:rPr lang="en-US" dirty="0">
                <a:hlinkClick r:id="rId2"/>
              </a:rPr>
              <a:t>https://codecov.io</a:t>
            </a:r>
            <a:endParaRPr lang="en-US" dirty="0"/>
          </a:p>
          <a:p>
            <a:r>
              <a:rPr lang="en-US" dirty="0"/>
              <a:t>Click on Sign-in</a:t>
            </a:r>
          </a:p>
        </p:txBody>
      </p:sp>
      <p:pic>
        <p:nvPicPr>
          <p:cNvPr id="4" name="Picture 3">
            <a:extLst>
              <a:ext uri="{FF2B5EF4-FFF2-40B4-BE49-F238E27FC236}">
                <a16:creationId xmlns:a16="http://schemas.microsoft.com/office/drawing/2014/main" id="{35856296-B34B-4DF9-A0F6-8C07A2D5638E}"/>
              </a:ext>
            </a:extLst>
          </p:cNvPr>
          <p:cNvPicPr>
            <a:picLocks noChangeAspect="1"/>
          </p:cNvPicPr>
          <p:nvPr/>
        </p:nvPicPr>
        <p:blipFill>
          <a:blip r:embed="rId3"/>
          <a:stretch>
            <a:fillRect/>
          </a:stretch>
        </p:blipFill>
        <p:spPr>
          <a:xfrm>
            <a:off x="1713458" y="1681381"/>
            <a:ext cx="8761905" cy="3495238"/>
          </a:xfrm>
          <a:prstGeom prst="rect">
            <a:avLst/>
          </a:prstGeom>
        </p:spPr>
      </p:pic>
      <p:pic>
        <p:nvPicPr>
          <p:cNvPr id="5" name="Picture 4">
            <a:extLst>
              <a:ext uri="{FF2B5EF4-FFF2-40B4-BE49-F238E27FC236}">
                <a16:creationId xmlns:a16="http://schemas.microsoft.com/office/drawing/2014/main" id="{74C17962-A654-439B-8070-F3C726848154}"/>
              </a:ext>
            </a:extLst>
          </p:cNvPr>
          <p:cNvPicPr>
            <a:picLocks noChangeAspect="1"/>
          </p:cNvPicPr>
          <p:nvPr/>
        </p:nvPicPr>
        <p:blipFill>
          <a:blip r:embed="rId4"/>
          <a:stretch>
            <a:fillRect/>
          </a:stretch>
        </p:blipFill>
        <p:spPr>
          <a:xfrm>
            <a:off x="3700573" y="304530"/>
            <a:ext cx="4790853" cy="6248939"/>
          </a:xfrm>
          <a:prstGeom prst="rect">
            <a:avLst/>
          </a:prstGeom>
        </p:spPr>
      </p:pic>
      <p:pic>
        <p:nvPicPr>
          <p:cNvPr id="6" name="Picture 5">
            <a:extLst>
              <a:ext uri="{FF2B5EF4-FFF2-40B4-BE49-F238E27FC236}">
                <a16:creationId xmlns:a16="http://schemas.microsoft.com/office/drawing/2014/main" id="{A7456321-F616-46C8-A6C9-F2849AD58074}"/>
              </a:ext>
            </a:extLst>
          </p:cNvPr>
          <p:cNvPicPr>
            <a:picLocks noChangeAspect="1"/>
          </p:cNvPicPr>
          <p:nvPr/>
        </p:nvPicPr>
        <p:blipFill>
          <a:blip r:embed="rId5"/>
          <a:stretch>
            <a:fillRect/>
          </a:stretch>
        </p:blipFill>
        <p:spPr>
          <a:xfrm>
            <a:off x="4586476" y="2338524"/>
            <a:ext cx="3019048" cy="2180952"/>
          </a:xfrm>
          <a:prstGeom prst="rect">
            <a:avLst/>
          </a:prstGeom>
        </p:spPr>
      </p:pic>
      <p:pic>
        <p:nvPicPr>
          <p:cNvPr id="7" name="Picture 6">
            <a:extLst>
              <a:ext uri="{FF2B5EF4-FFF2-40B4-BE49-F238E27FC236}">
                <a16:creationId xmlns:a16="http://schemas.microsoft.com/office/drawing/2014/main" id="{328F111A-FD70-4F13-91FC-93EFE76912C3}"/>
              </a:ext>
            </a:extLst>
          </p:cNvPr>
          <p:cNvPicPr>
            <a:picLocks noChangeAspect="1"/>
          </p:cNvPicPr>
          <p:nvPr/>
        </p:nvPicPr>
        <p:blipFill>
          <a:blip r:embed="rId6"/>
          <a:stretch>
            <a:fillRect/>
          </a:stretch>
        </p:blipFill>
        <p:spPr>
          <a:xfrm>
            <a:off x="1318571" y="457180"/>
            <a:ext cx="9551677" cy="5943638"/>
          </a:xfrm>
          <a:prstGeom prst="rect">
            <a:avLst/>
          </a:prstGeom>
        </p:spPr>
      </p:pic>
      <p:pic>
        <p:nvPicPr>
          <p:cNvPr id="8" name="Picture 7">
            <a:extLst>
              <a:ext uri="{FF2B5EF4-FFF2-40B4-BE49-F238E27FC236}">
                <a16:creationId xmlns:a16="http://schemas.microsoft.com/office/drawing/2014/main" id="{AEB05DC9-3240-4BEE-8772-F7F338B7C79E}"/>
              </a:ext>
            </a:extLst>
          </p:cNvPr>
          <p:cNvPicPr>
            <a:picLocks noChangeAspect="1"/>
          </p:cNvPicPr>
          <p:nvPr/>
        </p:nvPicPr>
        <p:blipFill>
          <a:blip r:embed="rId7"/>
          <a:stretch>
            <a:fillRect/>
          </a:stretch>
        </p:blipFill>
        <p:spPr>
          <a:xfrm>
            <a:off x="2624571" y="2733762"/>
            <a:ext cx="6942857" cy="1390476"/>
          </a:xfrm>
          <a:prstGeom prst="rect">
            <a:avLst/>
          </a:prstGeom>
          <a:ln w="28575">
            <a:solidFill>
              <a:schemeClr val="bg1"/>
            </a:solidFill>
          </a:ln>
        </p:spPr>
      </p:pic>
    </p:spTree>
    <p:extLst>
      <p:ext uri="{BB962C8B-B14F-4D97-AF65-F5344CB8AC3E}">
        <p14:creationId xmlns:p14="http://schemas.microsoft.com/office/powerpoint/2010/main" val="3661388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5"/>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C9B27-AD08-4F88-983C-331EA55E4E7C}"/>
              </a:ext>
            </a:extLst>
          </p:cNvPr>
          <p:cNvSpPr>
            <a:spLocks noGrp="1"/>
          </p:cNvSpPr>
          <p:nvPr>
            <p:ph type="title"/>
          </p:nvPr>
        </p:nvSpPr>
        <p:spPr/>
        <p:txBody>
          <a:bodyPr/>
          <a:lstStyle/>
          <a:p>
            <a:r>
              <a:rPr lang="en-US" dirty="0"/>
              <a:t>Authorize </a:t>
            </a:r>
            <a:r>
              <a:rPr lang="en-US" dirty="0" err="1"/>
              <a:t>Codecov</a:t>
            </a:r>
            <a:r>
              <a:rPr lang="en-US" dirty="0"/>
              <a:t> in </a:t>
            </a:r>
            <a:r>
              <a:rPr lang="en-US" dirty="0" err="1"/>
              <a:t>github</a:t>
            </a:r>
            <a:endParaRPr lang="en-US" dirty="0"/>
          </a:p>
        </p:txBody>
      </p:sp>
      <p:pic>
        <p:nvPicPr>
          <p:cNvPr id="5" name="Picture 4">
            <a:extLst>
              <a:ext uri="{FF2B5EF4-FFF2-40B4-BE49-F238E27FC236}">
                <a16:creationId xmlns:a16="http://schemas.microsoft.com/office/drawing/2014/main" id="{FEF33038-279E-4528-B47F-209591DA568D}"/>
              </a:ext>
            </a:extLst>
          </p:cNvPr>
          <p:cNvPicPr>
            <a:picLocks noChangeAspect="1"/>
          </p:cNvPicPr>
          <p:nvPr/>
        </p:nvPicPr>
        <p:blipFill>
          <a:blip r:embed="rId2"/>
          <a:stretch>
            <a:fillRect/>
          </a:stretch>
        </p:blipFill>
        <p:spPr>
          <a:xfrm>
            <a:off x="644273" y="2326014"/>
            <a:ext cx="10733333" cy="504762"/>
          </a:xfrm>
          <a:prstGeom prst="rect">
            <a:avLst/>
          </a:prstGeom>
        </p:spPr>
      </p:pic>
      <p:sp>
        <p:nvSpPr>
          <p:cNvPr id="6" name="Arrow: Down 5">
            <a:extLst>
              <a:ext uri="{FF2B5EF4-FFF2-40B4-BE49-F238E27FC236}">
                <a16:creationId xmlns:a16="http://schemas.microsoft.com/office/drawing/2014/main" id="{69A6056C-A19F-4C12-BCC1-B62CC1080CF1}"/>
              </a:ext>
            </a:extLst>
          </p:cNvPr>
          <p:cNvSpPr/>
          <p:nvPr/>
        </p:nvSpPr>
        <p:spPr>
          <a:xfrm>
            <a:off x="8654902" y="1796902"/>
            <a:ext cx="457200" cy="64858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pic>
        <p:nvPicPr>
          <p:cNvPr id="8" name="Picture 7">
            <a:extLst>
              <a:ext uri="{FF2B5EF4-FFF2-40B4-BE49-F238E27FC236}">
                <a16:creationId xmlns:a16="http://schemas.microsoft.com/office/drawing/2014/main" id="{9FB54463-678A-4E5F-828F-FBFF982086C9}"/>
              </a:ext>
            </a:extLst>
          </p:cNvPr>
          <p:cNvPicPr>
            <a:picLocks noChangeAspect="1"/>
          </p:cNvPicPr>
          <p:nvPr/>
        </p:nvPicPr>
        <p:blipFill>
          <a:blip r:embed="rId3"/>
          <a:stretch>
            <a:fillRect/>
          </a:stretch>
        </p:blipFill>
        <p:spPr>
          <a:xfrm>
            <a:off x="2110834" y="814296"/>
            <a:ext cx="7967156" cy="5229407"/>
          </a:xfrm>
          <a:prstGeom prst="rect">
            <a:avLst/>
          </a:prstGeom>
        </p:spPr>
      </p:pic>
      <p:sp>
        <p:nvSpPr>
          <p:cNvPr id="9" name="Arrow: Down 8">
            <a:extLst>
              <a:ext uri="{FF2B5EF4-FFF2-40B4-BE49-F238E27FC236}">
                <a16:creationId xmlns:a16="http://schemas.microsoft.com/office/drawing/2014/main" id="{39CC4F0A-04FE-466C-B6F0-6B2B5BA06B1B}"/>
              </a:ext>
            </a:extLst>
          </p:cNvPr>
          <p:cNvSpPr/>
          <p:nvPr/>
        </p:nvSpPr>
        <p:spPr>
          <a:xfrm rot="14969901">
            <a:off x="6858001" y="814298"/>
            <a:ext cx="574158" cy="859408"/>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AC554496-8049-44FA-96FE-43095F05C326}"/>
              </a:ext>
            </a:extLst>
          </p:cNvPr>
          <p:cNvPicPr>
            <a:picLocks noChangeAspect="1"/>
          </p:cNvPicPr>
          <p:nvPr/>
        </p:nvPicPr>
        <p:blipFill>
          <a:blip r:embed="rId4"/>
          <a:stretch>
            <a:fillRect/>
          </a:stretch>
        </p:blipFill>
        <p:spPr>
          <a:xfrm>
            <a:off x="3950375" y="341913"/>
            <a:ext cx="4121128" cy="6174171"/>
          </a:xfrm>
          <a:prstGeom prst="rect">
            <a:avLst/>
          </a:prstGeom>
        </p:spPr>
      </p:pic>
    </p:spTree>
    <p:extLst>
      <p:ext uri="{BB962C8B-B14F-4D97-AF65-F5344CB8AC3E}">
        <p14:creationId xmlns:p14="http://schemas.microsoft.com/office/powerpoint/2010/main" val="1539474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xit" presetSubtype="0" fill="hold" grpId="1" nodeType="withEffect">
                                  <p:stCondLst>
                                    <p:cond delay="0"/>
                                  </p:stCondLst>
                                  <p:childTnLst>
                                    <p:set>
                                      <p:cBhvr>
                                        <p:cTn id="14" dur="1" fill="hold">
                                          <p:stCondLst>
                                            <p:cond delay="0"/>
                                          </p:stCondLst>
                                        </p:cTn>
                                        <p:tgtEl>
                                          <p:spTgt spid="9"/>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8"/>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E301C-4E6B-40FF-A659-3752214D12F1}"/>
              </a:ext>
            </a:extLst>
          </p:cNvPr>
          <p:cNvSpPr>
            <a:spLocks noGrp="1"/>
          </p:cNvSpPr>
          <p:nvPr>
            <p:ph type="title"/>
          </p:nvPr>
        </p:nvSpPr>
        <p:spPr/>
        <p:txBody>
          <a:bodyPr/>
          <a:lstStyle/>
          <a:p>
            <a:r>
              <a:rPr lang="en-US" dirty="0"/>
              <a:t>Create a YAML for </a:t>
            </a:r>
            <a:r>
              <a:rPr lang="en-US" dirty="0" err="1"/>
              <a:t>Codecov</a:t>
            </a:r>
            <a:endParaRPr lang="en-US" dirty="0"/>
          </a:p>
        </p:txBody>
      </p:sp>
      <p:pic>
        <p:nvPicPr>
          <p:cNvPr id="4" name="Picture 3">
            <a:extLst>
              <a:ext uri="{FF2B5EF4-FFF2-40B4-BE49-F238E27FC236}">
                <a16:creationId xmlns:a16="http://schemas.microsoft.com/office/drawing/2014/main" id="{1F85DB48-8EA2-4CE6-A010-2FA994DE9B8A}"/>
              </a:ext>
            </a:extLst>
          </p:cNvPr>
          <p:cNvPicPr>
            <a:picLocks noChangeAspect="1"/>
          </p:cNvPicPr>
          <p:nvPr/>
        </p:nvPicPr>
        <p:blipFill>
          <a:blip r:embed="rId2"/>
          <a:stretch>
            <a:fillRect/>
          </a:stretch>
        </p:blipFill>
        <p:spPr>
          <a:xfrm>
            <a:off x="4061078" y="1641054"/>
            <a:ext cx="4066667" cy="5085714"/>
          </a:xfrm>
          <a:prstGeom prst="rect">
            <a:avLst/>
          </a:prstGeom>
        </p:spPr>
      </p:pic>
    </p:spTree>
    <p:extLst>
      <p:ext uri="{BB962C8B-B14F-4D97-AF65-F5344CB8AC3E}">
        <p14:creationId xmlns:p14="http://schemas.microsoft.com/office/powerpoint/2010/main" val="32602226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E301C-4E6B-40FF-A659-3752214D12F1}"/>
              </a:ext>
            </a:extLst>
          </p:cNvPr>
          <p:cNvSpPr>
            <a:spLocks noGrp="1"/>
          </p:cNvSpPr>
          <p:nvPr>
            <p:ph type="title"/>
          </p:nvPr>
        </p:nvSpPr>
        <p:spPr/>
        <p:txBody>
          <a:bodyPr/>
          <a:lstStyle/>
          <a:p>
            <a:r>
              <a:rPr lang="en-US" dirty="0"/>
              <a:t>Run the </a:t>
            </a:r>
            <a:r>
              <a:rPr lang="en-US" dirty="0" err="1"/>
              <a:t>codecov</a:t>
            </a:r>
            <a:r>
              <a:rPr lang="en-US" dirty="0"/>
              <a:t> plugin</a:t>
            </a:r>
          </a:p>
        </p:txBody>
      </p:sp>
      <p:sp>
        <p:nvSpPr>
          <p:cNvPr id="5" name="TextBox 4">
            <a:extLst>
              <a:ext uri="{FF2B5EF4-FFF2-40B4-BE49-F238E27FC236}">
                <a16:creationId xmlns:a16="http://schemas.microsoft.com/office/drawing/2014/main" id="{65F98706-2C84-4540-90B5-C137A2A3EF65}"/>
              </a:ext>
            </a:extLst>
          </p:cNvPr>
          <p:cNvSpPr txBox="1"/>
          <p:nvPr/>
        </p:nvSpPr>
        <p:spPr>
          <a:xfrm>
            <a:off x="3715513" y="4912242"/>
            <a:ext cx="4540102" cy="1200329"/>
          </a:xfrm>
          <a:prstGeom prst="rect">
            <a:avLst/>
          </a:prstGeom>
          <a:noFill/>
        </p:spPr>
        <p:txBody>
          <a:bodyPr wrap="square" rtlCol="0">
            <a:spAutoFit/>
          </a:bodyPr>
          <a:lstStyle/>
          <a:p>
            <a:r>
              <a:rPr lang="en-US" dirty="0"/>
              <a:t>After successful build and push to the PR, you will need to push to the master (or default) branch for </a:t>
            </a:r>
            <a:r>
              <a:rPr lang="en-US" dirty="0" err="1"/>
              <a:t>codecov</a:t>
            </a:r>
            <a:r>
              <a:rPr lang="en-US" dirty="0"/>
              <a:t> to be properly indexing things</a:t>
            </a:r>
          </a:p>
        </p:txBody>
      </p:sp>
      <p:pic>
        <p:nvPicPr>
          <p:cNvPr id="3" name="Picture 2">
            <a:extLst>
              <a:ext uri="{FF2B5EF4-FFF2-40B4-BE49-F238E27FC236}">
                <a16:creationId xmlns:a16="http://schemas.microsoft.com/office/drawing/2014/main" id="{E27623DD-57D5-46D0-8BD8-D0FE5AA15338}"/>
              </a:ext>
            </a:extLst>
          </p:cNvPr>
          <p:cNvPicPr>
            <a:picLocks noChangeAspect="1"/>
          </p:cNvPicPr>
          <p:nvPr/>
        </p:nvPicPr>
        <p:blipFill>
          <a:blip r:embed="rId2"/>
          <a:stretch>
            <a:fillRect/>
          </a:stretch>
        </p:blipFill>
        <p:spPr>
          <a:xfrm>
            <a:off x="1141413" y="1990763"/>
            <a:ext cx="9688303" cy="2432382"/>
          </a:xfrm>
          <a:prstGeom prst="rect">
            <a:avLst/>
          </a:prstGeom>
        </p:spPr>
      </p:pic>
      <p:pic>
        <p:nvPicPr>
          <p:cNvPr id="6" name="Picture 5">
            <a:extLst>
              <a:ext uri="{FF2B5EF4-FFF2-40B4-BE49-F238E27FC236}">
                <a16:creationId xmlns:a16="http://schemas.microsoft.com/office/drawing/2014/main" id="{50C97318-E135-4C4A-AA9F-E31E50A848ED}"/>
              </a:ext>
            </a:extLst>
          </p:cNvPr>
          <p:cNvPicPr>
            <a:picLocks noChangeAspect="1"/>
          </p:cNvPicPr>
          <p:nvPr/>
        </p:nvPicPr>
        <p:blipFill>
          <a:blip r:embed="rId3"/>
          <a:stretch>
            <a:fillRect/>
          </a:stretch>
        </p:blipFill>
        <p:spPr>
          <a:xfrm>
            <a:off x="2229921" y="951417"/>
            <a:ext cx="7728981" cy="4955166"/>
          </a:xfrm>
          <a:prstGeom prst="rect">
            <a:avLst/>
          </a:prstGeom>
        </p:spPr>
      </p:pic>
    </p:spTree>
    <p:extLst>
      <p:ext uri="{BB962C8B-B14F-4D97-AF65-F5344CB8AC3E}">
        <p14:creationId xmlns:p14="http://schemas.microsoft.com/office/powerpoint/2010/main" val="1922341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5A632-F62F-4B1C-9D81-42CA2214393D}"/>
              </a:ext>
            </a:extLst>
          </p:cNvPr>
          <p:cNvSpPr>
            <a:spLocks noGrp="1"/>
          </p:cNvSpPr>
          <p:nvPr>
            <p:ph type="title"/>
          </p:nvPr>
        </p:nvSpPr>
        <p:spPr/>
        <p:txBody>
          <a:bodyPr/>
          <a:lstStyle/>
          <a:p>
            <a:r>
              <a:rPr lang="en-US" dirty="0" err="1"/>
              <a:t>Codecov</a:t>
            </a:r>
            <a:r>
              <a:rPr lang="en-US" dirty="0"/>
              <a:t> dashboard</a:t>
            </a:r>
          </a:p>
        </p:txBody>
      </p:sp>
      <p:pic>
        <p:nvPicPr>
          <p:cNvPr id="4" name="Picture 3">
            <a:extLst>
              <a:ext uri="{FF2B5EF4-FFF2-40B4-BE49-F238E27FC236}">
                <a16:creationId xmlns:a16="http://schemas.microsoft.com/office/drawing/2014/main" id="{D7CBD207-39F2-4F3B-98CC-8EC8E13CCA6C}"/>
              </a:ext>
            </a:extLst>
          </p:cNvPr>
          <p:cNvPicPr>
            <a:picLocks noChangeAspect="1"/>
          </p:cNvPicPr>
          <p:nvPr/>
        </p:nvPicPr>
        <p:blipFill>
          <a:blip r:embed="rId2"/>
          <a:stretch>
            <a:fillRect/>
          </a:stretch>
        </p:blipFill>
        <p:spPr>
          <a:xfrm>
            <a:off x="3440346" y="1648082"/>
            <a:ext cx="5311307" cy="4933471"/>
          </a:xfrm>
          <a:prstGeom prst="rect">
            <a:avLst/>
          </a:prstGeom>
        </p:spPr>
      </p:pic>
    </p:spTree>
    <p:extLst>
      <p:ext uri="{BB962C8B-B14F-4D97-AF65-F5344CB8AC3E}">
        <p14:creationId xmlns:p14="http://schemas.microsoft.com/office/powerpoint/2010/main" val="13067242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C3C21-9FB8-434C-83AF-66D73C9A2AF6}"/>
              </a:ext>
            </a:extLst>
          </p:cNvPr>
          <p:cNvSpPr>
            <a:spLocks noGrp="1"/>
          </p:cNvSpPr>
          <p:nvPr>
            <p:ph type="title"/>
          </p:nvPr>
        </p:nvSpPr>
        <p:spPr/>
        <p:txBody>
          <a:bodyPr/>
          <a:lstStyle/>
          <a:p>
            <a:r>
              <a:rPr lang="en-US" dirty="0"/>
              <a:t>Let’s add Static Code Analysis</a:t>
            </a:r>
          </a:p>
        </p:txBody>
      </p:sp>
      <p:sp>
        <p:nvSpPr>
          <p:cNvPr id="3" name="Content Placeholder 2">
            <a:extLst>
              <a:ext uri="{FF2B5EF4-FFF2-40B4-BE49-F238E27FC236}">
                <a16:creationId xmlns:a16="http://schemas.microsoft.com/office/drawing/2014/main" id="{714B690F-B449-486F-A0D8-B6B62B5B2CC9}"/>
              </a:ext>
            </a:extLst>
          </p:cNvPr>
          <p:cNvSpPr>
            <a:spLocks noGrp="1"/>
          </p:cNvSpPr>
          <p:nvPr>
            <p:ph idx="1"/>
          </p:nvPr>
        </p:nvSpPr>
        <p:spPr/>
        <p:txBody>
          <a:bodyPr/>
          <a:lstStyle/>
          <a:p>
            <a:r>
              <a:rPr lang="en-US" dirty="0"/>
              <a:t>Got to </a:t>
            </a:r>
            <a:r>
              <a:rPr lang="en-US" dirty="0">
                <a:hlinkClick r:id="rId2"/>
              </a:rPr>
              <a:t>https://sonarcloud.io</a:t>
            </a:r>
            <a:endParaRPr lang="en-US" dirty="0"/>
          </a:p>
          <a:p>
            <a:r>
              <a:rPr lang="en-US" dirty="0"/>
              <a:t>Click on “Log-In”</a:t>
            </a:r>
          </a:p>
        </p:txBody>
      </p:sp>
      <p:pic>
        <p:nvPicPr>
          <p:cNvPr id="4" name="Picture 3">
            <a:extLst>
              <a:ext uri="{FF2B5EF4-FFF2-40B4-BE49-F238E27FC236}">
                <a16:creationId xmlns:a16="http://schemas.microsoft.com/office/drawing/2014/main" id="{F370C14C-4A1D-4198-A80F-2AE4C6442E4A}"/>
              </a:ext>
            </a:extLst>
          </p:cNvPr>
          <p:cNvPicPr>
            <a:picLocks noChangeAspect="1"/>
          </p:cNvPicPr>
          <p:nvPr/>
        </p:nvPicPr>
        <p:blipFill>
          <a:blip r:embed="rId3"/>
          <a:stretch>
            <a:fillRect/>
          </a:stretch>
        </p:blipFill>
        <p:spPr>
          <a:xfrm>
            <a:off x="4942030" y="2052809"/>
            <a:ext cx="2304762" cy="2752381"/>
          </a:xfrm>
          <a:prstGeom prst="rect">
            <a:avLst/>
          </a:prstGeom>
        </p:spPr>
      </p:pic>
      <p:pic>
        <p:nvPicPr>
          <p:cNvPr id="5" name="Picture 4">
            <a:extLst>
              <a:ext uri="{FF2B5EF4-FFF2-40B4-BE49-F238E27FC236}">
                <a16:creationId xmlns:a16="http://schemas.microsoft.com/office/drawing/2014/main" id="{1D581C22-C523-483E-882D-E29A38F52298}"/>
              </a:ext>
            </a:extLst>
          </p:cNvPr>
          <p:cNvPicPr>
            <a:picLocks noChangeAspect="1"/>
          </p:cNvPicPr>
          <p:nvPr/>
        </p:nvPicPr>
        <p:blipFill>
          <a:blip r:embed="rId4"/>
          <a:stretch>
            <a:fillRect/>
          </a:stretch>
        </p:blipFill>
        <p:spPr>
          <a:xfrm>
            <a:off x="3575363" y="695665"/>
            <a:ext cx="5038095" cy="5466667"/>
          </a:xfrm>
          <a:prstGeom prst="rect">
            <a:avLst/>
          </a:prstGeom>
        </p:spPr>
      </p:pic>
      <p:pic>
        <p:nvPicPr>
          <p:cNvPr id="6" name="Picture 5">
            <a:extLst>
              <a:ext uri="{FF2B5EF4-FFF2-40B4-BE49-F238E27FC236}">
                <a16:creationId xmlns:a16="http://schemas.microsoft.com/office/drawing/2014/main" id="{B8218711-A752-4DB5-AF1C-7A5D4BA9B396}"/>
              </a:ext>
            </a:extLst>
          </p:cNvPr>
          <p:cNvPicPr>
            <a:picLocks noChangeAspect="1"/>
          </p:cNvPicPr>
          <p:nvPr/>
        </p:nvPicPr>
        <p:blipFill>
          <a:blip r:embed="rId5"/>
          <a:stretch>
            <a:fillRect/>
          </a:stretch>
        </p:blipFill>
        <p:spPr>
          <a:xfrm>
            <a:off x="2286476" y="2181381"/>
            <a:ext cx="7619048" cy="2495238"/>
          </a:xfrm>
          <a:prstGeom prst="rect">
            <a:avLst/>
          </a:prstGeom>
          <a:ln>
            <a:solidFill>
              <a:schemeClr val="bg1"/>
            </a:solidFill>
          </a:ln>
        </p:spPr>
      </p:pic>
      <p:pic>
        <p:nvPicPr>
          <p:cNvPr id="7" name="Picture 6">
            <a:extLst>
              <a:ext uri="{FF2B5EF4-FFF2-40B4-BE49-F238E27FC236}">
                <a16:creationId xmlns:a16="http://schemas.microsoft.com/office/drawing/2014/main" id="{0EDF359E-2D34-4693-AA12-96122346641E}"/>
              </a:ext>
            </a:extLst>
          </p:cNvPr>
          <p:cNvPicPr>
            <a:picLocks noChangeAspect="1"/>
          </p:cNvPicPr>
          <p:nvPr/>
        </p:nvPicPr>
        <p:blipFill>
          <a:blip r:embed="rId6"/>
          <a:stretch>
            <a:fillRect/>
          </a:stretch>
        </p:blipFill>
        <p:spPr>
          <a:xfrm>
            <a:off x="1700000" y="1750196"/>
            <a:ext cx="8788819" cy="3357604"/>
          </a:xfrm>
          <a:prstGeom prst="rect">
            <a:avLst/>
          </a:prstGeom>
          <a:ln>
            <a:solidFill>
              <a:schemeClr val="bg1"/>
            </a:solidFill>
          </a:ln>
        </p:spPr>
      </p:pic>
      <p:pic>
        <p:nvPicPr>
          <p:cNvPr id="8" name="Picture 7">
            <a:extLst>
              <a:ext uri="{FF2B5EF4-FFF2-40B4-BE49-F238E27FC236}">
                <a16:creationId xmlns:a16="http://schemas.microsoft.com/office/drawing/2014/main" id="{8AD71F15-B16D-4B45-833B-FA48E4F08D1F}"/>
              </a:ext>
            </a:extLst>
          </p:cNvPr>
          <p:cNvPicPr>
            <a:picLocks noChangeAspect="1"/>
          </p:cNvPicPr>
          <p:nvPr/>
        </p:nvPicPr>
        <p:blipFill>
          <a:blip r:embed="rId7"/>
          <a:stretch>
            <a:fillRect/>
          </a:stretch>
        </p:blipFill>
        <p:spPr>
          <a:xfrm>
            <a:off x="982301" y="1220407"/>
            <a:ext cx="10224215" cy="4417181"/>
          </a:xfrm>
          <a:prstGeom prst="rect">
            <a:avLst/>
          </a:prstGeom>
          <a:ln>
            <a:solidFill>
              <a:schemeClr val="bg1"/>
            </a:solidFill>
          </a:ln>
        </p:spPr>
      </p:pic>
    </p:spTree>
    <p:extLst>
      <p:ext uri="{BB962C8B-B14F-4D97-AF65-F5344CB8AC3E}">
        <p14:creationId xmlns:p14="http://schemas.microsoft.com/office/powerpoint/2010/main" val="543713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642D6-EEE1-46B3-9007-536E9568FA15}"/>
              </a:ext>
            </a:extLst>
          </p:cNvPr>
          <p:cNvSpPr>
            <a:spLocks noGrp="1"/>
          </p:cNvSpPr>
          <p:nvPr>
            <p:ph type="title"/>
          </p:nvPr>
        </p:nvSpPr>
        <p:spPr/>
        <p:txBody>
          <a:bodyPr/>
          <a:lstStyle/>
          <a:p>
            <a:r>
              <a:rPr lang="en-US" dirty="0"/>
              <a:t>Aww…</a:t>
            </a:r>
          </a:p>
        </p:txBody>
      </p:sp>
      <p:sp>
        <p:nvSpPr>
          <p:cNvPr id="3" name="Content Placeholder 2">
            <a:extLst>
              <a:ext uri="{FF2B5EF4-FFF2-40B4-BE49-F238E27FC236}">
                <a16:creationId xmlns:a16="http://schemas.microsoft.com/office/drawing/2014/main" id="{A07354DA-3843-46A1-ACC9-C2691170D8C4}"/>
              </a:ext>
            </a:extLst>
          </p:cNvPr>
          <p:cNvSpPr>
            <a:spLocks noGrp="1"/>
          </p:cNvSpPr>
          <p:nvPr>
            <p:ph idx="1"/>
          </p:nvPr>
        </p:nvSpPr>
        <p:spPr/>
        <p:txBody>
          <a:bodyPr/>
          <a:lstStyle/>
          <a:p>
            <a:r>
              <a:rPr lang="en-US" dirty="0"/>
              <a:t>We need to download the </a:t>
            </a:r>
            <a:r>
              <a:rPr lang="en-US" dirty="0" err="1"/>
              <a:t>SonarScanner</a:t>
            </a:r>
            <a:r>
              <a:rPr lang="en-US" dirty="0"/>
              <a:t> for </a:t>
            </a:r>
            <a:r>
              <a:rPr lang="en-US" dirty="0" err="1"/>
              <a:t>MSBuild</a:t>
            </a:r>
            <a:endParaRPr lang="en-US" dirty="0"/>
          </a:p>
          <a:p>
            <a:r>
              <a:rPr lang="en-US" dirty="0"/>
              <a:t>We’ll add the download in the </a:t>
            </a:r>
            <a:r>
              <a:rPr lang="en-US" dirty="0" err="1"/>
              <a:t>before_build</a:t>
            </a:r>
            <a:r>
              <a:rPr lang="en-US" dirty="0"/>
              <a:t> step</a:t>
            </a:r>
          </a:p>
        </p:txBody>
      </p:sp>
      <p:sp>
        <p:nvSpPr>
          <p:cNvPr id="4" name="Content Placeholder 2">
            <a:extLst>
              <a:ext uri="{FF2B5EF4-FFF2-40B4-BE49-F238E27FC236}">
                <a16:creationId xmlns:a16="http://schemas.microsoft.com/office/drawing/2014/main" id="{55A2E9F3-487C-432E-B0CA-BC274B173411}"/>
              </a:ext>
            </a:extLst>
          </p:cNvPr>
          <p:cNvSpPr txBox="1">
            <a:spLocks/>
          </p:cNvSpPr>
          <p:nvPr/>
        </p:nvSpPr>
        <p:spPr>
          <a:xfrm>
            <a:off x="1141413" y="1735831"/>
            <a:ext cx="9905998" cy="4503651"/>
          </a:xfrm>
          <a:prstGeom prst="rect">
            <a:avLst/>
          </a:prstGeom>
          <a:solidFill>
            <a:schemeClr val="bg1"/>
          </a:solid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Add in the </a:t>
            </a:r>
            <a:r>
              <a:rPr lang="en-US" dirty="0" err="1"/>
              <a:t>appveyor.yml</a:t>
            </a:r>
            <a:r>
              <a:rPr lang="en-US" dirty="0"/>
              <a:t> file</a:t>
            </a:r>
          </a:p>
          <a:p>
            <a:pPr marL="0" indent="0">
              <a:buNone/>
            </a:pPr>
            <a:endParaRPr lang="en-US" dirty="0">
              <a:solidFill>
                <a:srgbClr val="92D050"/>
              </a:solidFill>
            </a:endParaRPr>
          </a:p>
          <a:p>
            <a:pPr marL="0" indent="0">
              <a:buNone/>
            </a:pPr>
            <a:r>
              <a:rPr lang="en-US" dirty="0">
                <a:solidFill>
                  <a:srgbClr val="92D050"/>
                </a:solidFill>
              </a:rPr>
              <a:t>Invoke-</a:t>
            </a:r>
            <a:r>
              <a:rPr lang="en-US" dirty="0" err="1">
                <a:solidFill>
                  <a:srgbClr val="92D050"/>
                </a:solidFill>
              </a:rPr>
              <a:t>WebRequest</a:t>
            </a:r>
            <a:r>
              <a:rPr lang="en-US" dirty="0">
                <a:solidFill>
                  <a:srgbClr val="92D050"/>
                </a:solidFill>
              </a:rPr>
              <a:t> "https://github.com/</a:t>
            </a:r>
            <a:r>
              <a:rPr lang="en-US" dirty="0" err="1">
                <a:solidFill>
                  <a:srgbClr val="92D050"/>
                </a:solidFill>
              </a:rPr>
              <a:t>SonarSource</a:t>
            </a:r>
            <a:r>
              <a:rPr lang="en-US" dirty="0">
                <a:solidFill>
                  <a:srgbClr val="92D050"/>
                </a:solidFill>
              </a:rPr>
              <a:t>/sonar-scanner-</a:t>
            </a:r>
            <a:r>
              <a:rPr lang="en-US" dirty="0" err="1">
                <a:solidFill>
                  <a:srgbClr val="92D050"/>
                </a:solidFill>
              </a:rPr>
              <a:t>msbuild</a:t>
            </a:r>
            <a:r>
              <a:rPr lang="en-US" dirty="0">
                <a:solidFill>
                  <a:srgbClr val="92D050"/>
                </a:solidFill>
              </a:rPr>
              <a:t>/releases/download/4.3.1.1372/sonar-scanner-msbuild-4.3.1.1372-net46.zip" -</a:t>
            </a:r>
            <a:r>
              <a:rPr lang="en-US" dirty="0" err="1">
                <a:solidFill>
                  <a:srgbClr val="92D050"/>
                </a:solidFill>
              </a:rPr>
              <a:t>OutFile</a:t>
            </a:r>
            <a:r>
              <a:rPr lang="en-US" dirty="0">
                <a:solidFill>
                  <a:srgbClr val="92D050"/>
                </a:solidFill>
              </a:rPr>
              <a:t> "$</a:t>
            </a:r>
            <a:r>
              <a:rPr lang="en-US" dirty="0" err="1">
                <a:solidFill>
                  <a:srgbClr val="92D050"/>
                </a:solidFill>
              </a:rPr>
              <a:t>env:APPVEYOR_BUILD_FOLDER</a:t>
            </a:r>
            <a:r>
              <a:rPr lang="en-US" dirty="0">
                <a:solidFill>
                  <a:srgbClr val="92D050"/>
                </a:solidFill>
              </a:rPr>
              <a:t>\sonar-scanner-msbuild-4.2.0.1214-netcoreapp2.0.zip"</a:t>
            </a:r>
          </a:p>
          <a:p>
            <a:pPr marL="0" indent="0">
              <a:buNone/>
            </a:pPr>
            <a:endParaRPr lang="en-US" dirty="0">
              <a:solidFill>
                <a:srgbClr val="92D050"/>
              </a:solidFill>
            </a:endParaRPr>
          </a:p>
          <a:p>
            <a:pPr marL="0" indent="0">
              <a:buNone/>
            </a:pPr>
            <a:r>
              <a:rPr lang="en-US" dirty="0">
                <a:solidFill>
                  <a:srgbClr val="92D050"/>
                </a:solidFill>
              </a:rPr>
              <a:t>7z x "$</a:t>
            </a:r>
            <a:r>
              <a:rPr lang="en-US" dirty="0" err="1">
                <a:solidFill>
                  <a:srgbClr val="92D050"/>
                </a:solidFill>
              </a:rPr>
              <a:t>env:APPVEYOR_BUILD_FOLDER</a:t>
            </a:r>
            <a:r>
              <a:rPr lang="en-US" dirty="0">
                <a:solidFill>
                  <a:srgbClr val="92D050"/>
                </a:solidFill>
              </a:rPr>
              <a:t>\sonar-scanner-msbuild-4.2.0.1214-netcoreapp2.0.zip" -o"$</a:t>
            </a:r>
            <a:r>
              <a:rPr lang="en-US" dirty="0" err="1">
                <a:solidFill>
                  <a:srgbClr val="92D050"/>
                </a:solidFill>
              </a:rPr>
              <a:t>env:APPVEYOR_BUILD_FOLDER</a:t>
            </a:r>
            <a:r>
              <a:rPr lang="en-US" dirty="0">
                <a:solidFill>
                  <a:srgbClr val="92D050"/>
                </a:solidFill>
              </a:rPr>
              <a:t>\sonar-scanner-</a:t>
            </a:r>
            <a:r>
              <a:rPr lang="en-US" dirty="0" err="1">
                <a:solidFill>
                  <a:srgbClr val="92D050"/>
                </a:solidFill>
              </a:rPr>
              <a:t>msbuild</a:t>
            </a:r>
            <a:r>
              <a:rPr lang="en-US" dirty="0">
                <a:solidFill>
                  <a:srgbClr val="92D050"/>
                </a:solidFill>
              </a:rPr>
              <a:t>"</a:t>
            </a:r>
          </a:p>
        </p:txBody>
      </p:sp>
      <p:pic>
        <p:nvPicPr>
          <p:cNvPr id="5" name="Picture 4">
            <a:extLst>
              <a:ext uri="{FF2B5EF4-FFF2-40B4-BE49-F238E27FC236}">
                <a16:creationId xmlns:a16="http://schemas.microsoft.com/office/drawing/2014/main" id="{3C005A63-3A5C-4C57-8083-B24E058B84F6}"/>
              </a:ext>
            </a:extLst>
          </p:cNvPr>
          <p:cNvPicPr>
            <a:picLocks noChangeAspect="1"/>
          </p:cNvPicPr>
          <p:nvPr/>
        </p:nvPicPr>
        <p:blipFill>
          <a:blip r:embed="rId2"/>
          <a:stretch>
            <a:fillRect/>
          </a:stretch>
        </p:blipFill>
        <p:spPr>
          <a:xfrm>
            <a:off x="2608697" y="2010990"/>
            <a:ext cx="6971428" cy="3495238"/>
          </a:xfrm>
          <a:prstGeom prst="rect">
            <a:avLst/>
          </a:prstGeom>
          <a:ln w="19050">
            <a:solidFill>
              <a:schemeClr val="tx1"/>
            </a:solidFill>
          </a:ln>
        </p:spPr>
      </p:pic>
      <p:cxnSp>
        <p:nvCxnSpPr>
          <p:cNvPr id="7" name="Straight Arrow Connector 6">
            <a:extLst>
              <a:ext uri="{FF2B5EF4-FFF2-40B4-BE49-F238E27FC236}">
                <a16:creationId xmlns:a16="http://schemas.microsoft.com/office/drawing/2014/main" id="{FF937251-6016-45FD-A0D5-3D01302597F0}"/>
              </a:ext>
            </a:extLst>
          </p:cNvPr>
          <p:cNvCxnSpPr/>
          <p:nvPr/>
        </p:nvCxnSpPr>
        <p:spPr>
          <a:xfrm flipH="1">
            <a:off x="7304567" y="3758609"/>
            <a:ext cx="659219" cy="1026042"/>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2100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B660A-7C73-49A9-AFBB-6E767351EBC1}"/>
              </a:ext>
            </a:extLst>
          </p:cNvPr>
          <p:cNvSpPr>
            <a:spLocks noGrp="1"/>
          </p:cNvSpPr>
          <p:nvPr>
            <p:ph type="title"/>
          </p:nvPr>
        </p:nvSpPr>
        <p:spPr/>
        <p:txBody>
          <a:bodyPr/>
          <a:lstStyle/>
          <a:p>
            <a:r>
              <a:rPr lang="en-US" dirty="0"/>
              <a:t>Creating a Secret Key</a:t>
            </a:r>
          </a:p>
        </p:txBody>
      </p:sp>
      <p:sp>
        <p:nvSpPr>
          <p:cNvPr id="3" name="Content Placeholder 2">
            <a:extLst>
              <a:ext uri="{FF2B5EF4-FFF2-40B4-BE49-F238E27FC236}">
                <a16:creationId xmlns:a16="http://schemas.microsoft.com/office/drawing/2014/main" id="{1A2C28B3-F560-41A5-B716-6285527342E5}"/>
              </a:ext>
            </a:extLst>
          </p:cNvPr>
          <p:cNvSpPr>
            <a:spLocks noGrp="1"/>
          </p:cNvSpPr>
          <p:nvPr>
            <p:ph idx="1"/>
          </p:nvPr>
        </p:nvSpPr>
        <p:spPr/>
        <p:txBody>
          <a:bodyPr/>
          <a:lstStyle/>
          <a:p>
            <a:r>
              <a:rPr lang="en-US" dirty="0"/>
              <a:t>Go to </a:t>
            </a:r>
            <a:r>
              <a:rPr lang="en-US" dirty="0">
                <a:hlinkClick r:id="rId2"/>
              </a:rPr>
              <a:t>https://ci.appveyor.com/tools/encrypt</a:t>
            </a:r>
            <a:r>
              <a:rPr lang="en-US" dirty="0"/>
              <a:t> </a:t>
            </a:r>
          </a:p>
        </p:txBody>
      </p:sp>
      <p:pic>
        <p:nvPicPr>
          <p:cNvPr id="4" name="Picture 3">
            <a:extLst>
              <a:ext uri="{FF2B5EF4-FFF2-40B4-BE49-F238E27FC236}">
                <a16:creationId xmlns:a16="http://schemas.microsoft.com/office/drawing/2014/main" id="{AF30D60A-82C5-40B1-8D86-8235AFBE2026}"/>
              </a:ext>
            </a:extLst>
          </p:cNvPr>
          <p:cNvPicPr>
            <a:picLocks noChangeAspect="1"/>
          </p:cNvPicPr>
          <p:nvPr/>
        </p:nvPicPr>
        <p:blipFill>
          <a:blip r:embed="rId3"/>
          <a:stretch>
            <a:fillRect/>
          </a:stretch>
        </p:blipFill>
        <p:spPr>
          <a:xfrm>
            <a:off x="1600762" y="1319476"/>
            <a:ext cx="8990476" cy="4219048"/>
          </a:xfrm>
          <a:prstGeom prst="rect">
            <a:avLst/>
          </a:prstGeom>
        </p:spPr>
      </p:pic>
    </p:spTree>
    <p:extLst>
      <p:ext uri="{BB962C8B-B14F-4D97-AF65-F5344CB8AC3E}">
        <p14:creationId xmlns:p14="http://schemas.microsoft.com/office/powerpoint/2010/main" val="4158488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351C1-3C5D-4397-B934-82833979D01D}"/>
              </a:ext>
            </a:extLst>
          </p:cNvPr>
          <p:cNvSpPr>
            <a:spLocks noGrp="1"/>
          </p:cNvSpPr>
          <p:nvPr>
            <p:ph type="title"/>
          </p:nvPr>
        </p:nvSpPr>
        <p:spPr/>
        <p:txBody>
          <a:bodyPr/>
          <a:lstStyle/>
          <a:p>
            <a:r>
              <a:rPr lang="en-US" dirty="0"/>
              <a:t>SonarQube configuration</a:t>
            </a:r>
          </a:p>
        </p:txBody>
      </p:sp>
      <p:sp>
        <p:nvSpPr>
          <p:cNvPr id="4" name="Content Placeholder 2">
            <a:extLst>
              <a:ext uri="{FF2B5EF4-FFF2-40B4-BE49-F238E27FC236}">
                <a16:creationId xmlns:a16="http://schemas.microsoft.com/office/drawing/2014/main" id="{01DDE343-B91E-444E-B30C-6553448A451A}"/>
              </a:ext>
            </a:extLst>
          </p:cNvPr>
          <p:cNvSpPr txBox="1">
            <a:spLocks/>
          </p:cNvSpPr>
          <p:nvPr/>
        </p:nvSpPr>
        <p:spPr>
          <a:xfrm>
            <a:off x="1141413" y="1735831"/>
            <a:ext cx="9905998" cy="4503651"/>
          </a:xfrm>
          <a:prstGeom prst="rect">
            <a:avLst/>
          </a:prstGeom>
          <a:solidFill>
            <a:schemeClr val="bg1"/>
          </a:solidFill>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Add in the </a:t>
            </a:r>
            <a:r>
              <a:rPr lang="en-US" dirty="0" err="1"/>
              <a:t>appveyor.yml</a:t>
            </a:r>
            <a:r>
              <a:rPr lang="en-US" dirty="0"/>
              <a:t> file</a:t>
            </a:r>
          </a:p>
          <a:p>
            <a:pPr marL="0" indent="0">
              <a:buNone/>
            </a:pPr>
            <a:r>
              <a:rPr lang="en-US" dirty="0">
                <a:solidFill>
                  <a:srgbClr val="92D050"/>
                </a:solidFill>
              </a:rPr>
              <a:t>environment:</a:t>
            </a:r>
          </a:p>
          <a:p>
            <a:pPr marL="0" indent="0">
              <a:buNone/>
            </a:pPr>
            <a:r>
              <a:rPr lang="en-US" dirty="0">
                <a:solidFill>
                  <a:srgbClr val="92D050"/>
                </a:solidFill>
              </a:rPr>
              <a:t>  </a:t>
            </a:r>
            <a:r>
              <a:rPr lang="en-US" dirty="0" err="1">
                <a:solidFill>
                  <a:srgbClr val="92D050"/>
                </a:solidFill>
              </a:rPr>
              <a:t>SonarScannerMsBuild</a:t>
            </a:r>
            <a:r>
              <a:rPr lang="en-US" dirty="0">
                <a:solidFill>
                  <a:srgbClr val="92D050"/>
                </a:solidFill>
              </a:rPr>
              <a:t>: sonar-scanner-msbuild-4.3.1.1372-netcoreapp2.0.zip</a:t>
            </a:r>
          </a:p>
          <a:p>
            <a:pPr marL="0" indent="0">
              <a:buNone/>
            </a:pPr>
            <a:r>
              <a:rPr lang="en-US" dirty="0">
                <a:solidFill>
                  <a:srgbClr val="92D050"/>
                </a:solidFill>
              </a:rPr>
              <a:t>  </a:t>
            </a:r>
            <a:r>
              <a:rPr lang="en-US" dirty="0" err="1">
                <a:solidFill>
                  <a:srgbClr val="92D050"/>
                </a:solidFill>
              </a:rPr>
              <a:t>SonarExclusions</a:t>
            </a:r>
            <a:r>
              <a:rPr lang="en-US" dirty="0">
                <a:solidFill>
                  <a:srgbClr val="92D050"/>
                </a:solidFill>
              </a:rPr>
              <a:t>: coverage\**\*,**\*.xml,**\*.</a:t>
            </a:r>
            <a:r>
              <a:rPr lang="en-US" dirty="0" err="1">
                <a:solidFill>
                  <a:srgbClr val="92D050"/>
                </a:solidFill>
              </a:rPr>
              <a:t>js,tscoverage</a:t>
            </a:r>
            <a:r>
              <a:rPr lang="en-US" dirty="0">
                <a:solidFill>
                  <a:srgbClr val="92D050"/>
                </a:solidFill>
              </a:rPr>
              <a:t>\**\*,**\</a:t>
            </a:r>
            <a:r>
              <a:rPr lang="en-US" dirty="0" err="1">
                <a:solidFill>
                  <a:srgbClr val="92D050"/>
                </a:solidFill>
              </a:rPr>
              <a:t>jestsetup.ts</a:t>
            </a:r>
            <a:r>
              <a:rPr lang="en-US" dirty="0">
                <a:solidFill>
                  <a:srgbClr val="92D050"/>
                </a:solidFill>
              </a:rPr>
              <a:t>,**\*.</a:t>
            </a:r>
            <a:r>
              <a:rPr lang="en-US" dirty="0" err="1">
                <a:solidFill>
                  <a:srgbClr val="92D050"/>
                </a:solidFill>
              </a:rPr>
              <a:t>ico</a:t>
            </a:r>
            <a:r>
              <a:rPr lang="en-US" dirty="0">
                <a:solidFill>
                  <a:srgbClr val="92D050"/>
                </a:solidFill>
              </a:rPr>
              <a:t>,**\</a:t>
            </a:r>
            <a:r>
              <a:rPr lang="en-US" dirty="0" err="1">
                <a:solidFill>
                  <a:srgbClr val="92D050"/>
                </a:solidFill>
              </a:rPr>
              <a:t>Program.cs</a:t>
            </a:r>
            <a:r>
              <a:rPr lang="en-US" dirty="0">
                <a:solidFill>
                  <a:srgbClr val="92D050"/>
                </a:solidFill>
              </a:rPr>
              <a:t>,**\</a:t>
            </a:r>
            <a:r>
              <a:rPr lang="en-US" dirty="0" err="1">
                <a:solidFill>
                  <a:srgbClr val="92D050"/>
                </a:solidFill>
              </a:rPr>
              <a:t>Startup.cs</a:t>
            </a:r>
            <a:endParaRPr lang="en-US" dirty="0">
              <a:solidFill>
                <a:srgbClr val="92D050"/>
              </a:solidFill>
            </a:endParaRPr>
          </a:p>
          <a:p>
            <a:pPr marL="0" indent="0">
              <a:buNone/>
            </a:pPr>
            <a:r>
              <a:rPr lang="en-US" dirty="0">
                <a:solidFill>
                  <a:srgbClr val="92D050"/>
                </a:solidFill>
              </a:rPr>
              <a:t>  </a:t>
            </a:r>
            <a:r>
              <a:rPr lang="en-US" dirty="0" err="1">
                <a:solidFill>
                  <a:srgbClr val="92D050"/>
                </a:solidFill>
              </a:rPr>
              <a:t>SonarKey</a:t>
            </a:r>
            <a:r>
              <a:rPr lang="en-US" dirty="0">
                <a:solidFill>
                  <a:srgbClr val="92D050"/>
                </a:solidFill>
              </a:rPr>
              <a:t>:</a:t>
            </a:r>
          </a:p>
          <a:p>
            <a:pPr marL="0" indent="0">
              <a:buNone/>
            </a:pPr>
            <a:r>
              <a:rPr lang="en-US" dirty="0">
                <a:solidFill>
                  <a:srgbClr val="92D050"/>
                </a:solidFill>
              </a:rPr>
              <a:t>    secure: pwFVmNEo0UwGFSQApyjms1+OFndkimAVvHLWjvqHHAvIUX1OCIvJcPKJUL1Sq50i</a:t>
            </a:r>
          </a:p>
          <a:p>
            <a:pPr marL="0" indent="0">
              <a:buNone/>
            </a:pPr>
            <a:r>
              <a:rPr lang="en-US" dirty="0">
                <a:solidFill>
                  <a:srgbClr val="92D050"/>
                </a:solidFill>
              </a:rPr>
              <a:t>------------------------</a:t>
            </a:r>
          </a:p>
          <a:p>
            <a:pPr marL="0" indent="0">
              <a:buNone/>
            </a:pPr>
            <a:r>
              <a:rPr lang="en-US" dirty="0">
                <a:solidFill>
                  <a:srgbClr val="92D050"/>
                </a:solidFill>
              </a:rPr>
              <a:t>dotnet "$</a:t>
            </a:r>
            <a:r>
              <a:rPr lang="en-US" dirty="0" err="1">
                <a:solidFill>
                  <a:srgbClr val="92D050"/>
                </a:solidFill>
              </a:rPr>
              <a:t>env:APPVEYOR_BUILD_FOLDER</a:t>
            </a:r>
            <a:r>
              <a:rPr lang="en-US" dirty="0">
                <a:solidFill>
                  <a:srgbClr val="92D050"/>
                </a:solidFill>
              </a:rPr>
              <a:t>\sonar-scanner-</a:t>
            </a:r>
            <a:r>
              <a:rPr lang="en-US" dirty="0" err="1">
                <a:solidFill>
                  <a:srgbClr val="92D050"/>
                </a:solidFill>
              </a:rPr>
              <a:t>msbuild</a:t>
            </a:r>
            <a:r>
              <a:rPr lang="en-US" dirty="0">
                <a:solidFill>
                  <a:srgbClr val="92D050"/>
                </a:solidFill>
              </a:rPr>
              <a:t>\SonarScanner.MSBuild.dll" begin /</a:t>
            </a:r>
            <a:r>
              <a:rPr lang="en-US" dirty="0" err="1">
                <a:solidFill>
                  <a:srgbClr val="92D050"/>
                </a:solidFill>
              </a:rPr>
              <a:t>k:opensource-ci</a:t>
            </a:r>
            <a:r>
              <a:rPr lang="en-US" dirty="0">
                <a:solidFill>
                  <a:srgbClr val="92D050"/>
                </a:solidFill>
              </a:rPr>
              <a:t> /v:$</a:t>
            </a:r>
            <a:r>
              <a:rPr lang="en-US" dirty="0" err="1">
                <a:solidFill>
                  <a:srgbClr val="92D050"/>
                </a:solidFill>
              </a:rPr>
              <a:t>env:APPVEYOR_BUILD_VERSION</a:t>
            </a:r>
            <a:r>
              <a:rPr lang="en-US" dirty="0">
                <a:solidFill>
                  <a:srgbClr val="92D050"/>
                </a:solidFill>
              </a:rPr>
              <a:t> /</a:t>
            </a:r>
            <a:r>
              <a:rPr lang="en-US" dirty="0" err="1">
                <a:solidFill>
                  <a:srgbClr val="92D050"/>
                </a:solidFill>
              </a:rPr>
              <a:t>d:sonar.organization</a:t>
            </a:r>
            <a:r>
              <a:rPr lang="en-US" dirty="0">
                <a:solidFill>
                  <a:srgbClr val="92D050"/>
                </a:solidFill>
              </a:rPr>
              <a:t>=</a:t>
            </a:r>
            <a:r>
              <a:rPr lang="en-US" dirty="0" err="1">
                <a:solidFill>
                  <a:srgbClr val="92D050"/>
                </a:solidFill>
              </a:rPr>
              <a:t>cedricagoda-github</a:t>
            </a:r>
            <a:r>
              <a:rPr lang="en-US" dirty="0">
                <a:solidFill>
                  <a:srgbClr val="92D050"/>
                </a:solidFill>
              </a:rPr>
              <a:t> /</a:t>
            </a:r>
            <a:r>
              <a:rPr lang="en-US" dirty="0" err="1">
                <a:solidFill>
                  <a:srgbClr val="92D050"/>
                </a:solidFill>
              </a:rPr>
              <a:t>d:sonar.host.url</a:t>
            </a:r>
            <a:r>
              <a:rPr lang="en-US" dirty="0">
                <a:solidFill>
                  <a:srgbClr val="92D050"/>
                </a:solidFill>
              </a:rPr>
              <a:t>="https://sonarcloud.io" /</a:t>
            </a:r>
            <a:r>
              <a:rPr lang="en-US" dirty="0" err="1">
                <a:solidFill>
                  <a:srgbClr val="92D050"/>
                </a:solidFill>
              </a:rPr>
              <a:t>d:sonar.cs.opencover.reportsPaths</a:t>
            </a:r>
            <a:r>
              <a:rPr lang="en-US" dirty="0">
                <a:solidFill>
                  <a:srgbClr val="92D050"/>
                </a:solidFill>
              </a:rPr>
              <a:t>="coverage.xml" /</a:t>
            </a:r>
            <a:r>
              <a:rPr lang="en-US" dirty="0" err="1">
                <a:solidFill>
                  <a:srgbClr val="92D050"/>
                </a:solidFill>
              </a:rPr>
              <a:t>d:sonar.login</a:t>
            </a:r>
            <a:r>
              <a:rPr lang="en-US" dirty="0">
                <a:solidFill>
                  <a:srgbClr val="92D050"/>
                </a:solidFill>
              </a:rPr>
              <a:t>="$</a:t>
            </a:r>
            <a:r>
              <a:rPr lang="en-US" dirty="0" err="1">
                <a:solidFill>
                  <a:srgbClr val="92D050"/>
                </a:solidFill>
              </a:rPr>
              <a:t>env:SonarKey</a:t>
            </a:r>
            <a:r>
              <a:rPr lang="en-US" dirty="0">
                <a:solidFill>
                  <a:srgbClr val="92D050"/>
                </a:solidFill>
              </a:rPr>
              <a:t>" /</a:t>
            </a:r>
            <a:r>
              <a:rPr lang="en-US" dirty="0" err="1">
                <a:solidFill>
                  <a:srgbClr val="92D050"/>
                </a:solidFill>
              </a:rPr>
              <a:t>d:sonar.exclusions</a:t>
            </a:r>
            <a:r>
              <a:rPr lang="en-US" dirty="0">
                <a:solidFill>
                  <a:srgbClr val="92D050"/>
                </a:solidFill>
              </a:rPr>
              <a:t>="$</a:t>
            </a:r>
            <a:r>
              <a:rPr lang="en-US" dirty="0" err="1">
                <a:solidFill>
                  <a:srgbClr val="92D050"/>
                </a:solidFill>
              </a:rPr>
              <a:t>env:SonarExclusions</a:t>
            </a:r>
            <a:r>
              <a:rPr lang="en-US" dirty="0">
                <a:solidFill>
                  <a:srgbClr val="92D050"/>
                </a:solidFill>
              </a:rPr>
              <a:t>"</a:t>
            </a:r>
          </a:p>
        </p:txBody>
      </p:sp>
      <p:pic>
        <p:nvPicPr>
          <p:cNvPr id="6" name="Picture 5">
            <a:extLst>
              <a:ext uri="{FF2B5EF4-FFF2-40B4-BE49-F238E27FC236}">
                <a16:creationId xmlns:a16="http://schemas.microsoft.com/office/drawing/2014/main" id="{5381EFDB-4C8A-4C32-8042-9115FAFE44C8}"/>
              </a:ext>
            </a:extLst>
          </p:cNvPr>
          <p:cNvPicPr>
            <a:picLocks noChangeAspect="1"/>
          </p:cNvPicPr>
          <p:nvPr/>
        </p:nvPicPr>
        <p:blipFill>
          <a:blip r:embed="rId2"/>
          <a:stretch>
            <a:fillRect/>
          </a:stretch>
        </p:blipFill>
        <p:spPr>
          <a:xfrm>
            <a:off x="1438857" y="500428"/>
            <a:ext cx="9314286" cy="5857143"/>
          </a:xfrm>
          <a:prstGeom prst="rect">
            <a:avLst/>
          </a:prstGeom>
        </p:spPr>
      </p:pic>
    </p:spTree>
    <p:extLst>
      <p:ext uri="{BB962C8B-B14F-4D97-AF65-F5344CB8AC3E}">
        <p14:creationId xmlns:p14="http://schemas.microsoft.com/office/powerpoint/2010/main" val="2379205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6E270-0382-448C-9CF8-03F6AA1FBB2F}"/>
              </a:ext>
            </a:extLst>
          </p:cNvPr>
          <p:cNvSpPr>
            <a:spLocks noGrp="1"/>
          </p:cNvSpPr>
          <p:nvPr>
            <p:ph type="title"/>
          </p:nvPr>
        </p:nvSpPr>
        <p:spPr/>
        <p:txBody>
          <a:bodyPr/>
          <a:lstStyle/>
          <a:p>
            <a:r>
              <a:rPr lang="en-US" dirty="0"/>
              <a:t>What is CI/CD</a:t>
            </a:r>
          </a:p>
        </p:txBody>
      </p:sp>
      <p:sp>
        <p:nvSpPr>
          <p:cNvPr id="3" name="Content Placeholder 2">
            <a:extLst>
              <a:ext uri="{FF2B5EF4-FFF2-40B4-BE49-F238E27FC236}">
                <a16:creationId xmlns:a16="http://schemas.microsoft.com/office/drawing/2014/main" id="{7C757845-1A6C-47F3-8980-554692B6DF1B}"/>
              </a:ext>
            </a:extLst>
          </p:cNvPr>
          <p:cNvSpPr>
            <a:spLocks noGrp="1"/>
          </p:cNvSpPr>
          <p:nvPr>
            <p:ph idx="1"/>
          </p:nvPr>
        </p:nvSpPr>
        <p:spPr/>
        <p:txBody>
          <a:bodyPr>
            <a:normAutofit lnSpcReduction="10000"/>
          </a:bodyPr>
          <a:lstStyle/>
          <a:p>
            <a:r>
              <a:rPr lang="en-US" u="sng" dirty="0"/>
              <a:t>C</a:t>
            </a:r>
            <a:r>
              <a:rPr lang="en-US" dirty="0"/>
              <a:t>ontinuous </a:t>
            </a:r>
            <a:r>
              <a:rPr lang="en-US" u="sng" dirty="0"/>
              <a:t>I</a:t>
            </a:r>
            <a:r>
              <a:rPr lang="en-US" dirty="0"/>
              <a:t>ntegration is the practice of integrating all developer codes to a repository several times a day. Every time code is checked-in, an automated build compiles and test the code for early feedback.</a:t>
            </a:r>
          </a:p>
          <a:p>
            <a:r>
              <a:rPr lang="en-US" u="sng" dirty="0"/>
              <a:t>C</a:t>
            </a:r>
            <a:r>
              <a:rPr lang="en-US" dirty="0"/>
              <a:t>ontinuous </a:t>
            </a:r>
            <a:r>
              <a:rPr lang="en-US" u="sng" dirty="0"/>
              <a:t>D</a:t>
            </a:r>
            <a:r>
              <a:rPr lang="en-US" dirty="0"/>
              <a:t>elivery is a software engineering approach in which teams produce software in short cycles, ensuring that the software can be reliably released at any time. The approach helps reduce the cost, time, and risk of delivering changes by allowing for more incremental updates to applications in production.</a:t>
            </a:r>
          </a:p>
        </p:txBody>
      </p:sp>
    </p:spTree>
    <p:extLst>
      <p:ext uri="{BB962C8B-B14F-4D97-AF65-F5344CB8AC3E}">
        <p14:creationId xmlns:p14="http://schemas.microsoft.com/office/powerpoint/2010/main" val="36344967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F3154-404B-426F-B616-FD982AD4F87F}"/>
              </a:ext>
            </a:extLst>
          </p:cNvPr>
          <p:cNvSpPr>
            <a:spLocks noGrp="1"/>
          </p:cNvSpPr>
          <p:nvPr>
            <p:ph type="title"/>
          </p:nvPr>
        </p:nvSpPr>
        <p:spPr/>
        <p:txBody>
          <a:bodyPr/>
          <a:lstStyle/>
          <a:p>
            <a:r>
              <a:rPr lang="en-US" dirty="0"/>
              <a:t>More configuration</a:t>
            </a:r>
          </a:p>
        </p:txBody>
      </p:sp>
      <p:pic>
        <p:nvPicPr>
          <p:cNvPr id="4" name="Picture 3">
            <a:extLst>
              <a:ext uri="{FF2B5EF4-FFF2-40B4-BE49-F238E27FC236}">
                <a16:creationId xmlns:a16="http://schemas.microsoft.com/office/drawing/2014/main" id="{2575BEB5-E495-45BE-9202-DACE556E8B5C}"/>
              </a:ext>
            </a:extLst>
          </p:cNvPr>
          <p:cNvPicPr>
            <a:picLocks noChangeAspect="1"/>
          </p:cNvPicPr>
          <p:nvPr/>
        </p:nvPicPr>
        <p:blipFill>
          <a:blip r:embed="rId2"/>
          <a:stretch>
            <a:fillRect/>
          </a:stretch>
        </p:blipFill>
        <p:spPr>
          <a:xfrm>
            <a:off x="1576952" y="2609952"/>
            <a:ext cx="9038095" cy="1638095"/>
          </a:xfrm>
          <a:prstGeom prst="rect">
            <a:avLst/>
          </a:prstGeom>
        </p:spPr>
      </p:pic>
    </p:spTree>
    <p:extLst>
      <p:ext uri="{BB962C8B-B14F-4D97-AF65-F5344CB8AC3E}">
        <p14:creationId xmlns:p14="http://schemas.microsoft.com/office/powerpoint/2010/main" val="24013995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B9A4F-9D23-4A9C-8872-575676B184E4}"/>
              </a:ext>
            </a:extLst>
          </p:cNvPr>
          <p:cNvSpPr>
            <a:spLocks noGrp="1"/>
          </p:cNvSpPr>
          <p:nvPr>
            <p:ph type="title"/>
          </p:nvPr>
        </p:nvSpPr>
        <p:spPr/>
        <p:txBody>
          <a:bodyPr/>
          <a:lstStyle/>
          <a:p>
            <a:r>
              <a:rPr lang="en-US" dirty="0"/>
              <a:t>Let’s see in </a:t>
            </a:r>
            <a:r>
              <a:rPr lang="en-US" dirty="0" err="1"/>
              <a:t>SonarCloud</a:t>
            </a:r>
            <a:endParaRPr lang="en-US" dirty="0"/>
          </a:p>
        </p:txBody>
      </p:sp>
      <p:pic>
        <p:nvPicPr>
          <p:cNvPr id="4" name="Picture 3">
            <a:extLst>
              <a:ext uri="{FF2B5EF4-FFF2-40B4-BE49-F238E27FC236}">
                <a16:creationId xmlns:a16="http://schemas.microsoft.com/office/drawing/2014/main" id="{B589E4D0-F620-413C-BA8D-F45F1C86288C}"/>
              </a:ext>
            </a:extLst>
          </p:cNvPr>
          <p:cNvPicPr>
            <a:picLocks noChangeAspect="1"/>
          </p:cNvPicPr>
          <p:nvPr/>
        </p:nvPicPr>
        <p:blipFill>
          <a:blip r:embed="rId2"/>
          <a:stretch>
            <a:fillRect/>
          </a:stretch>
        </p:blipFill>
        <p:spPr>
          <a:xfrm>
            <a:off x="1494906" y="361491"/>
            <a:ext cx="9199011" cy="6135017"/>
          </a:xfrm>
          <a:prstGeom prst="rect">
            <a:avLst/>
          </a:prstGeom>
        </p:spPr>
      </p:pic>
    </p:spTree>
    <p:extLst>
      <p:ext uri="{BB962C8B-B14F-4D97-AF65-F5344CB8AC3E}">
        <p14:creationId xmlns:p14="http://schemas.microsoft.com/office/powerpoint/2010/main" val="30770643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BD638-F8BC-4B9C-ADEE-7B56268AEB97}"/>
              </a:ext>
            </a:extLst>
          </p:cNvPr>
          <p:cNvSpPr>
            <a:spLocks noGrp="1"/>
          </p:cNvSpPr>
          <p:nvPr>
            <p:ph type="title"/>
          </p:nvPr>
        </p:nvSpPr>
        <p:spPr/>
        <p:txBody>
          <a:bodyPr/>
          <a:lstStyle/>
          <a:p>
            <a:r>
              <a:rPr lang="en-US" dirty="0"/>
              <a:t>Let’s add SQ </a:t>
            </a:r>
            <a:r>
              <a:rPr lang="en-US" dirty="0" err="1"/>
              <a:t>postback</a:t>
            </a:r>
            <a:r>
              <a:rPr lang="en-US" dirty="0"/>
              <a:t> to </a:t>
            </a:r>
            <a:r>
              <a:rPr lang="en-US" dirty="0" err="1"/>
              <a:t>github</a:t>
            </a:r>
            <a:endParaRPr lang="en-US" dirty="0"/>
          </a:p>
        </p:txBody>
      </p:sp>
      <p:pic>
        <p:nvPicPr>
          <p:cNvPr id="4" name="Picture 3">
            <a:extLst>
              <a:ext uri="{FF2B5EF4-FFF2-40B4-BE49-F238E27FC236}">
                <a16:creationId xmlns:a16="http://schemas.microsoft.com/office/drawing/2014/main" id="{660E4E45-28B6-43BF-BD01-8BFD0EDF0BA0}"/>
              </a:ext>
            </a:extLst>
          </p:cNvPr>
          <p:cNvPicPr>
            <a:picLocks noChangeAspect="1"/>
          </p:cNvPicPr>
          <p:nvPr/>
        </p:nvPicPr>
        <p:blipFill>
          <a:blip r:embed="rId2"/>
          <a:stretch>
            <a:fillRect/>
          </a:stretch>
        </p:blipFill>
        <p:spPr>
          <a:xfrm>
            <a:off x="4894412" y="1857571"/>
            <a:ext cx="2400000" cy="3142857"/>
          </a:xfrm>
          <a:prstGeom prst="rect">
            <a:avLst/>
          </a:prstGeom>
        </p:spPr>
      </p:pic>
      <p:pic>
        <p:nvPicPr>
          <p:cNvPr id="5" name="Picture 4">
            <a:extLst>
              <a:ext uri="{FF2B5EF4-FFF2-40B4-BE49-F238E27FC236}">
                <a16:creationId xmlns:a16="http://schemas.microsoft.com/office/drawing/2014/main" id="{7618014F-00F1-47B2-8B58-8254789B29B0}"/>
              </a:ext>
            </a:extLst>
          </p:cNvPr>
          <p:cNvPicPr>
            <a:picLocks noChangeAspect="1"/>
          </p:cNvPicPr>
          <p:nvPr/>
        </p:nvPicPr>
        <p:blipFill>
          <a:blip r:embed="rId3"/>
          <a:stretch>
            <a:fillRect/>
          </a:stretch>
        </p:blipFill>
        <p:spPr>
          <a:xfrm>
            <a:off x="4443619" y="1967095"/>
            <a:ext cx="3304762" cy="2923809"/>
          </a:xfrm>
          <a:prstGeom prst="rect">
            <a:avLst/>
          </a:prstGeom>
        </p:spPr>
      </p:pic>
      <p:pic>
        <p:nvPicPr>
          <p:cNvPr id="6" name="Picture 5">
            <a:extLst>
              <a:ext uri="{FF2B5EF4-FFF2-40B4-BE49-F238E27FC236}">
                <a16:creationId xmlns:a16="http://schemas.microsoft.com/office/drawing/2014/main" id="{0B2DB0A7-EEE1-41E3-9ED3-594A501BCEFE}"/>
              </a:ext>
            </a:extLst>
          </p:cNvPr>
          <p:cNvPicPr>
            <a:picLocks noChangeAspect="1"/>
          </p:cNvPicPr>
          <p:nvPr/>
        </p:nvPicPr>
        <p:blipFill>
          <a:blip r:embed="rId4"/>
          <a:stretch>
            <a:fillRect/>
          </a:stretch>
        </p:blipFill>
        <p:spPr>
          <a:xfrm>
            <a:off x="3561141" y="594293"/>
            <a:ext cx="5066541" cy="5669412"/>
          </a:xfrm>
          <a:prstGeom prst="rect">
            <a:avLst/>
          </a:prstGeom>
        </p:spPr>
      </p:pic>
      <p:pic>
        <p:nvPicPr>
          <p:cNvPr id="7" name="Picture 6">
            <a:extLst>
              <a:ext uri="{FF2B5EF4-FFF2-40B4-BE49-F238E27FC236}">
                <a16:creationId xmlns:a16="http://schemas.microsoft.com/office/drawing/2014/main" id="{69E07F2D-6BB3-4136-8D52-2A9B8E00CFE6}"/>
              </a:ext>
            </a:extLst>
          </p:cNvPr>
          <p:cNvPicPr>
            <a:picLocks noChangeAspect="1"/>
          </p:cNvPicPr>
          <p:nvPr/>
        </p:nvPicPr>
        <p:blipFill>
          <a:blip r:embed="rId5"/>
          <a:stretch>
            <a:fillRect/>
          </a:stretch>
        </p:blipFill>
        <p:spPr>
          <a:xfrm>
            <a:off x="1467428" y="2771857"/>
            <a:ext cx="9257143" cy="1314286"/>
          </a:xfrm>
          <a:prstGeom prst="rect">
            <a:avLst/>
          </a:prstGeom>
        </p:spPr>
      </p:pic>
    </p:spTree>
    <p:extLst>
      <p:ext uri="{BB962C8B-B14F-4D97-AF65-F5344CB8AC3E}">
        <p14:creationId xmlns:p14="http://schemas.microsoft.com/office/powerpoint/2010/main" val="522697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F95E6-31A7-4A4D-B81B-67A931C484D1}"/>
              </a:ext>
            </a:extLst>
          </p:cNvPr>
          <p:cNvSpPr>
            <a:spLocks noGrp="1"/>
          </p:cNvSpPr>
          <p:nvPr>
            <p:ph type="title"/>
          </p:nvPr>
        </p:nvSpPr>
        <p:spPr/>
        <p:txBody>
          <a:bodyPr/>
          <a:lstStyle/>
          <a:p>
            <a:r>
              <a:rPr lang="en-US" dirty="0"/>
              <a:t>Links and credits</a:t>
            </a:r>
          </a:p>
        </p:txBody>
      </p:sp>
      <p:sp>
        <p:nvSpPr>
          <p:cNvPr id="3" name="Content Placeholder 2">
            <a:extLst>
              <a:ext uri="{FF2B5EF4-FFF2-40B4-BE49-F238E27FC236}">
                <a16:creationId xmlns:a16="http://schemas.microsoft.com/office/drawing/2014/main" id="{854FB79B-E0E0-4106-9101-482D7D707EAC}"/>
              </a:ext>
            </a:extLst>
          </p:cNvPr>
          <p:cNvSpPr>
            <a:spLocks noGrp="1"/>
          </p:cNvSpPr>
          <p:nvPr>
            <p:ph idx="1"/>
          </p:nvPr>
        </p:nvSpPr>
        <p:spPr/>
        <p:txBody>
          <a:bodyPr/>
          <a:lstStyle/>
          <a:p>
            <a:r>
              <a:rPr lang="en-US" dirty="0"/>
              <a:t>GitHub: </a:t>
            </a:r>
            <a:r>
              <a:rPr lang="en-US" dirty="0">
                <a:hlinkClick r:id="rId2"/>
              </a:rPr>
              <a:t>https://github.com</a:t>
            </a:r>
            <a:r>
              <a:rPr lang="en-US" dirty="0"/>
              <a:t> </a:t>
            </a:r>
          </a:p>
          <a:p>
            <a:r>
              <a:rPr lang="en-US" dirty="0" err="1"/>
              <a:t>Appveyor</a:t>
            </a:r>
            <a:r>
              <a:rPr lang="en-US" dirty="0"/>
              <a:t>: </a:t>
            </a:r>
            <a:r>
              <a:rPr lang="en-US" dirty="0">
                <a:hlinkClick r:id="rId3"/>
              </a:rPr>
              <a:t>https://appveyor.com</a:t>
            </a:r>
            <a:r>
              <a:rPr lang="en-US" dirty="0"/>
              <a:t> </a:t>
            </a:r>
          </a:p>
          <a:p>
            <a:r>
              <a:rPr lang="en-US" dirty="0" err="1"/>
              <a:t>Codecov</a:t>
            </a:r>
            <a:r>
              <a:rPr lang="en-US" dirty="0"/>
              <a:t>: </a:t>
            </a:r>
            <a:r>
              <a:rPr lang="en-US" dirty="0">
                <a:hlinkClick r:id="rId4"/>
              </a:rPr>
              <a:t>https://codecov.io</a:t>
            </a:r>
            <a:r>
              <a:rPr lang="en-US" dirty="0"/>
              <a:t> </a:t>
            </a:r>
          </a:p>
          <a:p>
            <a:r>
              <a:rPr lang="en-US" dirty="0" err="1"/>
              <a:t>Opencover</a:t>
            </a:r>
            <a:r>
              <a:rPr lang="en-US" dirty="0"/>
              <a:t>: </a:t>
            </a:r>
            <a:r>
              <a:rPr lang="en-US" dirty="0">
                <a:hlinkClick r:id="rId5"/>
              </a:rPr>
              <a:t>https://github.com/opencover/opencover/wiki/Usage</a:t>
            </a:r>
            <a:r>
              <a:rPr lang="en-US" dirty="0"/>
              <a:t> </a:t>
            </a:r>
          </a:p>
        </p:txBody>
      </p:sp>
    </p:spTree>
    <p:extLst>
      <p:ext uri="{BB962C8B-B14F-4D97-AF65-F5344CB8AC3E}">
        <p14:creationId xmlns:p14="http://schemas.microsoft.com/office/powerpoint/2010/main" val="3021987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6E270-0382-448C-9CF8-03F6AA1FBB2F}"/>
              </a:ext>
            </a:extLst>
          </p:cNvPr>
          <p:cNvSpPr>
            <a:spLocks noGrp="1"/>
          </p:cNvSpPr>
          <p:nvPr>
            <p:ph type="title"/>
          </p:nvPr>
        </p:nvSpPr>
        <p:spPr/>
        <p:txBody>
          <a:bodyPr/>
          <a:lstStyle/>
          <a:p>
            <a:r>
              <a:rPr lang="en-US" dirty="0"/>
              <a:t>Open-Source</a:t>
            </a:r>
          </a:p>
        </p:txBody>
      </p:sp>
      <p:sp>
        <p:nvSpPr>
          <p:cNvPr id="3" name="Content Placeholder 2">
            <a:extLst>
              <a:ext uri="{FF2B5EF4-FFF2-40B4-BE49-F238E27FC236}">
                <a16:creationId xmlns:a16="http://schemas.microsoft.com/office/drawing/2014/main" id="{7C757845-1A6C-47F3-8980-554692B6DF1B}"/>
              </a:ext>
            </a:extLst>
          </p:cNvPr>
          <p:cNvSpPr>
            <a:spLocks noGrp="1"/>
          </p:cNvSpPr>
          <p:nvPr>
            <p:ph idx="1"/>
          </p:nvPr>
        </p:nvSpPr>
        <p:spPr/>
        <p:txBody>
          <a:bodyPr>
            <a:normAutofit/>
          </a:bodyPr>
          <a:lstStyle/>
          <a:p>
            <a:pPr algn="just"/>
            <a:r>
              <a:rPr lang="en-US" dirty="0"/>
              <a:t>The open-source model is a decentralized software-development model that encourages open collaboration. A main principle of open-source software development is peer production, with products such as source code, blueprints, and documentation freely available to the public.</a:t>
            </a:r>
          </a:p>
          <a:p>
            <a:pPr algn="just"/>
            <a:r>
              <a:rPr lang="en-US" dirty="0"/>
              <a:t>Open-Source doesn’t necessarily mean free: source-code can be freely available, but running the software in production might require a license fee.</a:t>
            </a:r>
          </a:p>
          <a:p>
            <a:pPr algn="just"/>
            <a:r>
              <a:rPr lang="en-US" dirty="0"/>
              <a:t>Key is contribution: allow software improvement through the community</a:t>
            </a:r>
          </a:p>
        </p:txBody>
      </p:sp>
    </p:spTree>
    <p:extLst>
      <p:ext uri="{BB962C8B-B14F-4D97-AF65-F5344CB8AC3E}">
        <p14:creationId xmlns:p14="http://schemas.microsoft.com/office/powerpoint/2010/main" val="2367085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6E270-0382-448C-9CF8-03F6AA1FBB2F}"/>
              </a:ext>
            </a:extLst>
          </p:cNvPr>
          <p:cNvSpPr>
            <a:spLocks noGrp="1"/>
          </p:cNvSpPr>
          <p:nvPr>
            <p:ph type="title"/>
          </p:nvPr>
        </p:nvSpPr>
        <p:spPr/>
        <p:txBody>
          <a:bodyPr/>
          <a:lstStyle/>
          <a:p>
            <a:r>
              <a:rPr lang="en-US" dirty="0"/>
              <a:t>Tools</a:t>
            </a:r>
          </a:p>
        </p:txBody>
      </p:sp>
      <p:sp>
        <p:nvSpPr>
          <p:cNvPr id="3" name="Content Placeholder 2">
            <a:extLst>
              <a:ext uri="{FF2B5EF4-FFF2-40B4-BE49-F238E27FC236}">
                <a16:creationId xmlns:a16="http://schemas.microsoft.com/office/drawing/2014/main" id="{7C757845-1A6C-47F3-8980-554692B6DF1B}"/>
              </a:ext>
            </a:extLst>
          </p:cNvPr>
          <p:cNvSpPr>
            <a:spLocks noGrp="1"/>
          </p:cNvSpPr>
          <p:nvPr>
            <p:ph idx="1"/>
          </p:nvPr>
        </p:nvSpPr>
        <p:spPr/>
        <p:txBody>
          <a:bodyPr>
            <a:normAutofit/>
          </a:bodyPr>
          <a:lstStyle/>
          <a:p>
            <a:pPr algn="just"/>
            <a:r>
              <a:rPr lang="en-US" dirty="0"/>
              <a:t>An IDE: VS Code for this demo, but any IDE that supports C# and </a:t>
            </a:r>
            <a:r>
              <a:rPr lang="en-US" dirty="0" err="1"/>
              <a:t>nodeJS</a:t>
            </a:r>
            <a:endParaRPr lang="en-US" dirty="0"/>
          </a:p>
          <a:p>
            <a:pPr algn="just"/>
            <a:r>
              <a:rPr lang="en-US" dirty="0"/>
              <a:t>Git: I will use command line</a:t>
            </a:r>
          </a:p>
          <a:p>
            <a:pPr algn="just"/>
            <a:r>
              <a:rPr lang="en-US" dirty="0" err="1"/>
              <a:t>NodeJs</a:t>
            </a:r>
            <a:r>
              <a:rPr lang="en-US" dirty="0"/>
              <a:t>: mostly for the build environment</a:t>
            </a:r>
          </a:p>
          <a:p>
            <a:pPr algn="just"/>
            <a:r>
              <a:rPr lang="en-US" dirty="0"/>
              <a:t>Yarn (or NPM)</a:t>
            </a:r>
          </a:p>
          <a:p>
            <a:pPr algn="just"/>
            <a:r>
              <a:rPr lang="en-US" dirty="0"/>
              <a:t>Dotnet core 2.1 (other version should work fine)</a:t>
            </a:r>
          </a:p>
          <a:p>
            <a:pPr algn="just"/>
            <a:r>
              <a:rPr lang="en-US" dirty="0"/>
              <a:t>Chocolatey (maybe not </a:t>
            </a:r>
            <a:r>
              <a:rPr lang="en-US" dirty="0">
                <a:sym typeface="Wingdings" panose="05000000000000000000" pitchFamily="2" charset="2"/>
              </a:rPr>
              <a:t> )</a:t>
            </a:r>
            <a:endParaRPr lang="en-US" dirty="0"/>
          </a:p>
        </p:txBody>
      </p:sp>
      <p:pic>
        <p:nvPicPr>
          <p:cNvPr id="4" name="Picture 3">
            <a:extLst>
              <a:ext uri="{FF2B5EF4-FFF2-40B4-BE49-F238E27FC236}">
                <a16:creationId xmlns:a16="http://schemas.microsoft.com/office/drawing/2014/main" id="{69C5ED94-B7FC-49FE-A8F3-401D03ADC5BF}"/>
              </a:ext>
            </a:extLst>
          </p:cNvPr>
          <p:cNvPicPr>
            <a:picLocks noChangeAspect="1"/>
          </p:cNvPicPr>
          <p:nvPr/>
        </p:nvPicPr>
        <p:blipFill>
          <a:blip r:embed="rId2"/>
          <a:stretch>
            <a:fillRect/>
          </a:stretch>
        </p:blipFill>
        <p:spPr>
          <a:xfrm>
            <a:off x="3661669" y="838503"/>
            <a:ext cx="4865484" cy="5180994"/>
          </a:xfrm>
          <a:prstGeom prst="rect">
            <a:avLst/>
          </a:prstGeom>
        </p:spPr>
      </p:pic>
    </p:spTree>
    <p:extLst>
      <p:ext uri="{BB962C8B-B14F-4D97-AF65-F5344CB8AC3E}">
        <p14:creationId xmlns:p14="http://schemas.microsoft.com/office/powerpoint/2010/main" val="3068686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9C3B6-16FA-4C9D-84EF-3F02FD6A983A}"/>
              </a:ext>
            </a:extLst>
          </p:cNvPr>
          <p:cNvSpPr>
            <a:spLocks noGrp="1"/>
          </p:cNvSpPr>
          <p:nvPr>
            <p:ph type="title"/>
          </p:nvPr>
        </p:nvSpPr>
        <p:spPr/>
        <p:txBody>
          <a:bodyPr/>
          <a:lstStyle/>
          <a:p>
            <a:r>
              <a:rPr lang="en-US" dirty="0"/>
              <a:t>Codeshare.io</a:t>
            </a:r>
          </a:p>
        </p:txBody>
      </p:sp>
      <p:sp>
        <p:nvSpPr>
          <p:cNvPr id="3" name="Content Placeholder 2">
            <a:extLst>
              <a:ext uri="{FF2B5EF4-FFF2-40B4-BE49-F238E27FC236}">
                <a16:creationId xmlns:a16="http://schemas.microsoft.com/office/drawing/2014/main" id="{1265587A-CFC7-45D8-B348-49DAA7E399D6}"/>
              </a:ext>
            </a:extLst>
          </p:cNvPr>
          <p:cNvSpPr>
            <a:spLocks noGrp="1"/>
          </p:cNvSpPr>
          <p:nvPr>
            <p:ph idx="1"/>
          </p:nvPr>
        </p:nvSpPr>
        <p:spPr/>
        <p:txBody>
          <a:bodyPr/>
          <a:lstStyle/>
          <a:p>
            <a:r>
              <a:rPr lang="en-US" dirty="0"/>
              <a:t>I will paste links and long content to</a:t>
            </a:r>
          </a:p>
          <a:p>
            <a:endParaRPr lang="en-US" dirty="0"/>
          </a:p>
          <a:p>
            <a:pPr marL="0" indent="0">
              <a:buNone/>
            </a:pPr>
            <a:r>
              <a:rPr lang="en-US" sz="3600" dirty="0">
                <a:hlinkClick r:id="rId2"/>
              </a:rPr>
              <a:t>https://codeshare.io/TechAtAgoda20180804</a:t>
            </a:r>
            <a:r>
              <a:rPr lang="en-US" dirty="0"/>
              <a:t> </a:t>
            </a:r>
          </a:p>
        </p:txBody>
      </p:sp>
    </p:spTree>
    <p:extLst>
      <p:ext uri="{BB962C8B-B14F-4D97-AF65-F5344CB8AC3E}">
        <p14:creationId xmlns:p14="http://schemas.microsoft.com/office/powerpoint/2010/main" val="652135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C993EF9-362E-499D-9CB0-8BE3F792CF6D}"/>
              </a:ext>
            </a:extLst>
          </p:cNvPr>
          <p:cNvSpPr/>
          <p:nvPr/>
        </p:nvSpPr>
        <p:spPr>
          <a:xfrm>
            <a:off x="1996580" y="719666"/>
            <a:ext cx="8163420" cy="5418667"/>
          </a:xfrm>
          <a:prstGeom prst="rect">
            <a:avLst/>
          </a:prstGeom>
          <a:noFill/>
        </p:spPr>
      </p:sp>
      <p:sp>
        <p:nvSpPr>
          <p:cNvPr id="16" name="Arrow: Circular 15">
            <a:extLst>
              <a:ext uri="{FF2B5EF4-FFF2-40B4-BE49-F238E27FC236}">
                <a16:creationId xmlns:a16="http://schemas.microsoft.com/office/drawing/2014/main" id="{9619C1B7-351F-45E1-B108-8FECB716ED86}"/>
              </a:ext>
            </a:extLst>
          </p:cNvPr>
          <p:cNvSpPr/>
          <p:nvPr/>
        </p:nvSpPr>
        <p:spPr>
          <a:xfrm>
            <a:off x="3282416" y="685603"/>
            <a:ext cx="5591747" cy="5591747"/>
          </a:xfrm>
          <a:prstGeom prst="circularArrow">
            <a:avLst>
              <a:gd name="adj1" fmla="val 5544"/>
              <a:gd name="adj2" fmla="val 330680"/>
              <a:gd name="adj3" fmla="val 14502023"/>
              <a:gd name="adj4" fmla="val 16958101"/>
              <a:gd name="adj5" fmla="val 5757"/>
            </a:avLst>
          </a:prstGeom>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sp>
      <p:grpSp>
        <p:nvGrpSpPr>
          <p:cNvPr id="25" name="Group 24">
            <a:extLst>
              <a:ext uri="{FF2B5EF4-FFF2-40B4-BE49-F238E27FC236}">
                <a16:creationId xmlns:a16="http://schemas.microsoft.com/office/drawing/2014/main" id="{0EAEC34D-F488-4CC1-B271-B660F77154A3}"/>
              </a:ext>
            </a:extLst>
          </p:cNvPr>
          <p:cNvGrpSpPr/>
          <p:nvPr/>
        </p:nvGrpSpPr>
        <p:grpSpPr>
          <a:xfrm>
            <a:off x="5199367" y="723069"/>
            <a:ext cx="1757845" cy="878922"/>
            <a:chOff x="5199367" y="723069"/>
            <a:chExt cx="1757845" cy="878922"/>
          </a:xfrm>
        </p:grpSpPr>
        <p:sp>
          <p:nvSpPr>
            <p:cNvPr id="17" name="Freeform: Shape 16">
              <a:extLst>
                <a:ext uri="{FF2B5EF4-FFF2-40B4-BE49-F238E27FC236}">
                  <a16:creationId xmlns:a16="http://schemas.microsoft.com/office/drawing/2014/main" id="{B124A817-A144-4D24-91FE-89905B790EA8}"/>
                </a:ext>
              </a:extLst>
            </p:cNvPr>
            <p:cNvSpPr/>
            <p:nvPr/>
          </p:nvSpPr>
          <p:spPr>
            <a:xfrm>
              <a:off x="5199367" y="723069"/>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6" name="Picture 2" descr="Visual Studio Code 1.18 icon.svg">
              <a:extLst>
                <a:ext uri="{FF2B5EF4-FFF2-40B4-BE49-F238E27FC236}">
                  <a16:creationId xmlns:a16="http://schemas.microsoft.com/office/drawing/2014/main" id="{5A1672A7-9375-4A53-9FE6-5C4546CE14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4979" y="880720"/>
              <a:ext cx="584718" cy="58243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6" name="Group 25">
            <a:extLst>
              <a:ext uri="{FF2B5EF4-FFF2-40B4-BE49-F238E27FC236}">
                <a16:creationId xmlns:a16="http://schemas.microsoft.com/office/drawing/2014/main" id="{E977A5EF-F0BB-408C-B0C4-FA5728B49AC5}"/>
              </a:ext>
            </a:extLst>
          </p:cNvPr>
          <p:cNvGrpSpPr/>
          <p:nvPr/>
        </p:nvGrpSpPr>
        <p:grpSpPr>
          <a:xfrm>
            <a:off x="7063675" y="1620873"/>
            <a:ext cx="1757845" cy="878922"/>
            <a:chOff x="7063675" y="1620873"/>
            <a:chExt cx="1757845" cy="878922"/>
          </a:xfrm>
        </p:grpSpPr>
        <p:sp>
          <p:nvSpPr>
            <p:cNvPr id="18" name="Freeform: Shape 17">
              <a:extLst>
                <a:ext uri="{FF2B5EF4-FFF2-40B4-BE49-F238E27FC236}">
                  <a16:creationId xmlns:a16="http://schemas.microsoft.com/office/drawing/2014/main" id="{8C3E5007-97E8-4D99-9E7D-36C2A41A2BBB}"/>
                </a:ext>
              </a:extLst>
            </p:cNvPr>
            <p:cNvSpPr/>
            <p:nvPr/>
          </p:nvSpPr>
          <p:spPr>
            <a:xfrm>
              <a:off x="7063675" y="1620873"/>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a:solidFill>
              <a:schemeClr val="accent4">
                <a:lumMod val="50000"/>
              </a:schemeClr>
            </a:solidFill>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7" name="Picture 4" descr="https://assets-cdn.github.com/images/modules/logos_page/Octocat.png">
              <a:extLst>
                <a:ext uri="{FF2B5EF4-FFF2-40B4-BE49-F238E27FC236}">
                  <a16:creationId xmlns:a16="http://schemas.microsoft.com/office/drawing/2014/main" id="{30434729-B199-44F4-A48A-96C2116F39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5826" y="1667596"/>
              <a:ext cx="957943" cy="79629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 name="Group 26">
            <a:extLst>
              <a:ext uri="{FF2B5EF4-FFF2-40B4-BE49-F238E27FC236}">
                <a16:creationId xmlns:a16="http://schemas.microsoft.com/office/drawing/2014/main" id="{D8F898D9-6D01-4348-999F-3293770553E0}"/>
              </a:ext>
            </a:extLst>
          </p:cNvPr>
          <p:cNvGrpSpPr/>
          <p:nvPr/>
        </p:nvGrpSpPr>
        <p:grpSpPr>
          <a:xfrm>
            <a:off x="7524122" y="3638220"/>
            <a:ext cx="1757845" cy="878922"/>
            <a:chOff x="7524122" y="3638220"/>
            <a:chExt cx="1757845" cy="878922"/>
          </a:xfrm>
        </p:grpSpPr>
        <p:sp>
          <p:nvSpPr>
            <p:cNvPr id="19" name="Freeform: Shape 18">
              <a:extLst>
                <a:ext uri="{FF2B5EF4-FFF2-40B4-BE49-F238E27FC236}">
                  <a16:creationId xmlns:a16="http://schemas.microsoft.com/office/drawing/2014/main" id="{78BDDE94-A498-49E6-B4C4-D9D1647A922D}"/>
                </a:ext>
              </a:extLst>
            </p:cNvPr>
            <p:cNvSpPr/>
            <p:nvPr/>
          </p:nvSpPr>
          <p:spPr>
            <a:xfrm>
              <a:off x="7524122" y="3638220"/>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a:solidFill>
              <a:schemeClr val="accent3">
                <a:lumMod val="75000"/>
              </a:schemeClr>
            </a:solidFill>
          </p:spPr>
          <p:style>
            <a:lnRef idx="2">
              <a:schemeClr val="lt1">
                <a:hueOff val="0"/>
                <a:satOff val="0"/>
                <a:lumOff val="0"/>
                <a:alphaOff val="0"/>
              </a:schemeClr>
            </a:lnRef>
            <a:fillRef idx="1">
              <a:scrgbClr r="0" g="0" b="0"/>
            </a:fillRef>
            <a:effectRef idx="0">
              <a:schemeClr val="accent4">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8" name="Picture 6" descr="https://upload.wikimedia.org/wikipedia/commons/thumb/b/bc/Appveyor_logo.svg/2000px-Appveyor_logo.svg.png">
              <a:extLst>
                <a:ext uri="{FF2B5EF4-FFF2-40B4-BE49-F238E27FC236}">
                  <a16:creationId xmlns:a16="http://schemas.microsoft.com/office/drawing/2014/main" id="{8805912D-6336-430D-8242-F00D2269E5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1193" y="3768964"/>
              <a:ext cx="625151" cy="62515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Group 29">
            <a:extLst>
              <a:ext uri="{FF2B5EF4-FFF2-40B4-BE49-F238E27FC236}">
                <a16:creationId xmlns:a16="http://schemas.microsoft.com/office/drawing/2014/main" id="{CA66AD2C-D770-413A-BAB8-80BBBED3D6BD}"/>
              </a:ext>
            </a:extLst>
          </p:cNvPr>
          <p:cNvGrpSpPr/>
          <p:nvPr/>
        </p:nvGrpSpPr>
        <p:grpSpPr>
          <a:xfrm>
            <a:off x="6233980" y="5256006"/>
            <a:ext cx="1757845" cy="878922"/>
            <a:chOff x="6233980" y="5256006"/>
            <a:chExt cx="1757845" cy="878922"/>
          </a:xfrm>
        </p:grpSpPr>
        <p:sp>
          <p:nvSpPr>
            <p:cNvPr id="20" name="Freeform: Shape 19">
              <a:extLst>
                <a:ext uri="{FF2B5EF4-FFF2-40B4-BE49-F238E27FC236}">
                  <a16:creationId xmlns:a16="http://schemas.microsoft.com/office/drawing/2014/main" id="{F05ACDBA-DC6D-43DE-8213-C5933760B046}"/>
                </a:ext>
              </a:extLst>
            </p:cNvPr>
            <p:cNvSpPr/>
            <p:nvPr/>
          </p:nvSpPr>
          <p:spPr>
            <a:xfrm>
              <a:off x="6233980" y="5256006"/>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a:solidFill>
              <a:schemeClr val="accent1">
                <a:lumMod val="75000"/>
              </a:schemeClr>
            </a:solidFill>
          </p:spPr>
          <p:style>
            <a:lnRef idx="2">
              <a:schemeClr val="lt1">
                <a:hueOff val="0"/>
                <a:satOff val="0"/>
                <a:lumOff val="0"/>
                <a:alphaOff val="0"/>
              </a:schemeClr>
            </a:lnRef>
            <a:fillRef idx="1">
              <a:scrgbClr r="0" g="0" b="0"/>
            </a:fillRef>
            <a:effectRef idx="0">
              <a:schemeClr val="accent5">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9" name="Picture 22" descr="https://dennymichael.files.wordpress.com/2015/01/xunit.png">
              <a:extLst>
                <a:ext uri="{FF2B5EF4-FFF2-40B4-BE49-F238E27FC236}">
                  <a16:creationId xmlns:a16="http://schemas.microsoft.com/office/drawing/2014/main" id="{682DE751-3948-4200-8771-00256B1436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4371" y="5402425"/>
              <a:ext cx="594048" cy="5940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9" name="Group 28">
            <a:extLst>
              <a:ext uri="{FF2B5EF4-FFF2-40B4-BE49-F238E27FC236}">
                <a16:creationId xmlns:a16="http://schemas.microsoft.com/office/drawing/2014/main" id="{02E4A918-F2A8-48B6-9884-41359B11C4A6}"/>
              </a:ext>
            </a:extLst>
          </p:cNvPr>
          <p:cNvGrpSpPr/>
          <p:nvPr/>
        </p:nvGrpSpPr>
        <p:grpSpPr>
          <a:xfrm>
            <a:off x="4164753" y="5256006"/>
            <a:ext cx="1757845" cy="878922"/>
            <a:chOff x="4164753" y="5256006"/>
            <a:chExt cx="1757845" cy="878922"/>
          </a:xfrm>
        </p:grpSpPr>
        <p:sp>
          <p:nvSpPr>
            <p:cNvPr id="21" name="Freeform: Shape 20">
              <a:extLst>
                <a:ext uri="{FF2B5EF4-FFF2-40B4-BE49-F238E27FC236}">
                  <a16:creationId xmlns:a16="http://schemas.microsoft.com/office/drawing/2014/main" id="{36FB765E-7E26-4769-8EE6-5E69C5E6780E}"/>
                </a:ext>
              </a:extLst>
            </p:cNvPr>
            <p:cNvSpPr/>
            <p:nvPr/>
          </p:nvSpPr>
          <p:spPr>
            <a:xfrm>
              <a:off x="4164753" y="5256006"/>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a:solidFill>
              <a:schemeClr val="accent2">
                <a:lumMod val="75000"/>
              </a:schemeClr>
            </a:solidFill>
          </p:spPr>
          <p:style>
            <a:lnRef idx="2">
              <a:schemeClr val="lt1">
                <a:hueOff val="0"/>
                <a:satOff val="0"/>
                <a:lumOff val="0"/>
                <a:alphaOff val="0"/>
              </a:schemeClr>
            </a:lnRef>
            <a:fillRef idx="1">
              <a:scrgbClr r="0" g="0" b="0"/>
            </a:fillRef>
            <a:effectRef idx="0">
              <a:schemeClr val="accent6">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10" name="Picture 9">
              <a:extLst>
                <a:ext uri="{FF2B5EF4-FFF2-40B4-BE49-F238E27FC236}">
                  <a16:creationId xmlns:a16="http://schemas.microsoft.com/office/drawing/2014/main" id="{4FA8F22F-CCCB-4699-84C1-67966D9DA663}"/>
                </a:ext>
              </a:extLst>
            </p:cNvPr>
            <p:cNvPicPr>
              <a:picLocks noChangeAspect="1"/>
            </p:cNvPicPr>
            <p:nvPr/>
          </p:nvPicPr>
          <p:blipFill>
            <a:blip r:embed="rId6"/>
            <a:stretch>
              <a:fillRect/>
            </a:stretch>
          </p:blipFill>
          <p:spPr>
            <a:xfrm>
              <a:off x="4735837" y="5402425"/>
              <a:ext cx="541112" cy="594047"/>
            </a:xfrm>
            <a:prstGeom prst="rect">
              <a:avLst/>
            </a:prstGeom>
            <a:noFill/>
          </p:spPr>
        </p:pic>
      </p:grpSp>
      <p:grpSp>
        <p:nvGrpSpPr>
          <p:cNvPr id="28" name="Group 27">
            <a:extLst>
              <a:ext uri="{FF2B5EF4-FFF2-40B4-BE49-F238E27FC236}">
                <a16:creationId xmlns:a16="http://schemas.microsoft.com/office/drawing/2014/main" id="{1C50FD1B-2217-4960-9F62-1A39F364C6E8}"/>
              </a:ext>
            </a:extLst>
          </p:cNvPr>
          <p:cNvGrpSpPr/>
          <p:nvPr/>
        </p:nvGrpSpPr>
        <p:grpSpPr>
          <a:xfrm>
            <a:off x="2874611" y="3638220"/>
            <a:ext cx="1757845" cy="878922"/>
            <a:chOff x="2874611" y="3638220"/>
            <a:chExt cx="1757845" cy="878922"/>
          </a:xfrm>
        </p:grpSpPr>
        <p:sp>
          <p:nvSpPr>
            <p:cNvPr id="22" name="Freeform: Shape 21">
              <a:extLst>
                <a:ext uri="{FF2B5EF4-FFF2-40B4-BE49-F238E27FC236}">
                  <a16:creationId xmlns:a16="http://schemas.microsoft.com/office/drawing/2014/main" id="{A9CA98F7-8268-4DA8-B832-7E9DB97E0468}"/>
                </a:ext>
              </a:extLst>
            </p:cNvPr>
            <p:cNvSpPr/>
            <p:nvPr/>
          </p:nvSpPr>
          <p:spPr>
            <a:xfrm>
              <a:off x="2874611" y="3638220"/>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a:solidFill>
              <a:schemeClr val="tx1"/>
            </a:solidFill>
            <a:ln>
              <a:solidFill>
                <a:schemeClr val="bg1"/>
              </a:solid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11" name="Picture 10">
              <a:extLst>
                <a:ext uri="{FF2B5EF4-FFF2-40B4-BE49-F238E27FC236}">
                  <a16:creationId xmlns:a16="http://schemas.microsoft.com/office/drawing/2014/main" id="{CA446CF5-52BC-421C-BFE0-44AC62EE45BF}"/>
                </a:ext>
              </a:extLst>
            </p:cNvPr>
            <p:cNvPicPr>
              <a:picLocks noChangeAspect="1"/>
            </p:cNvPicPr>
            <p:nvPr/>
          </p:nvPicPr>
          <p:blipFill>
            <a:blip r:embed="rId7"/>
            <a:stretch>
              <a:fillRect/>
            </a:stretch>
          </p:blipFill>
          <p:spPr>
            <a:xfrm>
              <a:off x="3362643" y="3768963"/>
              <a:ext cx="720661" cy="625152"/>
            </a:xfrm>
            <a:prstGeom prst="rect">
              <a:avLst/>
            </a:prstGeom>
            <a:noFill/>
          </p:spPr>
        </p:pic>
      </p:grpSp>
      <p:grpSp>
        <p:nvGrpSpPr>
          <p:cNvPr id="24" name="Group 23">
            <a:extLst>
              <a:ext uri="{FF2B5EF4-FFF2-40B4-BE49-F238E27FC236}">
                <a16:creationId xmlns:a16="http://schemas.microsoft.com/office/drawing/2014/main" id="{B062076C-A740-46C9-A3F1-0130D6708307}"/>
              </a:ext>
            </a:extLst>
          </p:cNvPr>
          <p:cNvGrpSpPr/>
          <p:nvPr/>
        </p:nvGrpSpPr>
        <p:grpSpPr>
          <a:xfrm>
            <a:off x="3335058" y="1620873"/>
            <a:ext cx="1757845" cy="878922"/>
            <a:chOff x="3335058" y="1620873"/>
            <a:chExt cx="1757845" cy="878922"/>
          </a:xfrm>
        </p:grpSpPr>
        <p:sp>
          <p:nvSpPr>
            <p:cNvPr id="23" name="Freeform: Shape 22">
              <a:extLst>
                <a:ext uri="{FF2B5EF4-FFF2-40B4-BE49-F238E27FC236}">
                  <a16:creationId xmlns:a16="http://schemas.microsoft.com/office/drawing/2014/main" id="{518210F9-DFA2-4C7F-BD1E-81913B6B04C1}"/>
                </a:ext>
              </a:extLst>
            </p:cNvPr>
            <p:cNvSpPr/>
            <p:nvPr/>
          </p:nvSpPr>
          <p:spPr>
            <a:xfrm>
              <a:off x="3335058" y="1620873"/>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a:solidFill>
              <a:schemeClr val="accent1">
                <a:lumMod val="75000"/>
              </a:schemeClr>
            </a:solidFill>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12" name="Picture 11">
              <a:extLst>
                <a:ext uri="{FF2B5EF4-FFF2-40B4-BE49-F238E27FC236}">
                  <a16:creationId xmlns:a16="http://schemas.microsoft.com/office/drawing/2014/main" id="{32B05044-A885-4C14-BFDA-EE42FB184273}"/>
                </a:ext>
              </a:extLst>
            </p:cNvPr>
            <p:cNvPicPr>
              <a:picLocks noChangeAspect="1"/>
            </p:cNvPicPr>
            <p:nvPr/>
          </p:nvPicPr>
          <p:blipFill>
            <a:blip r:embed="rId8"/>
            <a:stretch>
              <a:fillRect/>
            </a:stretch>
          </p:blipFill>
          <p:spPr>
            <a:xfrm>
              <a:off x="3794785" y="1712169"/>
              <a:ext cx="809721" cy="625152"/>
            </a:xfrm>
            <a:prstGeom prst="rect">
              <a:avLst/>
            </a:prstGeom>
            <a:noFill/>
          </p:spPr>
        </p:pic>
      </p:grpSp>
    </p:spTree>
    <p:extLst>
      <p:ext uri="{BB962C8B-B14F-4D97-AF65-F5344CB8AC3E}">
        <p14:creationId xmlns:p14="http://schemas.microsoft.com/office/powerpoint/2010/main" val="1455306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06109-D3D3-4E53-A8EE-0D49FBB76CF7}"/>
              </a:ext>
            </a:extLst>
          </p:cNvPr>
          <p:cNvSpPr>
            <a:spLocks noGrp="1"/>
          </p:cNvSpPr>
          <p:nvPr>
            <p:ph type="title"/>
          </p:nvPr>
        </p:nvSpPr>
        <p:spPr/>
        <p:txBody>
          <a:bodyPr/>
          <a:lstStyle/>
          <a:p>
            <a:r>
              <a:rPr lang="en-US" dirty="0"/>
              <a:t>Creating The Application</a:t>
            </a:r>
          </a:p>
        </p:txBody>
      </p:sp>
      <p:pic>
        <p:nvPicPr>
          <p:cNvPr id="4" name="Picture 3">
            <a:extLst>
              <a:ext uri="{FF2B5EF4-FFF2-40B4-BE49-F238E27FC236}">
                <a16:creationId xmlns:a16="http://schemas.microsoft.com/office/drawing/2014/main" id="{1C86F94D-B366-45E0-B3C6-4A8180119D39}"/>
              </a:ext>
            </a:extLst>
          </p:cNvPr>
          <p:cNvPicPr>
            <a:picLocks noChangeAspect="1"/>
          </p:cNvPicPr>
          <p:nvPr/>
        </p:nvPicPr>
        <p:blipFill rotWithShape="1">
          <a:blip r:embed="rId2"/>
          <a:srcRect l="880" t="2981"/>
          <a:stretch/>
        </p:blipFill>
        <p:spPr>
          <a:xfrm>
            <a:off x="1784018" y="2014332"/>
            <a:ext cx="8742858" cy="2663825"/>
          </a:xfrm>
          <a:prstGeom prst="rect">
            <a:avLst/>
          </a:prstGeom>
        </p:spPr>
      </p:pic>
      <p:sp>
        <p:nvSpPr>
          <p:cNvPr id="5" name="TextBox 4">
            <a:extLst>
              <a:ext uri="{FF2B5EF4-FFF2-40B4-BE49-F238E27FC236}">
                <a16:creationId xmlns:a16="http://schemas.microsoft.com/office/drawing/2014/main" id="{3133D58D-C307-4251-B7FE-A5E1CCE7B200}"/>
              </a:ext>
            </a:extLst>
          </p:cNvPr>
          <p:cNvSpPr txBox="1"/>
          <p:nvPr/>
        </p:nvSpPr>
        <p:spPr>
          <a:xfrm>
            <a:off x="3129095" y="5150840"/>
            <a:ext cx="5117284" cy="523220"/>
          </a:xfrm>
          <a:prstGeom prst="rect">
            <a:avLst/>
          </a:prstGeom>
          <a:noFill/>
        </p:spPr>
        <p:txBody>
          <a:bodyPr wrap="square" rtlCol="0">
            <a:spAutoFit/>
          </a:bodyPr>
          <a:lstStyle/>
          <a:p>
            <a:r>
              <a:rPr lang="en-US" sz="2800" dirty="0"/>
              <a:t>Do not run ‘</a:t>
            </a:r>
            <a:r>
              <a:rPr lang="en-US" sz="2800" dirty="0" err="1"/>
              <a:t>npm</a:t>
            </a:r>
            <a:r>
              <a:rPr lang="en-US" sz="2800" dirty="0"/>
              <a:t> install’ … not yet</a:t>
            </a:r>
          </a:p>
        </p:txBody>
      </p:sp>
      <p:sp>
        <p:nvSpPr>
          <p:cNvPr id="7" name="TextBox 6">
            <a:extLst>
              <a:ext uri="{FF2B5EF4-FFF2-40B4-BE49-F238E27FC236}">
                <a16:creationId xmlns:a16="http://schemas.microsoft.com/office/drawing/2014/main" id="{FAAB8DFE-E569-4113-AE94-989D688E2B9B}"/>
              </a:ext>
            </a:extLst>
          </p:cNvPr>
          <p:cNvSpPr txBox="1"/>
          <p:nvPr/>
        </p:nvSpPr>
        <p:spPr>
          <a:xfrm>
            <a:off x="7256478" y="907778"/>
            <a:ext cx="4227160" cy="1661993"/>
          </a:xfrm>
          <a:prstGeom prst="rect">
            <a:avLst/>
          </a:prstGeom>
          <a:solidFill>
            <a:schemeClr val="tx1"/>
          </a:solidFill>
        </p:spPr>
        <p:txBody>
          <a:bodyPr wrap="square" rtlCol="0">
            <a:spAutoFit/>
          </a:bodyPr>
          <a:lstStyle/>
          <a:p>
            <a:r>
              <a:rPr lang="en-US" sz="2800" dirty="0">
                <a:solidFill>
                  <a:schemeClr val="accent2">
                    <a:lumMod val="75000"/>
                  </a:schemeClr>
                </a:solidFill>
              </a:rPr>
              <a:t>Now you can run either</a:t>
            </a:r>
          </a:p>
          <a:p>
            <a:r>
              <a:rPr lang="en-US" sz="2800" dirty="0">
                <a:solidFill>
                  <a:schemeClr val="accent2">
                    <a:lumMod val="75000"/>
                  </a:schemeClr>
                </a:solidFill>
              </a:rPr>
              <a:t>‘</a:t>
            </a:r>
            <a:r>
              <a:rPr lang="en-US" sz="2800" dirty="0" err="1">
                <a:solidFill>
                  <a:schemeClr val="accent2">
                    <a:lumMod val="75000"/>
                  </a:schemeClr>
                </a:solidFill>
              </a:rPr>
              <a:t>npm</a:t>
            </a:r>
            <a:r>
              <a:rPr lang="en-US" sz="2800" dirty="0">
                <a:solidFill>
                  <a:schemeClr val="accent2">
                    <a:lumMod val="75000"/>
                  </a:schemeClr>
                </a:solidFill>
              </a:rPr>
              <a:t> install’ or ‘yarn install’</a:t>
            </a:r>
          </a:p>
          <a:p>
            <a:endParaRPr lang="en-US" sz="2800" dirty="0">
              <a:solidFill>
                <a:schemeClr val="accent2">
                  <a:lumMod val="75000"/>
                </a:schemeClr>
              </a:solidFill>
            </a:endParaRPr>
          </a:p>
          <a:p>
            <a:r>
              <a:rPr lang="en-US" dirty="0">
                <a:solidFill>
                  <a:schemeClr val="accent2">
                    <a:lumMod val="75000"/>
                  </a:schemeClr>
                </a:solidFill>
              </a:rPr>
              <a:t>Delete ‘</a:t>
            </a:r>
            <a:r>
              <a:rPr lang="en-US" dirty="0" err="1">
                <a:solidFill>
                  <a:schemeClr val="accent2">
                    <a:lumMod val="75000"/>
                  </a:schemeClr>
                </a:solidFill>
              </a:rPr>
              <a:t>npm-shrinkwrap.json</a:t>
            </a:r>
            <a:r>
              <a:rPr lang="en-US" dirty="0">
                <a:solidFill>
                  <a:schemeClr val="accent2">
                    <a:lumMod val="75000"/>
                  </a:schemeClr>
                </a:solidFill>
              </a:rPr>
              <a:t>’ if you use yarn</a:t>
            </a:r>
          </a:p>
        </p:txBody>
      </p:sp>
      <p:pic>
        <p:nvPicPr>
          <p:cNvPr id="6" name="Picture 5">
            <a:extLst>
              <a:ext uri="{FF2B5EF4-FFF2-40B4-BE49-F238E27FC236}">
                <a16:creationId xmlns:a16="http://schemas.microsoft.com/office/drawing/2014/main" id="{D42BC964-7788-4877-84F6-0700F3420B20}"/>
              </a:ext>
            </a:extLst>
          </p:cNvPr>
          <p:cNvPicPr>
            <a:picLocks noChangeAspect="1"/>
          </p:cNvPicPr>
          <p:nvPr/>
        </p:nvPicPr>
        <p:blipFill>
          <a:blip r:embed="rId3"/>
          <a:stretch>
            <a:fillRect/>
          </a:stretch>
        </p:blipFill>
        <p:spPr>
          <a:xfrm>
            <a:off x="3703541" y="354563"/>
            <a:ext cx="3401170" cy="6148873"/>
          </a:xfrm>
          <a:prstGeom prst="rect">
            <a:avLst/>
          </a:prstGeom>
        </p:spPr>
      </p:pic>
    </p:spTree>
    <p:extLst>
      <p:ext uri="{BB962C8B-B14F-4D97-AF65-F5344CB8AC3E}">
        <p14:creationId xmlns:p14="http://schemas.microsoft.com/office/powerpoint/2010/main" val="748055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32168-CEDF-4F68-8C28-9BFB4CC22FD8}"/>
              </a:ext>
            </a:extLst>
          </p:cNvPr>
          <p:cNvSpPr>
            <a:spLocks noGrp="1"/>
          </p:cNvSpPr>
          <p:nvPr>
            <p:ph type="title"/>
          </p:nvPr>
        </p:nvSpPr>
        <p:spPr/>
        <p:txBody>
          <a:bodyPr/>
          <a:lstStyle/>
          <a:p>
            <a:r>
              <a:rPr lang="en-US" dirty="0"/>
              <a:t>Let’s run it</a:t>
            </a:r>
          </a:p>
        </p:txBody>
      </p:sp>
      <p:sp>
        <p:nvSpPr>
          <p:cNvPr id="3" name="Content Placeholder 2">
            <a:extLst>
              <a:ext uri="{FF2B5EF4-FFF2-40B4-BE49-F238E27FC236}">
                <a16:creationId xmlns:a16="http://schemas.microsoft.com/office/drawing/2014/main" id="{B53B319B-7ED2-4BBC-A91B-01ED71DA5C0B}"/>
              </a:ext>
            </a:extLst>
          </p:cNvPr>
          <p:cNvSpPr>
            <a:spLocks noGrp="1"/>
          </p:cNvSpPr>
          <p:nvPr>
            <p:ph idx="1"/>
          </p:nvPr>
        </p:nvSpPr>
        <p:spPr>
          <a:xfrm>
            <a:off x="1141412" y="2249487"/>
            <a:ext cx="9905999" cy="1478570"/>
          </a:xfrm>
        </p:spPr>
        <p:txBody>
          <a:bodyPr/>
          <a:lstStyle/>
          <a:p>
            <a:r>
              <a:rPr lang="en-US" dirty="0"/>
              <a:t>dotnet restore</a:t>
            </a:r>
          </a:p>
          <a:p>
            <a:r>
              <a:rPr lang="en-US" dirty="0"/>
              <a:t>dotnet build</a:t>
            </a:r>
          </a:p>
        </p:txBody>
      </p:sp>
      <p:pic>
        <p:nvPicPr>
          <p:cNvPr id="4" name="Picture 3">
            <a:extLst>
              <a:ext uri="{FF2B5EF4-FFF2-40B4-BE49-F238E27FC236}">
                <a16:creationId xmlns:a16="http://schemas.microsoft.com/office/drawing/2014/main" id="{80A51F74-AC30-4D3F-8009-070729C879F7}"/>
              </a:ext>
            </a:extLst>
          </p:cNvPr>
          <p:cNvPicPr>
            <a:picLocks noChangeAspect="1"/>
          </p:cNvPicPr>
          <p:nvPr/>
        </p:nvPicPr>
        <p:blipFill>
          <a:blip r:embed="rId2"/>
          <a:stretch>
            <a:fillRect/>
          </a:stretch>
        </p:blipFill>
        <p:spPr>
          <a:xfrm>
            <a:off x="1514078" y="899485"/>
            <a:ext cx="9533333" cy="5657143"/>
          </a:xfrm>
          <a:prstGeom prst="rect">
            <a:avLst/>
          </a:prstGeom>
        </p:spPr>
      </p:pic>
      <p:sp>
        <p:nvSpPr>
          <p:cNvPr id="5" name="Rectangle 4">
            <a:extLst>
              <a:ext uri="{FF2B5EF4-FFF2-40B4-BE49-F238E27FC236}">
                <a16:creationId xmlns:a16="http://schemas.microsoft.com/office/drawing/2014/main" id="{CD0956AB-3CD1-419F-94BB-1D1705486DB3}"/>
              </a:ext>
            </a:extLst>
          </p:cNvPr>
          <p:cNvSpPr/>
          <p:nvPr/>
        </p:nvSpPr>
        <p:spPr>
          <a:xfrm>
            <a:off x="2054091" y="2988772"/>
            <a:ext cx="8453306" cy="1200329"/>
          </a:xfrm>
          <a:prstGeom prst="rect">
            <a:avLst/>
          </a:prstGeom>
          <a:solidFill>
            <a:schemeClr val="tx1"/>
          </a:solidFill>
          <a:ln w="25400">
            <a:solidFill>
              <a:schemeClr val="bg2">
                <a:lumMod val="60000"/>
                <a:lumOff val="40000"/>
              </a:schemeClr>
            </a:solidFill>
          </a:ln>
          <a:effectLst>
            <a:softEdge rad="0"/>
          </a:effectLst>
        </p:spPr>
        <p:txBody>
          <a:bodyPr wrap="square">
            <a:spAutoFit/>
          </a:bodyPr>
          <a:lstStyle/>
          <a:p>
            <a:r>
              <a:rPr lang="en-US" sz="2400" dirty="0">
                <a:solidFill>
                  <a:schemeClr val="bg2"/>
                </a:solidFill>
                <a:latin typeface="Consolas" panose="020B0609020204030204" pitchFamily="49" charset="0"/>
              </a:rPr>
              <a:t>ASPNETCORE_ENVIRONMENT=Development dotnet run</a:t>
            </a:r>
          </a:p>
          <a:p>
            <a:endParaRPr lang="en-US" sz="2400" dirty="0">
              <a:solidFill>
                <a:schemeClr val="bg2"/>
              </a:solidFill>
              <a:latin typeface="Consolas" panose="020B0609020204030204" pitchFamily="49" charset="0"/>
            </a:endParaRPr>
          </a:p>
          <a:p>
            <a:r>
              <a:rPr lang="en-US" sz="2400" dirty="0">
                <a:solidFill>
                  <a:schemeClr val="bg2"/>
                </a:solidFill>
                <a:latin typeface="Consolas" panose="020B0609020204030204" pitchFamily="49" charset="0"/>
              </a:rPr>
              <a:t>Then open a browser on http://localhost:5000</a:t>
            </a:r>
          </a:p>
        </p:txBody>
      </p:sp>
    </p:spTree>
    <p:extLst>
      <p:ext uri="{BB962C8B-B14F-4D97-AF65-F5344CB8AC3E}">
        <p14:creationId xmlns:p14="http://schemas.microsoft.com/office/powerpoint/2010/main" val="1986650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773</TotalTime>
  <Words>1182</Words>
  <Application>Microsoft Office PowerPoint</Application>
  <PresentationFormat>Widescreen</PresentationFormat>
  <Paragraphs>147</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Consolas</vt:lpstr>
      <vt:lpstr>Trebuchet MS</vt:lpstr>
      <vt:lpstr>Tw Cen MT</vt:lpstr>
      <vt:lpstr>Wingdings</vt:lpstr>
      <vt:lpstr>Circuit</vt:lpstr>
      <vt:lpstr>Full Open-Source CI/CD of a dotnet core application</vt:lpstr>
      <vt:lpstr>Agenda</vt:lpstr>
      <vt:lpstr>What is CI/CD</vt:lpstr>
      <vt:lpstr>Open-Source</vt:lpstr>
      <vt:lpstr>Tools</vt:lpstr>
      <vt:lpstr>Codeshare.io</vt:lpstr>
      <vt:lpstr>PowerPoint Presentation</vt:lpstr>
      <vt:lpstr>Creating The Application</vt:lpstr>
      <vt:lpstr>Let’s run it</vt:lpstr>
      <vt:lpstr>Setup GitHub</vt:lpstr>
      <vt:lpstr>Setup Git repository</vt:lpstr>
      <vt:lpstr>Appveyor</vt:lpstr>
      <vt:lpstr>Save the YAML</vt:lpstr>
      <vt:lpstr>Let’s add Unit Tests</vt:lpstr>
      <vt:lpstr>Create a dummy Service</vt:lpstr>
      <vt:lpstr>Add Unit Test</vt:lpstr>
      <vt:lpstr>Run tests in CI</vt:lpstr>
      <vt:lpstr>Let’s add Code Coverage</vt:lpstr>
      <vt:lpstr>But… it doesn’t work </vt:lpstr>
      <vt:lpstr>Let’s run this in the CI</vt:lpstr>
      <vt:lpstr>Pushing code coverage to CodeCov</vt:lpstr>
      <vt:lpstr>Authorize Codecov in github</vt:lpstr>
      <vt:lpstr>Create a YAML for Codecov</vt:lpstr>
      <vt:lpstr>Run the codecov plugin</vt:lpstr>
      <vt:lpstr>Codecov dashboard</vt:lpstr>
      <vt:lpstr>Let’s add Static Code Analysis</vt:lpstr>
      <vt:lpstr>Aww…</vt:lpstr>
      <vt:lpstr>Creating a Secret Key</vt:lpstr>
      <vt:lpstr>SonarQube configuration</vt:lpstr>
      <vt:lpstr>More configuration</vt:lpstr>
      <vt:lpstr>Let’s see in SonarCloud</vt:lpstr>
      <vt:lpstr>Let’s add SQ postback to github</vt:lpstr>
      <vt:lpstr>Links and 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Open-Source CI/CD of a dotnet core application</dc:title>
  <dc:creator>Cedric Rochefolle</dc:creator>
  <cp:lastModifiedBy>Cedric Rochefolle</cp:lastModifiedBy>
  <cp:revision>37</cp:revision>
  <dcterms:created xsi:type="dcterms:W3CDTF">2018-07-03T05:36:33Z</dcterms:created>
  <dcterms:modified xsi:type="dcterms:W3CDTF">2018-07-23T16:59:48Z</dcterms:modified>
</cp:coreProperties>
</file>