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71" r:id="rId12"/>
    <p:sldId id="272" r:id="rId13"/>
    <p:sldId id="265" r:id="rId14"/>
    <p:sldId id="273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4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4572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51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5156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68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2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6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83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7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3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6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9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Hostel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Student list window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46089"/>
            <a:ext cx="4572001" cy="54149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window displays student details in a table.</a:t>
            </a:r>
          </a:p>
          <a:p>
            <a:r>
              <a:rPr lang="en-US" dirty="0" smtClean="0"/>
              <a:t>It contain student ID, Name, Age, Course, Room number and Fee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Rooms window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46089"/>
            <a:ext cx="4250029" cy="391984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 small window which display available rooms.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7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450" y="934244"/>
            <a:ext cx="3790950" cy="356349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Messagebox and showerror function , its some of tools I used to handle errors like : Input Validation Errors, Database Errors(Duplicate entries), Form Submission Errors.</a:t>
            </a:r>
          </a:p>
          <a:p>
            <a:r>
              <a:rPr lang="en-US" dirty="0" smtClean="0"/>
              <a:t>Implementation of exceptions also work on error handling.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Handling layout and widget alignment in Tkinter.</a:t>
            </a:r>
          </a:p>
          <a:p>
            <a:r>
              <a:rPr dirty="0"/>
              <a:t>Dealing with SQLite database errors.</a:t>
            </a:r>
          </a:p>
          <a:p>
            <a:r>
              <a:rPr dirty="0"/>
              <a:t>Resolving </a:t>
            </a:r>
            <a:r>
              <a:rPr dirty="0" err="1"/>
              <a:t>Git</a:t>
            </a:r>
            <a:r>
              <a:rPr dirty="0"/>
              <a:t> version control issues during push/pull.</a:t>
            </a:r>
          </a:p>
          <a:p>
            <a:r>
              <a:rPr dirty="0"/>
              <a:t>Validating user input properly.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bar </a:t>
            </a:r>
          </a:p>
          <a:p>
            <a:r>
              <a:rPr lang="en-US" dirty="0" smtClean="0"/>
              <a:t>Double or multi-booking</a:t>
            </a:r>
          </a:p>
          <a:p>
            <a:r>
              <a:rPr lang="en-US" dirty="0" smtClean="0"/>
              <a:t>Scroll bar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 smtClean="0"/>
              <a:t>The </a:t>
            </a:r>
            <a:r>
              <a:rPr lang="en-US" dirty="0"/>
              <a:t>Hostel Management System is a user-friendly desktop application developed using Python, Tkinter, and SQLite. It streamlines hostel operations such as student registration, room allocation, and fee management</a:t>
            </a:r>
            <a:r>
              <a:rPr lang="en-US" dirty="0" smtClean="0"/>
              <a:t>.</a:t>
            </a:r>
          </a:p>
          <a:p>
            <a:r>
              <a:rPr lang="en-US" dirty="0"/>
              <a:t>The system improves efficiency, reduces manual errors, and offers reliable </a:t>
            </a:r>
            <a:r>
              <a:rPr lang="en-US" dirty="0" smtClean="0"/>
              <a:t>performance.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Thank you for your attention.</a:t>
            </a:r>
          </a:p>
          <a:p>
            <a:r>
              <a:t>Questions and Feedback are welcome.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desktop application for managing student hostels efficiently.</a:t>
            </a:r>
          </a:p>
          <a:p>
            <a:r>
              <a:rPr dirty="0"/>
              <a:t>Built using Python and Tkinter GUI.</a:t>
            </a:r>
          </a:p>
          <a:p>
            <a:r>
              <a:rPr dirty="0"/>
              <a:t>Stores and retrieves data using SQLite database.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Simplify hostel administration tasks.</a:t>
            </a:r>
          </a:p>
          <a:p>
            <a:r>
              <a:t>Provide an intuitive GUI for managing students and rooms.</a:t>
            </a:r>
          </a:p>
          <a:p>
            <a:r>
              <a:t>Keep records of fees and room allocations accurately.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Python</a:t>
            </a:r>
          </a:p>
          <a:p>
            <a:r>
              <a:rPr dirty="0"/>
              <a:t>Tkinter - GUI Library</a:t>
            </a:r>
          </a:p>
          <a:p>
            <a:r>
              <a:rPr dirty="0"/>
              <a:t>SQLite - Lightweight Database</a:t>
            </a:r>
          </a:p>
          <a:p>
            <a:r>
              <a:rPr dirty="0"/>
              <a:t>GitHub - 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Admin Login Authentication</a:t>
            </a:r>
          </a:p>
          <a:p>
            <a:r>
              <a:t>Add, View, Update, Delete Students</a:t>
            </a:r>
          </a:p>
          <a:p>
            <a:r>
              <a:t>Assign Rooms to Students</a:t>
            </a:r>
          </a:p>
          <a:p>
            <a:r>
              <a:t>Record and Track Fee Payments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User Interface (Tkinter) interacts with database (SQLite).</a:t>
            </a:r>
          </a:p>
          <a:p>
            <a:r>
              <a:rPr dirty="0"/>
              <a:t>Modules are connected: Login, Student, Room, Fee.</a:t>
            </a:r>
          </a:p>
          <a:p>
            <a:r>
              <a:rPr dirty="0"/>
              <a:t>Admin manages all data through GUI.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Tables: admin, students, rooms, fees.</a:t>
            </a:r>
          </a:p>
          <a:p>
            <a:r>
              <a:rPr dirty="0"/>
              <a:t>Each student is assigned to a room.</a:t>
            </a:r>
          </a:p>
          <a:p>
            <a:r>
              <a:rPr dirty="0"/>
              <a:t>Fee payments are linked to students.</a:t>
            </a:r>
          </a:p>
          <a:p>
            <a:r>
              <a:rPr dirty="0"/>
              <a:t>Admin </a:t>
            </a:r>
            <a:r>
              <a:rPr lang="en-US" dirty="0" smtClean="0"/>
              <a:t>login details</a:t>
            </a:r>
            <a:r>
              <a:rPr dirty="0" smtClean="0"/>
              <a:t> </a:t>
            </a:r>
            <a:r>
              <a:rPr dirty="0"/>
              <a:t>are stored securely.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Admin Login window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446088"/>
            <a:ext cx="4572001" cy="541496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This is the first GUI window of the application.</a:t>
            </a:r>
          </a:p>
          <a:p>
            <a:r>
              <a:rPr lang="en-US" dirty="0" smtClean="0"/>
              <a:t>Admin is asked to put in the username and the password.</a:t>
            </a:r>
          </a:p>
          <a:p>
            <a:r>
              <a:rPr lang="en-US" dirty="0" smtClean="0"/>
              <a:t>Click login to confirm and login.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6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Main window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598613"/>
            <a:ext cx="3962401" cy="42624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main window contain buttons to help the user to interact with the system.</a:t>
            </a:r>
          </a:p>
          <a:p>
            <a:r>
              <a:rPr lang="en-US" dirty="0" smtClean="0"/>
              <a:t>Student entry , update and  deletion are done on this window.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72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75</TotalTime>
  <Words>399</Words>
  <Application>Microsoft Office PowerPoint</Application>
  <PresentationFormat>On-screen Show (4:3)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Hostel Management System</vt:lpstr>
      <vt:lpstr>Introduction</vt:lpstr>
      <vt:lpstr>Objectives</vt:lpstr>
      <vt:lpstr>Tools &amp; Technologies</vt:lpstr>
      <vt:lpstr>System Features</vt:lpstr>
      <vt:lpstr>System Architecture</vt:lpstr>
      <vt:lpstr>Database Design</vt:lpstr>
      <vt:lpstr>Admin Login window</vt:lpstr>
      <vt:lpstr>Main window</vt:lpstr>
      <vt:lpstr>Student list window</vt:lpstr>
      <vt:lpstr>Rooms window</vt:lpstr>
      <vt:lpstr>Error Handling.</vt:lpstr>
      <vt:lpstr>Challenges Faced</vt:lpstr>
      <vt:lpstr>Future ideas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Management System</dc:title>
  <dc:subject/>
  <dc:creator/>
  <cp:keywords/>
  <dc:description>generated using python-pptx</dc:description>
  <cp:lastModifiedBy>Cibah</cp:lastModifiedBy>
  <cp:revision>9</cp:revision>
  <dcterms:created xsi:type="dcterms:W3CDTF">2013-01-27T09:14:16Z</dcterms:created>
  <dcterms:modified xsi:type="dcterms:W3CDTF">2025-05-08T09:34:01Z</dcterms:modified>
  <cp:category/>
</cp:coreProperties>
</file>