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3"/>
  </p:notesMasterIdLst>
  <p:handoutMasterIdLst>
    <p:handoutMasterId r:id="rId4"/>
  </p:handoutMasterIdLst>
  <p:sldIdLst>
    <p:sldId id="291" r:id="rId2"/>
  </p:sldIdLst>
  <p:sldSz cx="30275213" cy="42803763"/>
  <p:notesSz cx="6858000" cy="9144000"/>
  <p:defaultTextStyle>
    <a:defPPr>
      <a:defRPr lang="de-DE"/>
    </a:defPPr>
    <a:lvl1pPr marL="0" algn="l" defTabSz="4676650" rtl="0" eaLnBrk="1" latinLnBrk="0" hangingPunct="1">
      <a:defRPr sz="9207" kern="1200">
        <a:solidFill>
          <a:schemeClr val="tx1"/>
        </a:solidFill>
        <a:latin typeface="+mn-lt"/>
        <a:ea typeface="+mn-ea"/>
        <a:cs typeface="+mn-cs"/>
      </a:defRPr>
    </a:lvl1pPr>
    <a:lvl2pPr marL="2338328" algn="l" defTabSz="4676650" rtl="0" eaLnBrk="1" latinLnBrk="0" hangingPunct="1">
      <a:defRPr sz="9207" kern="1200">
        <a:solidFill>
          <a:schemeClr val="tx1"/>
        </a:solidFill>
        <a:latin typeface="+mn-lt"/>
        <a:ea typeface="+mn-ea"/>
        <a:cs typeface="+mn-cs"/>
      </a:defRPr>
    </a:lvl2pPr>
    <a:lvl3pPr marL="4676650" algn="l" defTabSz="4676650" rtl="0" eaLnBrk="1" latinLnBrk="0" hangingPunct="1">
      <a:defRPr sz="9207" kern="1200">
        <a:solidFill>
          <a:schemeClr val="tx1"/>
        </a:solidFill>
        <a:latin typeface="+mn-lt"/>
        <a:ea typeface="+mn-ea"/>
        <a:cs typeface="+mn-cs"/>
      </a:defRPr>
    </a:lvl3pPr>
    <a:lvl4pPr marL="7014978" algn="l" defTabSz="4676650" rtl="0" eaLnBrk="1" latinLnBrk="0" hangingPunct="1">
      <a:defRPr sz="9207" kern="1200">
        <a:solidFill>
          <a:schemeClr val="tx1"/>
        </a:solidFill>
        <a:latin typeface="+mn-lt"/>
        <a:ea typeface="+mn-ea"/>
        <a:cs typeface="+mn-cs"/>
      </a:defRPr>
    </a:lvl4pPr>
    <a:lvl5pPr marL="9353300" algn="l" defTabSz="4676650" rtl="0" eaLnBrk="1" latinLnBrk="0" hangingPunct="1">
      <a:defRPr sz="9207" kern="1200">
        <a:solidFill>
          <a:schemeClr val="tx1"/>
        </a:solidFill>
        <a:latin typeface="+mn-lt"/>
        <a:ea typeface="+mn-ea"/>
        <a:cs typeface="+mn-cs"/>
      </a:defRPr>
    </a:lvl5pPr>
    <a:lvl6pPr marL="11691628" algn="l" defTabSz="4676650" rtl="0" eaLnBrk="1" latinLnBrk="0" hangingPunct="1">
      <a:defRPr sz="9207" kern="1200">
        <a:solidFill>
          <a:schemeClr val="tx1"/>
        </a:solidFill>
        <a:latin typeface="+mn-lt"/>
        <a:ea typeface="+mn-ea"/>
        <a:cs typeface="+mn-cs"/>
      </a:defRPr>
    </a:lvl6pPr>
    <a:lvl7pPr marL="14029950" algn="l" defTabSz="4676650" rtl="0" eaLnBrk="1" latinLnBrk="0" hangingPunct="1">
      <a:defRPr sz="9207" kern="1200">
        <a:solidFill>
          <a:schemeClr val="tx1"/>
        </a:solidFill>
        <a:latin typeface="+mn-lt"/>
        <a:ea typeface="+mn-ea"/>
        <a:cs typeface="+mn-cs"/>
      </a:defRPr>
    </a:lvl7pPr>
    <a:lvl8pPr marL="16368278" algn="l" defTabSz="4676650" rtl="0" eaLnBrk="1" latinLnBrk="0" hangingPunct="1">
      <a:defRPr sz="9207" kern="1200">
        <a:solidFill>
          <a:schemeClr val="tx1"/>
        </a:solidFill>
        <a:latin typeface="+mn-lt"/>
        <a:ea typeface="+mn-ea"/>
        <a:cs typeface="+mn-cs"/>
      </a:defRPr>
    </a:lvl8pPr>
    <a:lvl9pPr marL="18706600" algn="l" defTabSz="4676650" rtl="0" eaLnBrk="1" latinLnBrk="0" hangingPunct="1">
      <a:defRPr sz="920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2E"/>
    <a:srgbClr val="E6002F"/>
    <a:srgbClr val="000000"/>
    <a:srgbClr val="EE1F3C"/>
    <a:srgbClr val="7F7F7F"/>
    <a:srgbClr val="DB3943"/>
    <a:srgbClr val="EF1D3B"/>
    <a:srgbClr val="DB3842"/>
    <a:srgbClr val="414042"/>
    <a:srgbClr val="81C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9C34C-FA94-4480-80A3-42AFC57BE6FC}" v="7" dt="2023-05-23T18:53:19.3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42"/>
    <p:restoredTop sz="96960"/>
  </p:normalViewPr>
  <p:slideViewPr>
    <p:cSldViewPr snapToGrid="0">
      <p:cViewPr>
        <p:scale>
          <a:sx n="25" d="100"/>
          <a:sy n="25" d="100"/>
        </p:scale>
        <p:origin x="2196" y="-696"/>
      </p:cViewPr>
      <p:guideLst/>
    </p:cSldViewPr>
  </p:slideViewPr>
  <p:outlineViewPr>
    <p:cViewPr>
      <p:scale>
        <a:sx n="33" d="100"/>
        <a:sy n="33" d="100"/>
      </p:scale>
      <p:origin x="0" y="-464"/>
    </p:cViewPr>
  </p:outlineViewPr>
  <p:notesTextViewPr>
    <p:cViewPr>
      <p:scale>
        <a:sx n="110" d="100"/>
        <a:sy n="11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édric Joel Berther" userId="a9200521-a7d8-4074-abd8-4b78ddab0433" providerId="ADAL" clId="{CFF9C34C-FA94-4480-80A3-42AFC57BE6FC}"/>
    <pc:docChg chg="undo custSel modSld">
      <pc:chgData name="Cédric Joel Berther" userId="a9200521-a7d8-4074-abd8-4b78ddab0433" providerId="ADAL" clId="{CFF9C34C-FA94-4480-80A3-42AFC57BE6FC}" dt="2023-05-23T19:04:26.587" v="253" actId="20577"/>
      <pc:docMkLst>
        <pc:docMk/>
      </pc:docMkLst>
      <pc:sldChg chg="addSp delSp modSp mod">
        <pc:chgData name="Cédric Joel Berther" userId="a9200521-a7d8-4074-abd8-4b78ddab0433" providerId="ADAL" clId="{CFF9C34C-FA94-4480-80A3-42AFC57BE6FC}" dt="2023-05-23T19:04:26.587" v="253" actId="20577"/>
        <pc:sldMkLst>
          <pc:docMk/>
          <pc:sldMk cId="1635717065" sldId="291"/>
        </pc:sldMkLst>
        <pc:spChg chg="mod">
          <ac:chgData name="Cédric Joel Berther" userId="a9200521-a7d8-4074-abd8-4b78ddab0433" providerId="ADAL" clId="{CFF9C34C-FA94-4480-80A3-42AFC57BE6FC}" dt="2023-05-23T19:02:20.849" v="203" actId="20577"/>
          <ac:spMkLst>
            <pc:docMk/>
            <pc:sldMk cId="1635717065" sldId="291"/>
            <ac:spMk id="2" creationId="{60363ED4-383E-A141-8A83-1361CDA7A8CA}"/>
          </ac:spMkLst>
        </pc:spChg>
        <pc:spChg chg="mod">
          <ac:chgData name="Cédric Joel Berther" userId="a9200521-a7d8-4074-abd8-4b78ddab0433" providerId="ADAL" clId="{CFF9C34C-FA94-4480-80A3-42AFC57BE6FC}" dt="2023-05-23T19:04:26.587" v="253" actId="20577"/>
          <ac:spMkLst>
            <pc:docMk/>
            <pc:sldMk cId="1635717065" sldId="291"/>
            <ac:spMk id="4" creationId="{DABB979A-F673-F848-A0EE-625C9B28F075}"/>
          </ac:spMkLst>
        </pc:spChg>
        <pc:spChg chg="del">
          <ac:chgData name="Cédric Joel Berther" userId="a9200521-a7d8-4074-abd8-4b78ddab0433" providerId="ADAL" clId="{CFF9C34C-FA94-4480-80A3-42AFC57BE6FC}" dt="2023-05-23T18:49:59.096" v="10" actId="478"/>
          <ac:spMkLst>
            <pc:docMk/>
            <pc:sldMk cId="1635717065" sldId="291"/>
            <ac:spMk id="5" creationId="{16692774-5C0F-AC46-BC94-F324CBF2A35B}"/>
          </ac:spMkLst>
        </pc:spChg>
        <pc:spChg chg="add del mod">
          <ac:chgData name="Cédric Joel Berther" userId="a9200521-a7d8-4074-abd8-4b78ddab0433" providerId="ADAL" clId="{CFF9C34C-FA94-4480-80A3-42AFC57BE6FC}" dt="2023-05-23T18:50:06.740" v="21" actId="478"/>
          <ac:spMkLst>
            <pc:docMk/>
            <pc:sldMk cId="1635717065" sldId="291"/>
            <ac:spMk id="7" creationId="{701A5F34-298F-310B-7C1F-41DA2FA2602D}"/>
          </ac:spMkLst>
        </pc:spChg>
        <pc:spChg chg="add del mod">
          <ac:chgData name="Cédric Joel Berther" userId="a9200521-a7d8-4074-abd8-4b78ddab0433" providerId="ADAL" clId="{CFF9C34C-FA94-4480-80A3-42AFC57BE6FC}" dt="2023-05-23T18:50:54.899" v="26"/>
          <ac:spMkLst>
            <pc:docMk/>
            <pc:sldMk cId="1635717065" sldId="291"/>
            <ac:spMk id="8" creationId="{E22D3196-3A52-BB0C-EC2D-A9411DC93A10}"/>
          </ac:spMkLst>
        </pc:spChg>
        <pc:spChg chg="add del mod">
          <ac:chgData name="Cédric Joel Berther" userId="a9200521-a7d8-4074-abd8-4b78ddab0433" providerId="ADAL" clId="{CFF9C34C-FA94-4480-80A3-42AFC57BE6FC}" dt="2023-05-23T18:51:14.556" v="31"/>
          <ac:spMkLst>
            <pc:docMk/>
            <pc:sldMk cId="1635717065" sldId="291"/>
            <ac:spMk id="9" creationId="{80A5E10E-5D50-D65C-287E-BD85047C527A}"/>
          </ac:spMkLst>
        </pc:spChg>
        <pc:spChg chg="add mod">
          <ac:chgData name="Cédric Joel Berther" userId="a9200521-a7d8-4074-abd8-4b78ddab0433" providerId="ADAL" clId="{CFF9C34C-FA94-4480-80A3-42AFC57BE6FC}" dt="2023-05-23T18:51:39.766" v="35" actId="208"/>
          <ac:spMkLst>
            <pc:docMk/>
            <pc:sldMk cId="1635717065" sldId="291"/>
            <ac:spMk id="10" creationId="{D9784E14-D04F-33CD-2433-EB9BBFA433C9}"/>
          </ac:spMkLst>
        </pc:spChg>
        <pc:spChg chg="add mod">
          <ac:chgData name="Cédric Joel Berther" userId="a9200521-a7d8-4074-abd8-4b78ddab0433" providerId="ADAL" clId="{CFF9C34C-FA94-4480-80A3-42AFC57BE6FC}" dt="2023-05-23T19:03:00.744" v="209" actId="20577"/>
          <ac:spMkLst>
            <pc:docMk/>
            <pc:sldMk cId="1635717065" sldId="291"/>
            <ac:spMk id="11" creationId="{31788DEB-F660-96C3-76B0-727AF5E82520}"/>
          </ac:spMkLst>
        </pc:spChg>
        <pc:spChg chg="add mod">
          <ac:chgData name="Cédric Joel Berther" userId="a9200521-a7d8-4074-abd8-4b78ddab0433" providerId="ADAL" clId="{CFF9C34C-FA94-4480-80A3-42AFC57BE6FC}" dt="2023-05-23T18:53:09.553" v="96" actId="1076"/>
          <ac:spMkLst>
            <pc:docMk/>
            <pc:sldMk cId="1635717065" sldId="291"/>
            <ac:spMk id="12" creationId="{B60F2126-5A03-B286-AB55-1258C00C7B31}"/>
          </ac:spMkLst>
        </pc:spChg>
        <pc:spChg chg="add mod">
          <ac:chgData name="Cédric Joel Berther" userId="a9200521-a7d8-4074-abd8-4b78ddab0433" providerId="ADAL" clId="{CFF9C34C-FA94-4480-80A3-42AFC57BE6FC}" dt="2023-05-23T18:52:47.558" v="94" actId="20577"/>
          <ac:spMkLst>
            <pc:docMk/>
            <pc:sldMk cId="1635717065" sldId="291"/>
            <ac:spMk id="13" creationId="{654BF2C1-B4A9-8E45-27EF-D26643FA3016}"/>
          </ac:spMkLst>
        </pc:spChg>
        <pc:spChg chg="add mod">
          <ac:chgData name="Cédric Joel Berther" userId="a9200521-a7d8-4074-abd8-4b78ddab0433" providerId="ADAL" clId="{CFF9C34C-FA94-4480-80A3-42AFC57BE6FC}" dt="2023-05-23T18:54:13.786" v="121" actId="14100"/>
          <ac:spMkLst>
            <pc:docMk/>
            <pc:sldMk cId="1635717065" sldId="291"/>
            <ac:spMk id="14" creationId="{EC96CCC6-578E-61A3-BE26-83939F88078C}"/>
          </ac:spMkLst>
        </pc:spChg>
        <pc:spChg chg="add mod">
          <ac:chgData name="Cédric Joel Berther" userId="a9200521-a7d8-4074-abd8-4b78ddab0433" providerId="ADAL" clId="{CFF9C34C-FA94-4480-80A3-42AFC57BE6FC}" dt="2023-05-23T18:54:10.721" v="120" actId="14100"/>
          <ac:spMkLst>
            <pc:docMk/>
            <pc:sldMk cId="1635717065" sldId="291"/>
            <ac:spMk id="15" creationId="{5A45FE6B-F9AB-599D-6D02-2779525B7A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73A2117-7156-464B-A32B-D11C422FB451}"/>
              </a:ext>
            </a:extLst>
          </p:cNvPr>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4B84AC69-FC3C-E14B-9D9D-00936CAFF64F}"/>
              </a:ext>
            </a:extLst>
          </p:cNvPr>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A70AE70C-D509-4E4B-9352-79C3D11520D1}" type="datetimeFigureOut">
              <a:rPr lang="de-DE" smtClean="0"/>
              <a:t>23.05.2023</a:t>
            </a:fld>
            <a:endParaRPr lang="de-DE"/>
          </a:p>
        </p:txBody>
      </p:sp>
      <p:sp>
        <p:nvSpPr>
          <p:cNvPr id="4" name="Fußzeilenplatzhalter 3">
            <a:extLst>
              <a:ext uri="{FF2B5EF4-FFF2-40B4-BE49-F238E27FC236}">
                <a16:creationId xmlns:a16="http://schemas.microsoft.com/office/drawing/2014/main" id="{9FFC5A2D-F8EA-2A48-B4F9-46DA29E7F731}"/>
              </a:ext>
            </a:extLst>
          </p:cNvPr>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78E837A5-4E29-AD49-B1D8-E1C9E0E444DD}" type="slidenum">
              <a:rPr lang="de-DE" smtClean="0"/>
              <a:t>‹#›</a:t>
            </a:fld>
            <a:endParaRPr lang="de-DE"/>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B77602DA-7CEE-4298-AF4B-1C87D65BAB06}" type="datetimeFigureOut">
              <a:rPr lang="de-CH" smtClean="0"/>
              <a:t>23.05.2023</a:t>
            </a:fld>
            <a:endParaRPr lang="de-CH" dirty="0"/>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B2B24C57-7758-4EF8-8A0E-FE171C8C1817}" type="slidenum">
              <a:rPr lang="de-CH" smtClean="0"/>
              <a:t>‹#›</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notesStyle>
    <a:lvl1pPr marL="0" algn="l" defTabSz="4676650" rtl="0" eaLnBrk="1" latinLnBrk="0" hangingPunct="1">
      <a:defRPr sz="6138" kern="1200">
        <a:solidFill>
          <a:schemeClr val="tx1"/>
        </a:solidFill>
        <a:latin typeface="+mn-lt"/>
        <a:ea typeface="+mn-ea"/>
        <a:cs typeface="+mn-cs"/>
      </a:defRPr>
    </a:lvl1pPr>
    <a:lvl2pPr marL="2338328" algn="l" defTabSz="4676650" rtl="0" eaLnBrk="1" latinLnBrk="0" hangingPunct="1">
      <a:defRPr sz="6138" kern="1200">
        <a:solidFill>
          <a:schemeClr val="tx1"/>
        </a:solidFill>
        <a:latin typeface="+mn-lt"/>
        <a:ea typeface="+mn-ea"/>
        <a:cs typeface="+mn-cs"/>
      </a:defRPr>
    </a:lvl2pPr>
    <a:lvl3pPr marL="4676650" algn="l" defTabSz="4676650" rtl="0" eaLnBrk="1" latinLnBrk="0" hangingPunct="1">
      <a:defRPr sz="6138" kern="1200">
        <a:solidFill>
          <a:schemeClr val="tx1"/>
        </a:solidFill>
        <a:latin typeface="+mn-lt"/>
        <a:ea typeface="+mn-ea"/>
        <a:cs typeface="+mn-cs"/>
      </a:defRPr>
    </a:lvl3pPr>
    <a:lvl4pPr marL="7014978" algn="l" defTabSz="4676650" rtl="0" eaLnBrk="1" latinLnBrk="0" hangingPunct="1">
      <a:defRPr sz="6138" kern="1200">
        <a:solidFill>
          <a:schemeClr val="tx1"/>
        </a:solidFill>
        <a:latin typeface="+mn-lt"/>
        <a:ea typeface="+mn-ea"/>
        <a:cs typeface="+mn-cs"/>
      </a:defRPr>
    </a:lvl4pPr>
    <a:lvl5pPr marL="9353300" algn="l" defTabSz="4676650" rtl="0" eaLnBrk="1" latinLnBrk="0" hangingPunct="1">
      <a:defRPr sz="6138" kern="1200">
        <a:solidFill>
          <a:schemeClr val="tx1"/>
        </a:solidFill>
        <a:latin typeface="+mn-lt"/>
        <a:ea typeface="+mn-ea"/>
        <a:cs typeface="+mn-cs"/>
      </a:defRPr>
    </a:lvl5pPr>
    <a:lvl6pPr marL="11691628" algn="l" defTabSz="4676650" rtl="0" eaLnBrk="1" latinLnBrk="0" hangingPunct="1">
      <a:defRPr sz="6138" kern="1200">
        <a:solidFill>
          <a:schemeClr val="tx1"/>
        </a:solidFill>
        <a:latin typeface="+mn-lt"/>
        <a:ea typeface="+mn-ea"/>
        <a:cs typeface="+mn-cs"/>
      </a:defRPr>
    </a:lvl6pPr>
    <a:lvl7pPr marL="14029950" algn="l" defTabSz="4676650" rtl="0" eaLnBrk="1" latinLnBrk="0" hangingPunct="1">
      <a:defRPr sz="6138" kern="1200">
        <a:solidFill>
          <a:schemeClr val="tx1"/>
        </a:solidFill>
        <a:latin typeface="+mn-lt"/>
        <a:ea typeface="+mn-ea"/>
        <a:cs typeface="+mn-cs"/>
      </a:defRPr>
    </a:lvl7pPr>
    <a:lvl8pPr marL="16368278" algn="l" defTabSz="4676650" rtl="0" eaLnBrk="1" latinLnBrk="0" hangingPunct="1">
      <a:defRPr sz="6138" kern="1200">
        <a:solidFill>
          <a:schemeClr val="tx1"/>
        </a:solidFill>
        <a:latin typeface="+mn-lt"/>
        <a:ea typeface="+mn-ea"/>
        <a:cs typeface="+mn-cs"/>
      </a:defRPr>
    </a:lvl8pPr>
    <a:lvl9pPr marL="18706600" algn="l" defTabSz="4676650" rtl="0" eaLnBrk="1" latinLnBrk="0" hangingPunct="1">
      <a:defRPr sz="61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B24C57-7758-4EF8-8A0E-FE171C8C1817}" type="slidenum">
              <a:rPr lang="de-CH" smtClean="0"/>
              <a:t>1</a:t>
            </a:fld>
            <a:endParaRPr lang="de-CH" dirty="0"/>
          </a:p>
        </p:txBody>
      </p:sp>
    </p:spTree>
    <p:extLst>
      <p:ext uri="{BB962C8B-B14F-4D97-AF65-F5344CB8AC3E}">
        <p14:creationId xmlns:p14="http://schemas.microsoft.com/office/powerpoint/2010/main" val="228592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2_hoch_Aria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noRot="1" noMove="1" noResize="1" noEditPoints="1" noAdjustHandles="1" noChangeArrowheads="1" noChangeShapeType="1"/>
          </p:cNvSpPr>
          <p:nvPr>
            <p:ph type="title" hasCustomPrompt="1"/>
            <p:custDataLst>
              <p:tags r:id="rId1"/>
            </p:custDataLst>
          </p:nvPr>
        </p:nvSpPr>
        <p:spPr>
          <a:xfrm>
            <a:off x="1441739" y="1059304"/>
            <a:ext cx="21986517" cy="1441229"/>
          </a:xfrm>
        </p:spPr>
        <p:txBody>
          <a:bodyPr anchor="t" anchorCtr="0"/>
          <a:lstStyle>
            <a:lvl1pPr>
              <a:defRPr>
                <a:solidFill>
                  <a:srgbClr val="E6002E"/>
                </a:solidFill>
              </a:defRPr>
            </a:lvl1pPr>
          </a:lstStyle>
          <a:p>
            <a:r>
              <a:rPr lang="de-DE" dirty="0"/>
              <a:t>Titel A (Arial 56pt., rot) </a:t>
            </a:r>
          </a:p>
        </p:txBody>
      </p:sp>
      <p:sp>
        <p:nvSpPr>
          <p:cNvPr id="3" name="Textplatzhalter 2">
            <a:extLst>
              <a:ext uri="{FF2B5EF4-FFF2-40B4-BE49-F238E27FC236}">
                <a16:creationId xmlns:a16="http://schemas.microsoft.com/office/drawing/2014/main" id="{1659C5DC-671B-6A4E-BD0B-CCB6129F84B8}"/>
              </a:ext>
            </a:extLst>
          </p:cNvPr>
          <p:cNvSpPr>
            <a:spLocks noGrp="1" noRot="1" noMove="1" noResize="1" noEditPoints="1" noAdjustHandles="1" noChangeArrowheads="1" noChangeShapeType="1"/>
          </p:cNvSpPr>
          <p:nvPr>
            <p:ph type="body" idx="10" hasCustomPrompt="1"/>
            <p:custDataLst>
              <p:tags r:id="rId2"/>
            </p:custDataLst>
          </p:nvPr>
        </p:nvSpPr>
        <p:spPr>
          <a:xfrm>
            <a:off x="1441739" y="6053163"/>
            <a:ext cx="27393037" cy="2882459"/>
          </a:xfrm>
          <a:prstGeom prst="rect">
            <a:avLst/>
          </a:prstGeom>
        </p:spPr>
        <p:txBody>
          <a:bodyPr lIns="0" tIns="0" rIns="0" bIns="0" anchor="ctr" anchorCtr="0">
            <a:noAutofit/>
          </a:bodyPr>
          <a:lstStyle>
            <a:lvl1pPr marL="0" marR="0" indent="0" algn="l" defTabSz="1830421" rtl="0" eaLnBrk="1" fontAlgn="auto" latinLnBrk="0" hangingPunct="1">
              <a:lnSpc>
                <a:spcPts val="6405"/>
              </a:lnSpc>
              <a:spcBef>
                <a:spcPts val="0"/>
              </a:spcBef>
              <a:spcAft>
                <a:spcPts val="0"/>
              </a:spcAft>
              <a:buClrTx/>
              <a:buSzTx/>
              <a:buFont typeface="Arial" panose="020B0604020202020204" pitchFamily="34" charset="0"/>
              <a:buNone/>
              <a:tabLst>
                <a:tab pos="22682414" algn="l"/>
              </a:tabLst>
              <a:defRPr sz="4003" b="1" i="0">
                <a:solidFill>
                  <a:schemeClr val="bg1"/>
                </a:solidFill>
                <a:latin typeface="Arial" panose="020B0604020202020204" pitchFamily="34" charset="0"/>
                <a:cs typeface="Arial" panose="020B0604020202020204" pitchFamily="34" charset="0"/>
              </a:defRPr>
            </a:lvl1pPr>
            <a:lvl2pPr marL="915189" indent="0">
              <a:buNone/>
              <a:defRPr sz="4003">
                <a:solidFill>
                  <a:schemeClr val="tx1">
                    <a:tint val="75000"/>
                  </a:schemeClr>
                </a:solidFill>
              </a:defRPr>
            </a:lvl2pPr>
            <a:lvl3pPr marL="1830374" indent="0">
              <a:buNone/>
              <a:defRPr sz="3603">
                <a:solidFill>
                  <a:schemeClr val="tx1">
                    <a:tint val="75000"/>
                  </a:schemeClr>
                </a:solidFill>
              </a:defRPr>
            </a:lvl3pPr>
            <a:lvl4pPr marL="2745564" indent="0">
              <a:buNone/>
              <a:defRPr sz="3203">
                <a:solidFill>
                  <a:schemeClr val="tx1">
                    <a:tint val="75000"/>
                  </a:schemeClr>
                </a:solidFill>
              </a:defRPr>
            </a:lvl4pPr>
            <a:lvl5pPr marL="3660751" indent="0">
              <a:buNone/>
              <a:defRPr sz="3203">
                <a:solidFill>
                  <a:schemeClr val="tx1">
                    <a:tint val="75000"/>
                  </a:schemeClr>
                </a:solidFill>
              </a:defRPr>
            </a:lvl5pPr>
            <a:lvl6pPr marL="4575940" indent="0">
              <a:buNone/>
              <a:defRPr sz="3203">
                <a:solidFill>
                  <a:schemeClr val="tx1">
                    <a:tint val="75000"/>
                  </a:schemeClr>
                </a:solidFill>
              </a:defRPr>
            </a:lvl6pPr>
            <a:lvl7pPr marL="5491127" indent="0">
              <a:buNone/>
              <a:defRPr sz="3203">
                <a:solidFill>
                  <a:schemeClr val="tx1">
                    <a:tint val="75000"/>
                  </a:schemeClr>
                </a:solidFill>
              </a:defRPr>
            </a:lvl7pPr>
            <a:lvl8pPr marL="6406317" indent="0">
              <a:buNone/>
              <a:defRPr sz="3203">
                <a:solidFill>
                  <a:schemeClr val="tx1">
                    <a:tint val="75000"/>
                  </a:schemeClr>
                </a:solidFill>
              </a:defRPr>
            </a:lvl8pPr>
            <a:lvl9pPr marL="7321506" indent="0">
              <a:buNone/>
              <a:defRPr sz="3203">
                <a:solidFill>
                  <a:schemeClr val="tx1">
                    <a:tint val="75000"/>
                  </a:schemeClr>
                </a:solidFill>
              </a:defRPr>
            </a:lvl9pPr>
          </a:lstStyle>
          <a:p>
            <a:pPr lvl="0"/>
            <a:r>
              <a:rPr lang="de-DE" dirty="0"/>
              <a:t>Text A (Arial Fett 20pt., </a:t>
            </a:r>
            <a:r>
              <a:rPr lang="de-DE" dirty="0" err="1"/>
              <a:t>weiss</a:t>
            </a:r>
            <a:r>
              <a:rPr lang="de-DE" dirty="0"/>
              <a:t>)</a:t>
            </a:r>
          </a:p>
          <a:p>
            <a:pPr marL="0" marR="0" lvl="0" indent="0" algn="l" defTabSz="1830421" rtl="0" eaLnBrk="1" fontAlgn="auto" latinLnBrk="0" hangingPunct="1">
              <a:lnSpc>
                <a:spcPts val="6405"/>
              </a:lnSpc>
              <a:spcBef>
                <a:spcPts val="0"/>
              </a:spcBef>
              <a:spcAft>
                <a:spcPts val="0"/>
              </a:spcAft>
              <a:buClrTx/>
              <a:buSzTx/>
              <a:buFont typeface="Arial" panose="020B0604020202020204" pitchFamily="34" charset="0"/>
              <a:buNone/>
              <a:tabLst/>
              <a:defRPr/>
            </a:pPr>
            <a:r>
              <a:rPr lang="de-DE" dirty="0"/>
              <a:t>Text B (Arial Fett 20pt., </a:t>
            </a:r>
            <a:r>
              <a:rPr lang="de-DE" dirty="0" err="1"/>
              <a:t>weiss</a:t>
            </a:r>
            <a:r>
              <a:rPr lang="de-DE" dirty="0"/>
              <a:t>)</a:t>
            </a:r>
          </a:p>
          <a:p>
            <a:pPr lvl="0"/>
            <a:r>
              <a:rPr lang="de-DE" dirty="0"/>
              <a:t>Text C (Arial Fett 20pt., </a:t>
            </a:r>
            <a:r>
              <a:rPr lang="de-DE" dirty="0" err="1"/>
              <a:t>weiss</a:t>
            </a:r>
            <a:r>
              <a:rPr lang="de-DE" dirty="0"/>
              <a:t>)	max. 3 Zeilen</a:t>
            </a:r>
          </a:p>
        </p:txBody>
      </p:sp>
      <p:sp>
        <p:nvSpPr>
          <p:cNvPr id="4" name="Textplatzhalter 2">
            <a:extLst>
              <a:ext uri="{FF2B5EF4-FFF2-40B4-BE49-F238E27FC236}">
                <a16:creationId xmlns:a16="http://schemas.microsoft.com/office/drawing/2014/main" id="{99D0CF73-16BC-EE47-A2F6-63380649FC8F}"/>
              </a:ext>
            </a:extLst>
          </p:cNvPr>
          <p:cNvSpPr>
            <a:spLocks noGrp="1" noRot="1" noMove="1" noResize="1" noEditPoints="1" noAdjustHandles="1" noChangeArrowheads="1" noChangeShapeType="1"/>
          </p:cNvSpPr>
          <p:nvPr>
            <p:ph type="body" idx="12" hasCustomPrompt="1"/>
            <p:custDataLst>
              <p:tags r:id="rId3"/>
            </p:custDataLst>
          </p:nvPr>
        </p:nvSpPr>
        <p:spPr>
          <a:xfrm>
            <a:off x="1441740" y="41362534"/>
            <a:ext cx="27393035" cy="1441229"/>
          </a:xfrm>
          <a:prstGeom prst="rect">
            <a:avLst/>
          </a:prstGeom>
        </p:spPr>
        <p:txBody>
          <a:bodyPr lIns="0" tIns="0" rIns="0" bIns="0" anchor="ctr" anchorCtr="0">
            <a:noAutofit/>
          </a:bodyPr>
          <a:lstStyle>
            <a:lvl1pPr marL="0" indent="0">
              <a:lnSpc>
                <a:spcPts val="3603"/>
              </a:lnSpc>
              <a:spcBef>
                <a:spcPts val="0"/>
              </a:spcBef>
              <a:buNone/>
              <a:defRPr sz="2802" b="0" i="0">
                <a:solidFill>
                  <a:schemeClr val="tx1"/>
                </a:solidFill>
                <a:latin typeface="Arial" panose="020B0604020202020204" pitchFamily="34" charset="0"/>
                <a:cs typeface="Arial" panose="020B0604020202020204" pitchFamily="34" charset="0"/>
              </a:defRPr>
            </a:lvl1pPr>
            <a:lvl2pPr marL="915189" indent="0">
              <a:buNone/>
              <a:defRPr sz="4003">
                <a:solidFill>
                  <a:schemeClr val="tx1">
                    <a:tint val="75000"/>
                  </a:schemeClr>
                </a:solidFill>
              </a:defRPr>
            </a:lvl2pPr>
            <a:lvl3pPr marL="1830374" indent="0">
              <a:buNone/>
              <a:defRPr sz="3603">
                <a:solidFill>
                  <a:schemeClr val="tx1">
                    <a:tint val="75000"/>
                  </a:schemeClr>
                </a:solidFill>
              </a:defRPr>
            </a:lvl3pPr>
            <a:lvl4pPr marL="2745564" indent="0">
              <a:buNone/>
              <a:defRPr sz="3203">
                <a:solidFill>
                  <a:schemeClr val="tx1">
                    <a:tint val="75000"/>
                  </a:schemeClr>
                </a:solidFill>
              </a:defRPr>
            </a:lvl4pPr>
            <a:lvl5pPr marL="3660751" indent="0">
              <a:buNone/>
              <a:defRPr sz="3203">
                <a:solidFill>
                  <a:schemeClr val="tx1">
                    <a:tint val="75000"/>
                  </a:schemeClr>
                </a:solidFill>
              </a:defRPr>
            </a:lvl5pPr>
            <a:lvl6pPr marL="4575940" indent="0">
              <a:buNone/>
              <a:defRPr sz="3203">
                <a:solidFill>
                  <a:schemeClr val="tx1">
                    <a:tint val="75000"/>
                  </a:schemeClr>
                </a:solidFill>
              </a:defRPr>
            </a:lvl6pPr>
            <a:lvl7pPr marL="5491127" indent="0">
              <a:buNone/>
              <a:defRPr sz="3203">
                <a:solidFill>
                  <a:schemeClr val="tx1">
                    <a:tint val="75000"/>
                  </a:schemeClr>
                </a:solidFill>
              </a:defRPr>
            </a:lvl7pPr>
            <a:lvl8pPr marL="6406317" indent="0">
              <a:buNone/>
              <a:defRPr sz="3203">
                <a:solidFill>
                  <a:schemeClr val="tx1">
                    <a:tint val="75000"/>
                  </a:schemeClr>
                </a:solidFill>
              </a:defRPr>
            </a:lvl8pPr>
            <a:lvl9pPr marL="7321506" indent="0">
              <a:buNone/>
              <a:defRPr sz="3203">
                <a:solidFill>
                  <a:schemeClr val="tx1">
                    <a:tint val="75000"/>
                  </a:schemeClr>
                </a:solidFill>
              </a:defRPr>
            </a:lvl9pPr>
          </a:lstStyle>
          <a:p>
            <a:r>
              <a:rPr lang="de-CH" dirty="0">
                <a:effectLst/>
                <a:latin typeface="Arial" panose="020B0604020202020204" pitchFamily="34" charset="0"/>
              </a:rPr>
              <a:t>Departement  |  Professor  |  Copyright (Arial 14pt., schwarz)</a:t>
            </a:r>
          </a:p>
        </p:txBody>
      </p:sp>
      <p:sp>
        <p:nvSpPr>
          <p:cNvPr id="5" name="Textplatzhalter 2">
            <a:extLst>
              <a:ext uri="{FF2B5EF4-FFF2-40B4-BE49-F238E27FC236}">
                <a16:creationId xmlns:a16="http://schemas.microsoft.com/office/drawing/2014/main" id="{4A7E35E8-11B1-964A-B3B7-ABCDE11750B9}"/>
              </a:ext>
            </a:extLst>
          </p:cNvPr>
          <p:cNvSpPr>
            <a:spLocks noGrp="1" noRot="1" noMove="1" noResize="1" noEditPoints="1" noAdjustHandles="1" noChangeArrowheads="1" noChangeShapeType="1"/>
          </p:cNvSpPr>
          <p:nvPr>
            <p:ph type="body" idx="11" hasCustomPrompt="1"/>
            <p:custDataLst>
              <p:tags r:id="rId4"/>
            </p:custDataLst>
          </p:nvPr>
        </p:nvSpPr>
        <p:spPr>
          <a:xfrm>
            <a:off x="1441739" y="2915641"/>
            <a:ext cx="21986517" cy="1441229"/>
          </a:xfrm>
          <a:prstGeom prst="rect">
            <a:avLst/>
          </a:prstGeom>
        </p:spPr>
        <p:txBody>
          <a:bodyPr lIns="0" tIns="0" rIns="0" bIns="0" anchor="t">
            <a:noAutofit/>
          </a:bodyPr>
          <a:lstStyle>
            <a:lvl1pPr marL="0" indent="0">
              <a:lnSpc>
                <a:spcPts val="14712"/>
              </a:lnSpc>
              <a:spcBef>
                <a:spcPts val="0"/>
              </a:spcBef>
              <a:buNone/>
              <a:defRPr sz="11210">
                <a:solidFill>
                  <a:schemeClr val="tx1"/>
                </a:solidFill>
                <a:latin typeface="Arial" panose="020B0604020202020204" pitchFamily="34" charset="0"/>
                <a:cs typeface="Arial" panose="020B0604020202020204" pitchFamily="34" charset="0"/>
              </a:defRPr>
            </a:lvl1pPr>
            <a:lvl2pPr marL="915189" indent="0">
              <a:buNone/>
              <a:defRPr sz="4003">
                <a:solidFill>
                  <a:schemeClr val="tx1">
                    <a:tint val="75000"/>
                  </a:schemeClr>
                </a:solidFill>
              </a:defRPr>
            </a:lvl2pPr>
            <a:lvl3pPr marL="1830374" indent="0">
              <a:buNone/>
              <a:defRPr sz="3603">
                <a:solidFill>
                  <a:schemeClr val="tx1">
                    <a:tint val="75000"/>
                  </a:schemeClr>
                </a:solidFill>
              </a:defRPr>
            </a:lvl3pPr>
            <a:lvl4pPr marL="2745564" indent="0">
              <a:buNone/>
              <a:defRPr sz="3203">
                <a:solidFill>
                  <a:schemeClr val="tx1">
                    <a:tint val="75000"/>
                  </a:schemeClr>
                </a:solidFill>
              </a:defRPr>
            </a:lvl4pPr>
            <a:lvl5pPr marL="3660751" indent="0">
              <a:buNone/>
              <a:defRPr sz="3203">
                <a:solidFill>
                  <a:schemeClr val="tx1">
                    <a:tint val="75000"/>
                  </a:schemeClr>
                </a:solidFill>
              </a:defRPr>
            </a:lvl5pPr>
            <a:lvl6pPr marL="4575940" indent="0">
              <a:buNone/>
              <a:defRPr sz="3203">
                <a:solidFill>
                  <a:schemeClr val="tx1">
                    <a:tint val="75000"/>
                  </a:schemeClr>
                </a:solidFill>
              </a:defRPr>
            </a:lvl6pPr>
            <a:lvl7pPr marL="5491127" indent="0">
              <a:buNone/>
              <a:defRPr sz="3203">
                <a:solidFill>
                  <a:schemeClr val="tx1">
                    <a:tint val="75000"/>
                  </a:schemeClr>
                </a:solidFill>
              </a:defRPr>
            </a:lvl7pPr>
            <a:lvl8pPr marL="6406317" indent="0">
              <a:buNone/>
              <a:defRPr sz="3203">
                <a:solidFill>
                  <a:schemeClr val="tx1">
                    <a:tint val="75000"/>
                  </a:schemeClr>
                </a:solidFill>
              </a:defRPr>
            </a:lvl8pPr>
            <a:lvl9pPr marL="7321506" indent="0">
              <a:buNone/>
              <a:defRPr sz="3203">
                <a:solidFill>
                  <a:schemeClr val="tx1">
                    <a:tint val="75000"/>
                  </a:schemeClr>
                </a:solidFill>
              </a:defRPr>
            </a:lvl9pPr>
          </a:lstStyle>
          <a:p>
            <a:pPr lvl="0"/>
            <a:r>
              <a:rPr lang="de-DE" dirty="0"/>
              <a:t>Titel B (Arial 56pt., schwarz) </a:t>
            </a:r>
          </a:p>
        </p:txBody>
      </p:sp>
    </p:spTree>
    <p:extLst>
      <p:ext uri="{BB962C8B-B14F-4D97-AF65-F5344CB8AC3E}">
        <p14:creationId xmlns:p14="http://schemas.microsoft.com/office/powerpoint/2010/main" val="33921436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3"/>
            </p:custDataLst>
          </p:nvPr>
        </p:nvSpPr>
        <p:spPr>
          <a:xfrm>
            <a:off x="1441737" y="1056087"/>
            <a:ext cx="21986517" cy="3603074"/>
          </a:xfrm>
          <a:prstGeom prst="rect">
            <a:avLst/>
          </a:prstGeom>
        </p:spPr>
        <p:txBody>
          <a:bodyPr vert="horz" lIns="0" tIns="0" rIns="0" bIns="0" rtlCol="0" anchor="t" anchorCtr="0">
            <a:noAutofit/>
          </a:bodyPr>
          <a:lstStyle/>
          <a:p>
            <a:pPr marL="0" marR="0" lvl="0" indent="0" algn="l" defTabSz="1830421" rtl="0" eaLnBrk="1" fontAlgn="auto" latinLnBrk="0" hangingPunct="1">
              <a:lnSpc>
                <a:spcPts val="14712"/>
              </a:lnSpc>
              <a:spcBef>
                <a:spcPct val="0"/>
              </a:spcBef>
              <a:spcAft>
                <a:spcPts val="0"/>
              </a:spcAft>
              <a:buClrTx/>
              <a:buSzTx/>
              <a:buFontTx/>
              <a:buNone/>
              <a:tabLst/>
              <a:defRPr/>
            </a:pPr>
            <a:r>
              <a:rPr lang="de-DE" dirty="0"/>
              <a:t>Titel A (Arial 56pt., rot) </a:t>
            </a:r>
            <a:br>
              <a:rPr lang="de-DE" dirty="0"/>
            </a:br>
            <a:endParaRPr lang="de-DE" dirty="0"/>
          </a:p>
        </p:txBody>
      </p:sp>
      <p:pic>
        <p:nvPicPr>
          <p:cNvPr id="5" name="Bild 5">
            <a:extLst>
              <a:ext uri="{FF2B5EF4-FFF2-40B4-BE49-F238E27FC236}">
                <a16:creationId xmlns:a16="http://schemas.microsoft.com/office/drawing/2014/main" id="{668716C9-DC5E-A548-889E-5FDBD34DFD8A}"/>
              </a:ext>
            </a:extLst>
          </p:cNvPr>
          <p:cNvPicPr>
            <a:picLocks noGrp="1" noSelect="1" noRot="1" noMove="1" noResize="1" noEditPoints="1" noAdjustHandles="1" noChangeArrowheads="1" noChangeShapeType="1"/>
          </p:cNvPicPr>
          <p:nvPr userDrawn="1">
            <p:custDataLst>
              <p:tags r:id="rId4"/>
            </p:custDataLst>
          </p:nvPr>
        </p:nvPicPr>
        <p:blipFill>
          <a:blip r:embed="rId6">
            <a:extLst>
              <a:ext uri="{28A0092B-C50C-407E-A947-70E740481C1C}">
                <a14:useLocalDpi xmlns:a14="http://schemas.microsoft.com/office/drawing/2010/main" val="0"/>
              </a:ext>
            </a:extLst>
          </a:blip>
          <a:stretch>
            <a:fillRect/>
          </a:stretch>
        </p:blipFill>
        <p:spPr>
          <a:xfrm>
            <a:off x="24306503" y="222541"/>
            <a:ext cx="5129498" cy="4102149"/>
          </a:xfrm>
          <a:prstGeom prst="rect">
            <a:avLst/>
          </a:prstGeom>
        </p:spPr>
      </p:pic>
      <p:sp>
        <p:nvSpPr>
          <p:cNvPr id="2" name="Rechteck 1">
            <a:extLst>
              <a:ext uri="{FF2B5EF4-FFF2-40B4-BE49-F238E27FC236}">
                <a16:creationId xmlns:a16="http://schemas.microsoft.com/office/drawing/2014/main" id="{F564AE06-7723-F548-82F4-8F274C446C30}"/>
              </a:ext>
            </a:extLst>
          </p:cNvPr>
          <p:cNvSpPr>
            <a:spLocks noGrp="1" noSelect="1" noRot="1" noMove="1" noResize="1" noEditPoints="1" noAdjustHandles="1" noChangeArrowheads="1" noChangeShapeType="1" noTextEdit="1"/>
          </p:cNvSpPr>
          <p:nvPr userDrawn="1">
            <p:custDataLst>
              <p:tags r:id="rId5"/>
            </p:custDataLst>
          </p:nvPr>
        </p:nvSpPr>
        <p:spPr>
          <a:xfrm>
            <a:off x="0" y="6053163"/>
            <a:ext cx="30276515" cy="2882459"/>
          </a:xfrm>
          <a:prstGeom prst="rect">
            <a:avLst/>
          </a:prstGeom>
          <a:solidFill>
            <a:srgbClr val="E6002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430" dirty="0">
              <a:solidFill>
                <a:srgbClr val="E6002E"/>
              </a:solidFill>
            </a:endParaRPr>
          </a:p>
        </p:txBody>
      </p:sp>
    </p:spTree>
    <p:extLst>
      <p:ext uri="{BB962C8B-B14F-4D97-AF65-F5344CB8AC3E}">
        <p14:creationId xmlns:p14="http://schemas.microsoft.com/office/powerpoint/2010/main" val="742856631"/>
      </p:ext>
    </p:extLst>
  </p:cSld>
  <p:clrMap bg1="lt1" tx1="dk1" bg2="lt2" tx2="dk2" accent1="accent1" accent2="accent2" accent3="accent3" accent4="accent4" accent5="accent5" accent6="accent6" hlink="hlink" folHlink="folHlink"/>
  <p:sldLayoutIdLst>
    <p:sldLayoutId id="2147483750" r:id="rId1"/>
  </p:sldLayoutIdLst>
  <p:txStyles>
    <p:titleStyle>
      <a:lvl1pPr marL="0" marR="0" indent="0" algn="l" defTabSz="1830421" rtl="0" eaLnBrk="1" fontAlgn="auto" latinLnBrk="0" hangingPunct="1">
        <a:lnSpc>
          <a:spcPts val="14712"/>
        </a:lnSpc>
        <a:spcBef>
          <a:spcPct val="0"/>
        </a:spcBef>
        <a:spcAft>
          <a:spcPts val="0"/>
        </a:spcAft>
        <a:buClrTx/>
        <a:buSzTx/>
        <a:buFontTx/>
        <a:buNone/>
        <a:tabLst/>
        <a:defRPr sz="11210" kern="1200">
          <a:solidFill>
            <a:srgbClr val="E6002E"/>
          </a:solidFill>
          <a:latin typeface="Arial" panose="020B0604020202020204" pitchFamily="34" charset="0"/>
          <a:ea typeface="+mj-ea"/>
          <a:cs typeface="Arial" panose="020B0604020202020204" pitchFamily="34" charset="0"/>
        </a:defRPr>
      </a:lvl1pPr>
    </p:titleStyle>
    <p:bodyStyle>
      <a:lvl1pPr marL="457605" indent="-457605" algn="l" defTabSz="1830421" rtl="0" eaLnBrk="1" latinLnBrk="0" hangingPunct="1">
        <a:lnSpc>
          <a:spcPct val="90000"/>
        </a:lnSpc>
        <a:spcBef>
          <a:spcPts val="2002"/>
        </a:spcBef>
        <a:buFont typeface="Arial" panose="020B0604020202020204" pitchFamily="34" charset="0"/>
        <a:buChar char="•"/>
        <a:defRPr sz="5605" kern="1200">
          <a:solidFill>
            <a:schemeClr val="tx1"/>
          </a:solidFill>
          <a:latin typeface="+mn-lt"/>
          <a:ea typeface="+mn-ea"/>
          <a:cs typeface="+mn-cs"/>
        </a:defRPr>
      </a:lvl1pPr>
      <a:lvl2pPr marL="1372816" indent="-457605" algn="l" defTabSz="1830421" rtl="0" eaLnBrk="1" latinLnBrk="0" hangingPunct="1">
        <a:lnSpc>
          <a:spcPct val="90000"/>
        </a:lnSpc>
        <a:spcBef>
          <a:spcPts val="1001"/>
        </a:spcBef>
        <a:buFont typeface="Arial" panose="020B0604020202020204" pitchFamily="34" charset="0"/>
        <a:buChar char="•"/>
        <a:defRPr sz="4804" kern="1200">
          <a:solidFill>
            <a:schemeClr val="tx1"/>
          </a:solidFill>
          <a:latin typeface="+mn-lt"/>
          <a:ea typeface="+mn-ea"/>
          <a:cs typeface="+mn-cs"/>
        </a:defRPr>
      </a:lvl2pPr>
      <a:lvl3pPr marL="2288027" indent="-457605" algn="l" defTabSz="1830421" rtl="0" eaLnBrk="1" latinLnBrk="0" hangingPunct="1">
        <a:lnSpc>
          <a:spcPct val="90000"/>
        </a:lnSpc>
        <a:spcBef>
          <a:spcPts val="1001"/>
        </a:spcBef>
        <a:buFont typeface="Arial" panose="020B0604020202020204" pitchFamily="34" charset="0"/>
        <a:buChar char="•"/>
        <a:defRPr sz="4003" kern="1200">
          <a:solidFill>
            <a:schemeClr val="tx1"/>
          </a:solidFill>
          <a:latin typeface="+mn-lt"/>
          <a:ea typeface="+mn-ea"/>
          <a:cs typeface="+mn-cs"/>
        </a:defRPr>
      </a:lvl3pPr>
      <a:lvl4pPr marL="3203238" indent="-457605" algn="l" defTabSz="1830421" rtl="0" eaLnBrk="1" latinLnBrk="0" hangingPunct="1">
        <a:lnSpc>
          <a:spcPct val="90000"/>
        </a:lnSpc>
        <a:spcBef>
          <a:spcPts val="1001"/>
        </a:spcBef>
        <a:buFont typeface="Arial" panose="020B0604020202020204" pitchFamily="34" charset="0"/>
        <a:buChar char="•"/>
        <a:defRPr sz="3603" kern="1200">
          <a:solidFill>
            <a:schemeClr val="tx1"/>
          </a:solidFill>
          <a:latin typeface="+mn-lt"/>
          <a:ea typeface="+mn-ea"/>
          <a:cs typeface="+mn-cs"/>
        </a:defRPr>
      </a:lvl4pPr>
      <a:lvl5pPr marL="4118450" indent="-457605" algn="l" defTabSz="1830421" rtl="0" eaLnBrk="1" latinLnBrk="0" hangingPunct="1">
        <a:lnSpc>
          <a:spcPct val="90000"/>
        </a:lnSpc>
        <a:spcBef>
          <a:spcPts val="1001"/>
        </a:spcBef>
        <a:buFont typeface="Arial" panose="020B0604020202020204" pitchFamily="34" charset="0"/>
        <a:buChar char="•"/>
        <a:defRPr sz="3603" kern="1200">
          <a:solidFill>
            <a:schemeClr val="tx1"/>
          </a:solidFill>
          <a:latin typeface="+mn-lt"/>
          <a:ea typeface="+mn-ea"/>
          <a:cs typeface="+mn-cs"/>
        </a:defRPr>
      </a:lvl5pPr>
      <a:lvl6pPr marL="5033659" indent="-457605" algn="l" defTabSz="1830421" rtl="0" eaLnBrk="1" latinLnBrk="0" hangingPunct="1">
        <a:lnSpc>
          <a:spcPct val="90000"/>
        </a:lnSpc>
        <a:spcBef>
          <a:spcPts val="1001"/>
        </a:spcBef>
        <a:buFont typeface="Arial" panose="020B0604020202020204" pitchFamily="34" charset="0"/>
        <a:buChar char="•"/>
        <a:defRPr sz="3603" kern="1200">
          <a:solidFill>
            <a:schemeClr val="tx1"/>
          </a:solidFill>
          <a:latin typeface="+mn-lt"/>
          <a:ea typeface="+mn-ea"/>
          <a:cs typeface="+mn-cs"/>
        </a:defRPr>
      </a:lvl6pPr>
      <a:lvl7pPr marL="5948870" indent="-457605" algn="l" defTabSz="1830421" rtl="0" eaLnBrk="1" latinLnBrk="0" hangingPunct="1">
        <a:lnSpc>
          <a:spcPct val="90000"/>
        </a:lnSpc>
        <a:spcBef>
          <a:spcPts val="1001"/>
        </a:spcBef>
        <a:buFont typeface="Arial" panose="020B0604020202020204" pitchFamily="34" charset="0"/>
        <a:buChar char="•"/>
        <a:defRPr sz="3603" kern="1200">
          <a:solidFill>
            <a:schemeClr val="tx1"/>
          </a:solidFill>
          <a:latin typeface="+mn-lt"/>
          <a:ea typeface="+mn-ea"/>
          <a:cs typeface="+mn-cs"/>
        </a:defRPr>
      </a:lvl7pPr>
      <a:lvl8pPr marL="6864082" indent="-457605" algn="l" defTabSz="1830421" rtl="0" eaLnBrk="1" latinLnBrk="0" hangingPunct="1">
        <a:lnSpc>
          <a:spcPct val="90000"/>
        </a:lnSpc>
        <a:spcBef>
          <a:spcPts val="1001"/>
        </a:spcBef>
        <a:buFont typeface="Arial" panose="020B0604020202020204" pitchFamily="34" charset="0"/>
        <a:buChar char="•"/>
        <a:defRPr sz="3603" kern="1200">
          <a:solidFill>
            <a:schemeClr val="tx1"/>
          </a:solidFill>
          <a:latin typeface="+mn-lt"/>
          <a:ea typeface="+mn-ea"/>
          <a:cs typeface="+mn-cs"/>
        </a:defRPr>
      </a:lvl8pPr>
      <a:lvl9pPr marL="7779293" indent="-457605" algn="l" defTabSz="1830421" rtl="0" eaLnBrk="1" latinLnBrk="0" hangingPunct="1">
        <a:lnSpc>
          <a:spcPct val="90000"/>
        </a:lnSpc>
        <a:spcBef>
          <a:spcPts val="1001"/>
        </a:spcBef>
        <a:buFont typeface="Arial" panose="020B0604020202020204" pitchFamily="34" charset="0"/>
        <a:buChar char="•"/>
        <a:defRPr sz="3603" kern="1200">
          <a:solidFill>
            <a:schemeClr val="tx1"/>
          </a:solidFill>
          <a:latin typeface="+mn-lt"/>
          <a:ea typeface="+mn-ea"/>
          <a:cs typeface="+mn-cs"/>
        </a:defRPr>
      </a:lvl9pPr>
    </p:bodyStyle>
    <p:otherStyle>
      <a:defPPr>
        <a:defRPr lang="de-DE"/>
      </a:defPPr>
      <a:lvl1pPr marL="0" algn="l" defTabSz="1830421" rtl="0" eaLnBrk="1" latinLnBrk="0" hangingPunct="1">
        <a:defRPr sz="3603" kern="1200">
          <a:solidFill>
            <a:schemeClr val="tx1"/>
          </a:solidFill>
          <a:latin typeface="+mn-lt"/>
          <a:ea typeface="+mn-ea"/>
          <a:cs typeface="+mn-cs"/>
        </a:defRPr>
      </a:lvl1pPr>
      <a:lvl2pPr marL="915211" algn="l" defTabSz="1830421" rtl="0" eaLnBrk="1" latinLnBrk="0" hangingPunct="1">
        <a:defRPr sz="3603" kern="1200">
          <a:solidFill>
            <a:schemeClr val="tx1"/>
          </a:solidFill>
          <a:latin typeface="+mn-lt"/>
          <a:ea typeface="+mn-ea"/>
          <a:cs typeface="+mn-cs"/>
        </a:defRPr>
      </a:lvl2pPr>
      <a:lvl3pPr marL="1830421" algn="l" defTabSz="1830421" rtl="0" eaLnBrk="1" latinLnBrk="0" hangingPunct="1">
        <a:defRPr sz="3603" kern="1200">
          <a:solidFill>
            <a:schemeClr val="tx1"/>
          </a:solidFill>
          <a:latin typeface="+mn-lt"/>
          <a:ea typeface="+mn-ea"/>
          <a:cs typeface="+mn-cs"/>
        </a:defRPr>
      </a:lvl3pPr>
      <a:lvl4pPr marL="2745634" algn="l" defTabSz="1830421" rtl="0" eaLnBrk="1" latinLnBrk="0" hangingPunct="1">
        <a:defRPr sz="3603" kern="1200">
          <a:solidFill>
            <a:schemeClr val="tx1"/>
          </a:solidFill>
          <a:latin typeface="+mn-lt"/>
          <a:ea typeface="+mn-ea"/>
          <a:cs typeface="+mn-cs"/>
        </a:defRPr>
      </a:lvl4pPr>
      <a:lvl5pPr marL="3660843" algn="l" defTabSz="1830421" rtl="0" eaLnBrk="1" latinLnBrk="0" hangingPunct="1">
        <a:defRPr sz="3603" kern="1200">
          <a:solidFill>
            <a:schemeClr val="tx1"/>
          </a:solidFill>
          <a:latin typeface="+mn-lt"/>
          <a:ea typeface="+mn-ea"/>
          <a:cs typeface="+mn-cs"/>
        </a:defRPr>
      </a:lvl5pPr>
      <a:lvl6pPr marL="4576054" algn="l" defTabSz="1830421" rtl="0" eaLnBrk="1" latinLnBrk="0" hangingPunct="1">
        <a:defRPr sz="3603" kern="1200">
          <a:solidFill>
            <a:schemeClr val="tx1"/>
          </a:solidFill>
          <a:latin typeface="+mn-lt"/>
          <a:ea typeface="+mn-ea"/>
          <a:cs typeface="+mn-cs"/>
        </a:defRPr>
      </a:lvl6pPr>
      <a:lvl7pPr marL="5491266" algn="l" defTabSz="1830421" rtl="0" eaLnBrk="1" latinLnBrk="0" hangingPunct="1">
        <a:defRPr sz="3603" kern="1200">
          <a:solidFill>
            <a:schemeClr val="tx1"/>
          </a:solidFill>
          <a:latin typeface="+mn-lt"/>
          <a:ea typeface="+mn-ea"/>
          <a:cs typeface="+mn-cs"/>
        </a:defRPr>
      </a:lvl7pPr>
      <a:lvl8pPr marL="6406477" algn="l" defTabSz="1830421" rtl="0" eaLnBrk="1" latinLnBrk="0" hangingPunct="1">
        <a:defRPr sz="3603" kern="1200">
          <a:solidFill>
            <a:schemeClr val="tx1"/>
          </a:solidFill>
          <a:latin typeface="+mn-lt"/>
          <a:ea typeface="+mn-ea"/>
          <a:cs typeface="+mn-cs"/>
        </a:defRPr>
      </a:lvl8pPr>
      <a:lvl9pPr marL="7321688" algn="l" defTabSz="1830421" rtl="0" eaLnBrk="1" latinLnBrk="0" hangingPunct="1">
        <a:defRPr sz="360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07" userDrawn="1">
          <p15:clr>
            <a:srgbClr val="F26B43"/>
          </p15:clr>
        </p15:guide>
        <p15:guide id="2" pos="907" userDrawn="1">
          <p15:clr>
            <a:srgbClr val="F26B43"/>
          </p15:clr>
        </p15:guide>
        <p15:guide id="4" pos="18164" userDrawn="1">
          <p15:clr>
            <a:srgbClr val="F26B43"/>
          </p15:clr>
        </p15:guide>
        <p15:guide id="6" orient="horz" pos="2722" userDrawn="1">
          <p15:clr>
            <a:srgbClr val="F26B43"/>
          </p15:clr>
        </p15:guide>
        <p15:guide id="7" orient="horz" pos="26056" userDrawn="1">
          <p15:clr>
            <a:srgbClr val="F26B43"/>
          </p15:clr>
        </p15:guide>
        <p15:guide id="8" orient="horz" pos="562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63ED4-383E-A141-8A83-1361CDA7A8CA}"/>
              </a:ext>
            </a:extLst>
          </p:cNvPr>
          <p:cNvSpPr>
            <a:spLocks noGrp="1" noRot="1" noMove="1" noResize="1" noEditPoints="1" noAdjustHandles="1" noChangeArrowheads="1" noChangeShapeType="1"/>
          </p:cNvSpPr>
          <p:nvPr>
            <p:ph type="title"/>
            <p:custDataLst>
              <p:tags r:id="rId1"/>
            </p:custDataLst>
          </p:nvPr>
        </p:nvSpPr>
        <p:spPr/>
        <p:txBody>
          <a:bodyPr/>
          <a:lstStyle/>
          <a:p>
            <a:r>
              <a:rPr lang="en-GB" sz="11000" dirty="0"/>
              <a:t>Does vestibular stimulation actually modify the body schema?</a:t>
            </a:r>
            <a:r>
              <a:rPr lang="de-DE" sz="11000" dirty="0"/>
              <a:t> </a:t>
            </a:r>
          </a:p>
        </p:txBody>
      </p:sp>
      <p:sp>
        <p:nvSpPr>
          <p:cNvPr id="3" name="Textplatzhalter 2">
            <a:extLst>
              <a:ext uri="{FF2B5EF4-FFF2-40B4-BE49-F238E27FC236}">
                <a16:creationId xmlns:a16="http://schemas.microsoft.com/office/drawing/2014/main" id="{42707FB6-6DFA-BD44-B00E-E2ADC29ADFB2}"/>
              </a:ext>
            </a:extLst>
          </p:cNvPr>
          <p:cNvSpPr>
            <a:spLocks noGrp="1" noRot="1" noMove="1" noResize="1" noEditPoints="1" noAdjustHandles="1" noChangeArrowheads="1" noChangeShapeType="1"/>
          </p:cNvSpPr>
          <p:nvPr>
            <p:ph type="body" idx="10"/>
            <p:custDataLst>
              <p:tags r:id="rId2"/>
            </p:custDataLst>
          </p:nvPr>
        </p:nvSpPr>
        <p:spPr>
          <a:xfrm>
            <a:off x="1446577" y="6053164"/>
            <a:ext cx="27383359" cy="2882459"/>
          </a:xfrm>
        </p:spPr>
        <p:txBody>
          <a:bodyPr/>
          <a:lstStyle/>
          <a:p>
            <a:pPr lvl="0"/>
            <a:r>
              <a:rPr lang="de-DE" dirty="0"/>
              <a:t>Text A (Arial Fett 20pt., </a:t>
            </a:r>
            <a:r>
              <a:rPr lang="de-DE" dirty="0" err="1"/>
              <a:t>weiss</a:t>
            </a:r>
            <a:r>
              <a:rPr lang="de-DE" dirty="0"/>
              <a:t>)</a:t>
            </a:r>
          </a:p>
          <a:p>
            <a:pPr lvl="0">
              <a:tabLst/>
              <a:defRPr/>
            </a:pPr>
            <a:r>
              <a:rPr lang="de-DE" dirty="0"/>
              <a:t>Text B (Arial Fett 20pt., </a:t>
            </a:r>
            <a:r>
              <a:rPr lang="de-DE" dirty="0" err="1"/>
              <a:t>weiss</a:t>
            </a:r>
            <a:r>
              <a:rPr lang="de-DE" dirty="0"/>
              <a:t>)</a:t>
            </a:r>
          </a:p>
          <a:p>
            <a:pPr lvl="0"/>
            <a:r>
              <a:rPr lang="de-DE" dirty="0"/>
              <a:t>Text C (Arial Fett 20pt., </a:t>
            </a:r>
            <a:r>
              <a:rPr lang="de-DE" dirty="0" err="1"/>
              <a:t>weiss</a:t>
            </a:r>
            <a:r>
              <a:rPr lang="de-DE" dirty="0"/>
              <a:t>)	max. 3 Zeilen</a:t>
            </a:r>
          </a:p>
        </p:txBody>
      </p:sp>
      <p:sp>
        <p:nvSpPr>
          <p:cNvPr id="4" name="Textplatzhalter 3">
            <a:extLst>
              <a:ext uri="{FF2B5EF4-FFF2-40B4-BE49-F238E27FC236}">
                <a16:creationId xmlns:a16="http://schemas.microsoft.com/office/drawing/2014/main" id="{DABB979A-F673-F848-A0EE-625C9B28F075}"/>
              </a:ext>
            </a:extLst>
          </p:cNvPr>
          <p:cNvSpPr>
            <a:spLocks noGrp="1" noRot="1" noMove="1" noResize="1" noEditPoints="1" noAdjustHandles="1" noChangeArrowheads="1" noChangeShapeType="1"/>
          </p:cNvSpPr>
          <p:nvPr>
            <p:ph type="body" idx="12"/>
            <p:custDataLst>
              <p:tags r:id="rId3"/>
            </p:custDataLst>
          </p:nvPr>
        </p:nvSpPr>
        <p:spPr/>
        <p:txBody>
          <a:bodyPr/>
          <a:lstStyle/>
          <a:p>
            <a:pPr>
              <a:lnSpc>
                <a:spcPts val="4404"/>
              </a:lnSpc>
            </a:pPr>
            <a:r>
              <a:rPr lang="de-CH" dirty="0"/>
              <a:t>Institut für Psychologie </a:t>
            </a:r>
            <a:r>
              <a:rPr lang="de-DE" dirty="0"/>
              <a:t>Kognitive Psychologie, Wahrnehmung und Methodenlehre</a:t>
            </a:r>
            <a:endParaRPr lang="de-CH" dirty="0"/>
          </a:p>
        </p:txBody>
      </p:sp>
      <p:sp>
        <p:nvSpPr>
          <p:cNvPr id="10" name="Rectangle 9">
            <a:extLst>
              <a:ext uri="{FF2B5EF4-FFF2-40B4-BE49-F238E27FC236}">
                <a16:creationId xmlns:a16="http://schemas.microsoft.com/office/drawing/2014/main" id="{D9784E14-D04F-33CD-2433-EB9BBFA433C9}"/>
              </a:ext>
            </a:extLst>
          </p:cNvPr>
          <p:cNvSpPr/>
          <p:nvPr/>
        </p:nvSpPr>
        <p:spPr>
          <a:xfrm>
            <a:off x="881928" y="9829800"/>
            <a:ext cx="28511357" cy="31532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1" name="Rectangle 10">
            <a:extLst>
              <a:ext uri="{FF2B5EF4-FFF2-40B4-BE49-F238E27FC236}">
                <a16:creationId xmlns:a16="http://schemas.microsoft.com/office/drawing/2014/main" id="{31788DEB-F660-96C3-76B0-727AF5E82520}"/>
              </a:ext>
            </a:extLst>
          </p:cNvPr>
          <p:cNvSpPr/>
          <p:nvPr/>
        </p:nvSpPr>
        <p:spPr>
          <a:xfrm>
            <a:off x="881929" y="9829800"/>
            <a:ext cx="13805622" cy="64350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solidFill>
                  <a:schemeClr val="tx1"/>
                </a:solidFill>
              </a:rPr>
              <a:t>Introduction</a:t>
            </a:r>
          </a:p>
          <a:p>
            <a:r>
              <a:rPr lang="en-GB" sz="4000" dirty="0">
                <a:solidFill>
                  <a:schemeClr val="tx1"/>
                </a:solidFill>
              </a:rPr>
              <a:t>The present study aims to investigate whether vestibular stimulation effectively modulates the body schema. Building upon previous research by Lopez et al. (2012) that supported this claim, our study seeks to replicate their findings using similar methods while adding an additional experimental condition involving a motion platform. Prior findings suggested that vestibular stimulation has significant effects on the representation of the hands.</a:t>
            </a:r>
            <a:endParaRPr lang="en-CH" sz="4000" dirty="0">
              <a:solidFill>
                <a:schemeClr val="tx1"/>
              </a:solidFill>
            </a:endParaRPr>
          </a:p>
        </p:txBody>
      </p:sp>
      <p:sp>
        <p:nvSpPr>
          <p:cNvPr id="12" name="Rectangle 11">
            <a:extLst>
              <a:ext uri="{FF2B5EF4-FFF2-40B4-BE49-F238E27FC236}">
                <a16:creationId xmlns:a16="http://schemas.microsoft.com/office/drawing/2014/main" id="{B60F2126-5A03-B286-AB55-1258C00C7B31}"/>
              </a:ext>
            </a:extLst>
          </p:cNvPr>
          <p:cNvSpPr/>
          <p:nvPr/>
        </p:nvSpPr>
        <p:spPr>
          <a:xfrm>
            <a:off x="881927" y="17109536"/>
            <a:ext cx="13805622" cy="21307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Methods</a:t>
            </a:r>
            <a:endParaRPr lang="en-CH" dirty="0">
              <a:solidFill>
                <a:schemeClr val="tx1"/>
              </a:solidFill>
            </a:endParaRPr>
          </a:p>
        </p:txBody>
      </p:sp>
      <p:sp>
        <p:nvSpPr>
          <p:cNvPr id="13" name="Rectangle 12">
            <a:extLst>
              <a:ext uri="{FF2B5EF4-FFF2-40B4-BE49-F238E27FC236}">
                <a16:creationId xmlns:a16="http://schemas.microsoft.com/office/drawing/2014/main" id="{654BF2C1-B4A9-8E45-27EF-D26643FA3016}"/>
              </a:ext>
            </a:extLst>
          </p:cNvPr>
          <p:cNvSpPr/>
          <p:nvPr/>
        </p:nvSpPr>
        <p:spPr>
          <a:xfrm>
            <a:off x="881928" y="39262050"/>
            <a:ext cx="27948007" cy="2138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References</a:t>
            </a:r>
            <a:endParaRPr lang="en-CH" dirty="0">
              <a:solidFill>
                <a:schemeClr val="tx1"/>
              </a:solidFill>
            </a:endParaRPr>
          </a:p>
        </p:txBody>
      </p:sp>
      <p:sp>
        <p:nvSpPr>
          <p:cNvPr id="14" name="Rectangle 13">
            <a:extLst>
              <a:ext uri="{FF2B5EF4-FFF2-40B4-BE49-F238E27FC236}">
                <a16:creationId xmlns:a16="http://schemas.microsoft.com/office/drawing/2014/main" id="{EC96CCC6-578E-61A3-BE26-83939F88078C}"/>
              </a:ext>
            </a:extLst>
          </p:cNvPr>
          <p:cNvSpPr/>
          <p:nvPr/>
        </p:nvSpPr>
        <p:spPr>
          <a:xfrm>
            <a:off x="15587662" y="9780269"/>
            <a:ext cx="13805622" cy="15717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Results</a:t>
            </a:r>
            <a:endParaRPr lang="en-CH" dirty="0">
              <a:solidFill>
                <a:schemeClr val="tx1"/>
              </a:solidFill>
            </a:endParaRPr>
          </a:p>
        </p:txBody>
      </p:sp>
      <p:sp>
        <p:nvSpPr>
          <p:cNvPr id="15" name="Rectangle 14">
            <a:extLst>
              <a:ext uri="{FF2B5EF4-FFF2-40B4-BE49-F238E27FC236}">
                <a16:creationId xmlns:a16="http://schemas.microsoft.com/office/drawing/2014/main" id="{5A45FE6B-F9AB-599D-6D02-2779525B7A9A}"/>
              </a:ext>
            </a:extLst>
          </p:cNvPr>
          <p:cNvSpPr/>
          <p:nvPr/>
        </p:nvSpPr>
        <p:spPr>
          <a:xfrm>
            <a:off x="15587662" y="25915619"/>
            <a:ext cx="13805622" cy="125017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Discussion</a:t>
            </a:r>
            <a:endParaRPr lang="en-CH" dirty="0">
              <a:solidFill>
                <a:schemeClr val="tx1"/>
              </a:solidFill>
            </a:endParaRPr>
          </a:p>
        </p:txBody>
      </p:sp>
    </p:spTree>
    <p:extLst>
      <p:ext uri="{BB962C8B-B14F-4D97-AF65-F5344CB8AC3E}">
        <p14:creationId xmlns:p14="http://schemas.microsoft.com/office/powerpoint/2010/main" val="1635717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35"/>
</p:tagLst>
</file>

<file path=ppt/tags/tag10.xml><?xml version="1.0" encoding="utf-8"?>
<p:tagLst xmlns:a="http://schemas.openxmlformats.org/drawingml/2006/main" xmlns:r="http://schemas.openxmlformats.org/officeDocument/2006/relationships" xmlns:p="http://schemas.openxmlformats.org/presentationml/2006/main">
  <p:tag name="SHAPE_LOCKS" val="1935"/>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ags/tag4.xml><?xml version="1.0" encoding="utf-8"?>
<p:tagLst xmlns:a="http://schemas.openxmlformats.org/drawingml/2006/main" xmlns:r="http://schemas.openxmlformats.org/officeDocument/2006/relationships" xmlns:p="http://schemas.openxmlformats.org/presentationml/2006/main">
  <p:tag name="SHAPE_LOCKS" val="1935"/>
</p:tagLst>
</file>

<file path=ppt/tags/tag5.xml><?xml version="1.0" encoding="utf-8"?>
<p:tagLst xmlns:a="http://schemas.openxmlformats.org/drawingml/2006/main" xmlns:r="http://schemas.openxmlformats.org/officeDocument/2006/relationships" xmlns:p="http://schemas.openxmlformats.org/presentationml/2006/main">
  <p:tag name="SHAPE_LOCKS" val="1935"/>
</p:tagLst>
</file>

<file path=ppt/tags/tag6.xml><?xml version="1.0" encoding="utf-8"?>
<p:tagLst xmlns:a="http://schemas.openxmlformats.org/drawingml/2006/main" xmlns:r="http://schemas.openxmlformats.org/officeDocument/2006/relationships" xmlns:p="http://schemas.openxmlformats.org/presentationml/2006/main">
  <p:tag name="SHAPE_LOCKS" val="1935"/>
</p:tagLst>
</file>

<file path=ppt/tags/tag7.xml><?xml version="1.0" encoding="utf-8"?>
<p:tagLst xmlns:a="http://schemas.openxmlformats.org/drawingml/2006/main" xmlns:r="http://schemas.openxmlformats.org/officeDocument/2006/relationships" xmlns:p="http://schemas.openxmlformats.org/presentationml/2006/main">
  <p:tag name="SHAPE_LOCKS" val="1935"/>
</p:tagLst>
</file>

<file path=ppt/tags/tag8.xml><?xml version="1.0" encoding="utf-8"?>
<p:tagLst xmlns:a="http://schemas.openxmlformats.org/drawingml/2006/main" xmlns:r="http://schemas.openxmlformats.org/officeDocument/2006/relationships" xmlns:p="http://schemas.openxmlformats.org/presentationml/2006/main">
  <p:tag name="SHAPE_LOCKS" val="1935"/>
</p:tagLst>
</file>

<file path=ppt/tags/tag9.xml><?xml version="1.0" encoding="utf-8"?>
<p:tagLst xmlns:a="http://schemas.openxmlformats.org/drawingml/2006/main" xmlns:r="http://schemas.openxmlformats.org/officeDocument/2006/relationships" xmlns:p="http://schemas.openxmlformats.org/presentationml/2006/main">
  <p:tag name="SHAPE_LOCKS" val="1935"/>
</p:tagLst>
</file>

<file path=ppt/theme/theme1.xml><?xml version="1.0" encoding="utf-8"?>
<a:theme xmlns:a="http://schemas.openxmlformats.org/drawingml/2006/main" na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be_Wissenschaftsplakat_A2_hoch_2018.potx" id="{E63CBFDF-06F8-44D7-9107-93C4D20D57BA}" vid="{0C9D9A58-6114-4927-BBD4-078ABDF5857E}"/>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Unibe_Wissenschaftsplakat_A2_hoch_2018</Template>
  <TotalTime>0</TotalTime>
  <Words>125</Words>
  <Application>Microsoft Office PowerPoint</Application>
  <PresentationFormat>Custom</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2</vt:lpstr>
      <vt:lpstr>Does vestibular stimulation actually modify the body schema?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A (Arial 56pt., rot) </dc:title>
  <dc:creator>Andreas Szukics</dc:creator>
  <cp:lastModifiedBy>Cédric Berther</cp:lastModifiedBy>
  <cp:revision>2</cp:revision>
  <cp:lastPrinted>2018-06-06T12:06:15Z</cp:lastPrinted>
  <dcterms:created xsi:type="dcterms:W3CDTF">2023-05-22T12:57:53Z</dcterms:created>
  <dcterms:modified xsi:type="dcterms:W3CDTF">2023-05-23T19:04:32Z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