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16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659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5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57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95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25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8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81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8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08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67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97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40DB14-D267-4F83-9FDC-B47C69FABCA1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EF170-E347-4841-9A76-777AD11229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9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84D55-5637-9FDE-E2EC-6980C713B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PREMIERE NSI	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23AC8-F7D4-EE9B-0116-F32D57312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42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EE94F-BF3C-9D94-B61B-E79BF0E4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HORAIRES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F6224D-7D48-FB30-A000-FFE50DCE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04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C0D0D-8826-2610-B7F7-6FBC50C0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1EDDF-A57C-CE0A-78B1-A3A50F9CF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préférence : Un ordinateur pour travailler à la maison.</a:t>
            </a:r>
          </a:p>
          <a:p>
            <a:r>
              <a:rPr lang="fr-FR" dirty="0"/>
              <a:t>Un classeur </a:t>
            </a:r>
          </a:p>
          <a:p>
            <a:pPr lvl="1"/>
            <a:r>
              <a:rPr lang="fr-FR" dirty="0"/>
              <a:t>On divise le classeur en 8 partie</a:t>
            </a:r>
          </a:p>
          <a:p>
            <a:pPr lvl="2"/>
            <a:r>
              <a:rPr lang="fr-FR" dirty="0"/>
              <a:t>Une partie pour chaque thème du programme</a:t>
            </a:r>
          </a:p>
          <a:p>
            <a:pPr lvl="2"/>
            <a:r>
              <a:rPr lang="fr-FR" dirty="0"/>
              <a:t>Une partie « Devoirs »</a:t>
            </a:r>
          </a:p>
          <a:p>
            <a:pPr lvl="2"/>
            <a:r>
              <a:rPr lang="fr-FR" dirty="0"/>
              <a:t>Une partie « Projets »</a:t>
            </a:r>
          </a:p>
          <a:p>
            <a:r>
              <a:rPr lang="fr-FR" dirty="0"/>
              <a:t>De quoi récupérer les documents travaillé en classe</a:t>
            </a:r>
          </a:p>
          <a:p>
            <a:pPr lvl="1"/>
            <a:r>
              <a:rPr lang="fr-FR" dirty="0"/>
              <a:t>Clé USB, DRIVE …</a:t>
            </a:r>
          </a:p>
        </p:txBody>
      </p:sp>
    </p:spTree>
    <p:extLst>
      <p:ext uri="{BB962C8B-B14F-4D97-AF65-F5344CB8AC3E}">
        <p14:creationId xmlns:p14="http://schemas.microsoft.com/office/powerpoint/2010/main" val="39455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1B727-5A51-70D8-0ECD-E778D4D9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thèmes du programmes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BA69E-5006-B974-BFD7-2100193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A : Représentation des données : types et valeurs de base</a:t>
            </a:r>
          </a:p>
          <a:p>
            <a:r>
              <a:rPr lang="fr-FR" dirty="0"/>
              <a:t>PARTIE B : Représentation des données : types construits</a:t>
            </a:r>
          </a:p>
          <a:p>
            <a:r>
              <a:rPr lang="fr-FR" dirty="0"/>
              <a:t>PARTIE C : Traitement des données en tables</a:t>
            </a:r>
          </a:p>
          <a:p>
            <a:r>
              <a:rPr lang="fr-FR" dirty="0"/>
              <a:t>PARTIE D : Interaction entre l’homme est la machine sur le WEB </a:t>
            </a:r>
          </a:p>
          <a:p>
            <a:r>
              <a:rPr lang="fr-FR" dirty="0"/>
              <a:t>PARTIE E : Architecture matérielles, systèmes d’exploitation et réseaux</a:t>
            </a:r>
          </a:p>
          <a:p>
            <a:r>
              <a:rPr lang="fr-FR" dirty="0"/>
              <a:t>PARTIE F : Langage et programmation</a:t>
            </a:r>
          </a:p>
          <a:p>
            <a:r>
              <a:rPr lang="fr-FR" dirty="0"/>
              <a:t>PARTIE G : Algorithmique</a:t>
            </a:r>
          </a:p>
        </p:txBody>
      </p:sp>
    </p:spTree>
    <p:extLst>
      <p:ext uri="{BB962C8B-B14F-4D97-AF65-F5344CB8AC3E}">
        <p14:creationId xmlns:p14="http://schemas.microsoft.com/office/powerpoint/2010/main" val="197658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3D92E-1B15-E74D-8706-A2007847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2F5214B-FE35-DCB2-0C32-56609CD4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638"/>
            <a:ext cx="8947150" cy="4195762"/>
          </a:xfrm>
        </p:spPr>
        <p:txBody>
          <a:bodyPr/>
          <a:lstStyle/>
          <a:p>
            <a:r>
              <a:rPr lang="fr-FR" sz="2800" dirty="0"/>
              <a:t>25 % - Devoirs sur table</a:t>
            </a:r>
          </a:p>
          <a:p>
            <a:r>
              <a:rPr lang="fr-FR" sz="2800" dirty="0"/>
              <a:t>25 % - Devoirs machine</a:t>
            </a:r>
          </a:p>
          <a:p>
            <a:r>
              <a:rPr lang="fr-FR" sz="2800" dirty="0"/>
              <a:t>25 % - Travail à la maison</a:t>
            </a:r>
          </a:p>
          <a:p>
            <a:pPr lvl="1"/>
            <a:r>
              <a:rPr lang="fr-FR" sz="2400" dirty="0"/>
              <a:t>DM</a:t>
            </a:r>
          </a:p>
          <a:p>
            <a:pPr lvl="1"/>
            <a:r>
              <a:rPr lang="fr-FR" sz="2400" dirty="0"/>
              <a:t>Exercices de programmation</a:t>
            </a:r>
          </a:p>
          <a:p>
            <a:r>
              <a:rPr lang="fr-FR" sz="2800" dirty="0"/>
              <a:t>25 % - Projet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8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B123-D5DE-AD99-F2E2-77EADAD3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E72DB-62AF-E3BD-DC40-98DD7D481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Vous y retrouverez l’ensemble des cours et des </a:t>
            </a:r>
            <a:r>
              <a:rPr lang="fr-FR"/>
              <a:t>exercices réalisés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PRONOTE</a:t>
            </a:r>
          </a:p>
          <a:p>
            <a:pPr lvl="1"/>
            <a:r>
              <a:rPr lang="fr-FR" dirty="0"/>
              <a:t>Accéder aux cahiers de textes et la liste des travaux effectués en classe</a:t>
            </a:r>
          </a:p>
        </p:txBody>
      </p:sp>
    </p:spTree>
    <p:extLst>
      <p:ext uri="{BB962C8B-B14F-4D97-AF65-F5344CB8AC3E}">
        <p14:creationId xmlns:p14="http://schemas.microsoft.com/office/powerpoint/2010/main" val="4231551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174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PREMIERE NSI </vt:lpstr>
      <vt:lpstr>HORAIRES</vt:lpstr>
      <vt:lpstr>Matériels</vt:lpstr>
      <vt:lpstr>Les thèmes du programmes</vt:lpstr>
      <vt:lpstr>Notation</vt:lpstr>
      <vt:lpstr>Les outils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PREMIERE NSI </dc:title>
  <dc:creator>Cédric Brassart</dc:creator>
  <cp:lastModifiedBy>Cédric Brassart</cp:lastModifiedBy>
  <cp:revision>2</cp:revision>
  <dcterms:created xsi:type="dcterms:W3CDTF">2024-03-26T13:17:34Z</dcterms:created>
  <dcterms:modified xsi:type="dcterms:W3CDTF">2024-07-07T18:10:27Z</dcterms:modified>
</cp:coreProperties>
</file>