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8" r:id="rId4"/>
    <p:sldId id="285" r:id="rId5"/>
    <p:sldId id="259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419EA78-842E-4C02-BE92-04672C7E64C5}">
          <p14:sldIdLst>
            <p14:sldId id="256"/>
            <p14:sldId id="258"/>
            <p14:sldId id="268"/>
            <p14:sldId id="285"/>
            <p14:sldId id="25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7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97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68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6434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63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97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70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52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33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35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44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80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3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99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5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99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C8D2E5-9342-49D2-A903-17F09FA3596F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0B90F-7677-4C6C-AFDF-A189673E15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55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7201D-5545-9264-6980-0A1AE4F94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Terminale NSI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EC9B61-DB89-E669-8EE7-E0ACFBCBE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551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915F5-F025-46E7-0E62-4BB8C133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0C617-67EE-3DBD-F024-71B5982D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De préférence : Un ordinateur pour travailler </a:t>
            </a:r>
            <a:r>
              <a:rPr lang="fr-FR" b="1" dirty="0"/>
              <a:t>à la maison</a:t>
            </a:r>
          </a:p>
          <a:p>
            <a:r>
              <a:rPr lang="fr-FR" dirty="0"/>
              <a:t>Un classeur</a:t>
            </a:r>
          </a:p>
          <a:p>
            <a:pPr lvl="1"/>
            <a:r>
              <a:rPr lang="fr-FR" dirty="0"/>
              <a:t>On divise le classeur en 7 parties</a:t>
            </a:r>
          </a:p>
          <a:p>
            <a:pPr lvl="2"/>
            <a:r>
              <a:rPr lang="fr-FR" dirty="0"/>
              <a:t>Une partie pour chaque thème du programme</a:t>
            </a:r>
          </a:p>
          <a:p>
            <a:pPr lvl="2"/>
            <a:r>
              <a:rPr lang="fr-FR" dirty="0"/>
              <a:t>Une partie « devoirs »</a:t>
            </a:r>
          </a:p>
          <a:p>
            <a:pPr lvl="2"/>
            <a:r>
              <a:rPr lang="fr-FR" dirty="0"/>
              <a:t>Une partie « projet »</a:t>
            </a:r>
          </a:p>
          <a:p>
            <a:pPr lvl="1"/>
            <a:endParaRPr lang="fr-FR" dirty="0"/>
          </a:p>
          <a:p>
            <a:r>
              <a:rPr lang="fr-FR" dirty="0"/>
              <a:t>De quoi récupérer les fichiers pour travailler à la maison</a:t>
            </a:r>
          </a:p>
          <a:p>
            <a:pPr lvl="1"/>
            <a:r>
              <a:rPr lang="fr-FR" dirty="0"/>
              <a:t>Clé USB, Disque dur, DRIVE, ETC…</a:t>
            </a:r>
          </a:p>
        </p:txBody>
      </p:sp>
    </p:spTree>
    <p:extLst>
      <p:ext uri="{BB962C8B-B14F-4D97-AF65-F5344CB8AC3E}">
        <p14:creationId xmlns:p14="http://schemas.microsoft.com/office/powerpoint/2010/main" val="227330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98BB8-8671-0226-38FA-7715D352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thèmes du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25700-A46C-C206-9EB3-F80F799E9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PARTIE A : Les structures de données</a:t>
            </a:r>
          </a:p>
          <a:p>
            <a:endParaRPr lang="fr-FR" dirty="0"/>
          </a:p>
          <a:p>
            <a:r>
              <a:rPr lang="fr-FR" dirty="0"/>
              <a:t>PARTIE B : Les bases de données</a:t>
            </a:r>
          </a:p>
          <a:p>
            <a:endParaRPr lang="fr-FR" dirty="0"/>
          </a:p>
          <a:p>
            <a:r>
              <a:rPr lang="fr-FR" dirty="0"/>
              <a:t>PARTIE C : Architectures matérielles, systèmes d’exploitation et réseaux</a:t>
            </a:r>
          </a:p>
          <a:p>
            <a:endParaRPr lang="fr-FR" dirty="0"/>
          </a:p>
          <a:p>
            <a:r>
              <a:rPr lang="fr-FR" dirty="0"/>
              <a:t>PARTIE D : Langages, programmation </a:t>
            </a:r>
          </a:p>
          <a:p>
            <a:endParaRPr lang="fr-FR" dirty="0"/>
          </a:p>
          <a:p>
            <a:r>
              <a:rPr lang="fr-FR" dirty="0"/>
              <a:t>PARTIE E : Algorithmiques</a:t>
            </a:r>
          </a:p>
        </p:txBody>
      </p:sp>
    </p:spTree>
    <p:extLst>
      <p:ext uri="{BB962C8B-B14F-4D97-AF65-F5344CB8AC3E}">
        <p14:creationId xmlns:p14="http://schemas.microsoft.com/office/powerpoint/2010/main" val="372113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1C5A5-4F1A-CFB3-F8BA-A7663113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7DB25-8DDD-CC85-D38E-7C6D0FA1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Devoirs sur table – coefficient 4</a:t>
            </a:r>
          </a:p>
          <a:p>
            <a:r>
              <a:rPr lang="fr-FR" sz="2800" dirty="0"/>
              <a:t>Devoirs machine – coefficient 2</a:t>
            </a:r>
          </a:p>
          <a:p>
            <a:r>
              <a:rPr lang="fr-FR" sz="2800" dirty="0"/>
              <a:t>Travail à maison – coefficient 1</a:t>
            </a:r>
          </a:p>
          <a:p>
            <a:pPr lvl="1"/>
            <a:r>
              <a:rPr lang="fr-FR" sz="2400" dirty="0"/>
              <a:t>DM</a:t>
            </a:r>
          </a:p>
          <a:p>
            <a:pPr lvl="1"/>
            <a:r>
              <a:rPr lang="fr-FR" sz="2400" dirty="0"/>
              <a:t>Exercices de programmation</a:t>
            </a:r>
          </a:p>
          <a:p>
            <a:r>
              <a:rPr lang="fr-FR" sz="2800" dirty="0"/>
              <a:t>Projet – coefficient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710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F1C78-75CD-8989-AFCF-CA2FA592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3D61F-537A-3540-D495-2A09AE02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963354" cy="3450613"/>
          </a:xfrm>
        </p:spPr>
        <p:txBody>
          <a:bodyPr>
            <a:normAutofit/>
          </a:bodyPr>
          <a:lstStyle/>
          <a:p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Vous y retrouverez l’ensemble des cours et des exercices réalisés.</a:t>
            </a:r>
          </a:p>
          <a:p>
            <a:pPr lvl="1"/>
            <a:r>
              <a:rPr lang="fr-FR" dirty="0"/>
              <a:t>https://github.com/CedricBsst/NSI</a:t>
            </a:r>
          </a:p>
          <a:p>
            <a:r>
              <a:rPr lang="fr-FR" dirty="0"/>
              <a:t>PRONOTE</a:t>
            </a:r>
          </a:p>
          <a:p>
            <a:pPr lvl="1"/>
            <a:r>
              <a:rPr lang="fr-FR" dirty="0"/>
              <a:t>Accéder aux cahiers de textes et la liste des travaux effectués en classe.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3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3B4B2-8D40-2EEE-14C4-FE63C20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BACCALAUREAT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E549E-7C54-4521-3173-C16A4FDF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NSI : </a:t>
            </a:r>
          </a:p>
          <a:p>
            <a:pPr lvl="1"/>
            <a:r>
              <a:rPr lang="fr-FR" dirty="0"/>
              <a:t>2 épreuves :</a:t>
            </a:r>
          </a:p>
          <a:p>
            <a:pPr lvl="2"/>
            <a:r>
              <a:rPr lang="fr-FR" dirty="0"/>
              <a:t>Une épreuve pratique (25% de la note)</a:t>
            </a:r>
          </a:p>
          <a:p>
            <a:pPr lvl="3"/>
            <a:r>
              <a:rPr lang="fr-FR" dirty="0"/>
              <a:t>Un algorithme du programme de première ou de terminale</a:t>
            </a:r>
          </a:p>
          <a:p>
            <a:pPr lvl="3"/>
            <a:r>
              <a:rPr lang="fr-FR" dirty="0"/>
              <a:t>Et un algorithme à compléter</a:t>
            </a:r>
          </a:p>
          <a:p>
            <a:pPr lvl="3"/>
            <a:r>
              <a:rPr lang="fr-FR" dirty="0"/>
              <a:t>Durée : 1 heure</a:t>
            </a:r>
          </a:p>
          <a:p>
            <a:pPr lvl="2"/>
            <a:r>
              <a:rPr lang="fr-FR" dirty="0"/>
              <a:t>Une épreuve écrite (75% de la note)</a:t>
            </a:r>
          </a:p>
          <a:p>
            <a:pPr lvl="3"/>
            <a:r>
              <a:rPr lang="fr-FR" dirty="0"/>
              <a:t>3 exercices </a:t>
            </a:r>
          </a:p>
          <a:p>
            <a:pPr lvl="3"/>
            <a:r>
              <a:rPr lang="fr-FR" dirty="0"/>
              <a:t>Durée : 3 heures 30</a:t>
            </a:r>
          </a:p>
        </p:txBody>
      </p:sp>
    </p:spTree>
    <p:extLst>
      <p:ext uri="{BB962C8B-B14F-4D97-AF65-F5344CB8AC3E}">
        <p14:creationId xmlns:p14="http://schemas.microsoft.com/office/powerpoint/2010/main" val="4167366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3B4B2-8D40-2EEE-14C4-FE63C20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BACCALAUREAT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E549E-7C54-4521-3173-C16A4FDF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Grand oral : </a:t>
            </a:r>
          </a:p>
          <a:p>
            <a:pPr lvl="1"/>
            <a:r>
              <a:rPr lang="fr-FR" dirty="0"/>
              <a:t>10 minutes de présentation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10 minutes de questions</a:t>
            </a:r>
          </a:p>
          <a:p>
            <a:pPr lvl="2"/>
            <a:r>
              <a:rPr lang="fr-FR" dirty="0"/>
              <a:t>Sur la présentation</a:t>
            </a:r>
          </a:p>
          <a:p>
            <a:pPr lvl="2"/>
            <a:r>
              <a:rPr lang="fr-FR" dirty="0"/>
              <a:t>Sur les éléments du programme en rapport ave la présentation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814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236</Words>
  <Application>Microsoft Office PowerPoint</Application>
  <PresentationFormat>Grand écran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Terminale NSI</vt:lpstr>
      <vt:lpstr>Matériels</vt:lpstr>
      <vt:lpstr>Les thèmes du programme</vt:lpstr>
      <vt:lpstr>NOTATION</vt:lpstr>
      <vt:lpstr>Outils</vt:lpstr>
      <vt:lpstr>BACCALAUREAT</vt:lpstr>
      <vt:lpstr>BACCALAUREAT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Terminale NSI</dc:title>
  <dc:creator>Cédric Brassart</dc:creator>
  <cp:lastModifiedBy>Cédric Brassart</cp:lastModifiedBy>
  <cp:revision>10</cp:revision>
  <dcterms:created xsi:type="dcterms:W3CDTF">2022-09-01T09:23:18Z</dcterms:created>
  <dcterms:modified xsi:type="dcterms:W3CDTF">2024-09-03T08:44:26Z</dcterms:modified>
</cp:coreProperties>
</file>