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5DAFC0-F6B8-44F2-9562-E3B296E9E84C}" v="204" dt="2023-03-17T16:25:14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 Matvij" userId="S::carlo.matvij@student.kuleuven.be::a0106919-2133-4770-93c5-79fa1a5a293d" providerId="AD" clId="Web-{FE5DAFC0-F6B8-44F2-9562-E3B296E9E84C}"/>
    <pc:docChg chg="addSld modSld">
      <pc:chgData name="Carlo Matvij" userId="S::carlo.matvij@student.kuleuven.be::a0106919-2133-4770-93c5-79fa1a5a293d" providerId="AD" clId="Web-{FE5DAFC0-F6B8-44F2-9562-E3B296E9E84C}" dt="2023-03-17T16:25:14.620" v="191"/>
      <pc:docMkLst>
        <pc:docMk/>
      </pc:docMkLst>
      <pc:sldChg chg="addSp delSp modSp mod setBg addAnim">
        <pc:chgData name="Carlo Matvij" userId="S::carlo.matvij@student.kuleuven.be::a0106919-2133-4770-93c5-79fa1a5a293d" providerId="AD" clId="Web-{FE5DAFC0-F6B8-44F2-9562-E3B296E9E84C}" dt="2023-03-17T16:25:14.620" v="191"/>
        <pc:sldMkLst>
          <pc:docMk/>
          <pc:sldMk cId="109857222" sldId="256"/>
        </pc:sldMkLst>
        <pc:spChg chg="mod">
          <ac:chgData name="Carlo Matvij" userId="S::carlo.matvij@student.kuleuven.be::a0106919-2133-4770-93c5-79fa1a5a293d" providerId="AD" clId="Web-{FE5DAFC0-F6B8-44F2-9562-E3B296E9E84C}" dt="2023-03-17T16:25:14.620" v="189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arlo Matvij" userId="S::carlo.matvij@student.kuleuven.be::a0106919-2133-4770-93c5-79fa1a5a293d" providerId="AD" clId="Web-{FE5DAFC0-F6B8-44F2-9562-E3B296E9E84C}" dt="2023-03-17T16:25:14.620" v="189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Carlo Matvij" userId="S::carlo.matvij@student.kuleuven.be::a0106919-2133-4770-93c5-79fa1a5a293d" providerId="AD" clId="Web-{FE5DAFC0-F6B8-44F2-9562-E3B296E9E84C}" dt="2023-03-17T16:25:14.620" v="189"/>
          <ac:spMkLst>
            <pc:docMk/>
            <pc:sldMk cId="109857222" sldId="256"/>
            <ac:spMk id="6" creationId="{F976AA56-F31A-548E-D6DC-F0BBC1AB0F72}"/>
          </ac:spMkLst>
        </pc:spChg>
        <pc:spChg chg="add del">
          <ac:chgData name="Carlo Matvij" userId="S::carlo.matvij@student.kuleuven.be::a0106919-2133-4770-93c5-79fa1a5a293d" providerId="AD" clId="Web-{FE5DAFC0-F6B8-44F2-9562-E3B296E9E84C}" dt="2023-03-17T16:25:14.620" v="189"/>
          <ac:spMkLst>
            <pc:docMk/>
            <pc:sldMk cId="109857222" sldId="256"/>
            <ac:spMk id="9" creationId="{C1DD1A8A-57D5-4A81-AD04-532B043C5611}"/>
          </ac:spMkLst>
        </pc:spChg>
        <pc:spChg chg="add del">
          <ac:chgData name="Carlo Matvij" userId="S::carlo.matvij@student.kuleuven.be::a0106919-2133-4770-93c5-79fa1a5a293d" providerId="AD" clId="Web-{FE5DAFC0-F6B8-44F2-9562-E3B296E9E84C}" dt="2023-03-17T16:25:14.620" v="189"/>
          <ac:spMkLst>
            <pc:docMk/>
            <pc:sldMk cId="109857222" sldId="256"/>
            <ac:spMk id="11" creationId="{007891EC-4501-44ED-A8C8-B11B6DB767AB}"/>
          </ac:spMkLst>
        </pc:spChg>
        <pc:spChg chg="add">
          <ac:chgData name="Carlo Matvij" userId="S::carlo.matvij@student.kuleuven.be::a0106919-2133-4770-93c5-79fa1a5a293d" providerId="AD" clId="Web-{FE5DAFC0-F6B8-44F2-9562-E3B296E9E84C}" dt="2023-03-17T16:25:14.620" v="189"/>
          <ac:spMkLst>
            <pc:docMk/>
            <pc:sldMk cId="109857222" sldId="256"/>
            <ac:spMk id="16" creationId="{3A930249-8242-4E2B-AF17-C01826488321}"/>
          </ac:spMkLst>
        </pc:spChg>
        <pc:spChg chg="add">
          <ac:chgData name="Carlo Matvij" userId="S::carlo.matvij@student.kuleuven.be::a0106919-2133-4770-93c5-79fa1a5a293d" providerId="AD" clId="Web-{FE5DAFC0-F6B8-44F2-9562-E3B296E9E84C}" dt="2023-03-17T16:25:14.620" v="189"/>
          <ac:spMkLst>
            <pc:docMk/>
            <pc:sldMk cId="109857222" sldId="256"/>
            <ac:spMk id="18" creationId="{A5BDD999-C5E1-4B3E-A710-768673819165}"/>
          </ac:spMkLst>
        </pc:spChg>
        <pc:picChg chg="add mod ord">
          <ac:chgData name="Carlo Matvij" userId="S::carlo.matvij@student.kuleuven.be::a0106919-2133-4770-93c5-79fa1a5a293d" providerId="AD" clId="Web-{FE5DAFC0-F6B8-44F2-9562-E3B296E9E84C}" dt="2023-03-17T16:25:14.620" v="189"/>
          <ac:picMkLst>
            <pc:docMk/>
            <pc:sldMk cId="109857222" sldId="256"/>
            <ac:picMk id="4" creationId="{C94938BB-06AF-4AFD-FEB5-AB1C9E4FD8EA}"/>
          </ac:picMkLst>
        </pc:picChg>
        <pc:picChg chg="add mod">
          <ac:chgData name="Carlo Matvij" userId="S::carlo.matvij@student.kuleuven.be::a0106919-2133-4770-93c5-79fa1a5a293d" providerId="AD" clId="Web-{FE5DAFC0-F6B8-44F2-9562-E3B296E9E84C}" dt="2023-03-17T16:25:14.620" v="189"/>
          <ac:picMkLst>
            <pc:docMk/>
            <pc:sldMk cId="109857222" sldId="256"/>
            <ac:picMk id="5" creationId="{D9888710-A658-F7DB-826D-CF9344E3A8F1}"/>
          </ac:picMkLst>
        </pc:picChg>
      </pc:sldChg>
      <pc:sldChg chg="modSp new">
        <pc:chgData name="Carlo Matvij" userId="S::carlo.matvij@student.kuleuven.be::a0106919-2133-4770-93c5-79fa1a5a293d" providerId="AD" clId="Web-{FE5DAFC0-F6B8-44F2-9562-E3B296E9E84C}" dt="2023-03-17T16:23:46.773" v="179" actId="20577"/>
        <pc:sldMkLst>
          <pc:docMk/>
          <pc:sldMk cId="3194941387" sldId="257"/>
        </pc:sldMkLst>
        <pc:spChg chg="mod">
          <ac:chgData name="Carlo Matvij" userId="S::carlo.matvij@student.kuleuven.be::a0106919-2133-4770-93c5-79fa1a5a293d" providerId="AD" clId="Web-{FE5DAFC0-F6B8-44F2-9562-E3B296E9E84C}" dt="2023-03-17T16:16:12.304" v="35" actId="20577"/>
          <ac:spMkLst>
            <pc:docMk/>
            <pc:sldMk cId="3194941387" sldId="257"/>
            <ac:spMk id="2" creationId="{D234DB5A-847D-971E-D8CE-2FB38F31DA22}"/>
          </ac:spMkLst>
        </pc:spChg>
        <pc:spChg chg="mod">
          <ac:chgData name="Carlo Matvij" userId="S::carlo.matvij@student.kuleuven.be::a0106919-2133-4770-93c5-79fa1a5a293d" providerId="AD" clId="Web-{FE5DAFC0-F6B8-44F2-9562-E3B296E9E84C}" dt="2023-03-17T16:23:46.773" v="179" actId="20577"/>
          <ac:spMkLst>
            <pc:docMk/>
            <pc:sldMk cId="3194941387" sldId="257"/>
            <ac:spMk id="3" creationId="{923E044B-AFE6-1E04-A827-E82FA13D8B86}"/>
          </ac:spMkLst>
        </pc:spChg>
      </pc:sldChg>
      <pc:sldChg chg="modSp new">
        <pc:chgData name="Carlo Matvij" userId="S::carlo.matvij@student.kuleuven.be::a0106919-2133-4770-93c5-79fa1a5a293d" providerId="AD" clId="Web-{FE5DAFC0-F6B8-44F2-9562-E3B296E9E84C}" dt="2023-03-17T16:21:51.331" v="140" actId="20577"/>
        <pc:sldMkLst>
          <pc:docMk/>
          <pc:sldMk cId="2549617771" sldId="258"/>
        </pc:sldMkLst>
        <pc:spChg chg="mod">
          <ac:chgData name="Carlo Matvij" userId="S::carlo.matvij@student.kuleuven.be::a0106919-2133-4770-93c5-79fa1a5a293d" providerId="AD" clId="Web-{FE5DAFC0-F6B8-44F2-9562-E3B296E9E84C}" dt="2023-03-17T16:16:50.087" v="43" actId="20577"/>
          <ac:spMkLst>
            <pc:docMk/>
            <pc:sldMk cId="2549617771" sldId="258"/>
            <ac:spMk id="2" creationId="{8F8D5888-86D9-97EF-C0FE-2B54CE8CCE73}"/>
          </ac:spMkLst>
        </pc:spChg>
        <pc:spChg chg="mod">
          <ac:chgData name="Carlo Matvij" userId="S::carlo.matvij@student.kuleuven.be::a0106919-2133-4770-93c5-79fa1a5a293d" providerId="AD" clId="Web-{FE5DAFC0-F6B8-44F2-9562-E3B296E9E84C}" dt="2023-03-17T16:21:51.331" v="140" actId="20577"/>
          <ac:spMkLst>
            <pc:docMk/>
            <pc:sldMk cId="2549617771" sldId="258"/>
            <ac:spMk id="3" creationId="{57E1FEEB-C7B4-A9DF-5B6B-75CFEBF2E873}"/>
          </ac:spMkLst>
        </pc:spChg>
      </pc:sldChg>
      <pc:sldChg chg="modSp new">
        <pc:chgData name="Carlo Matvij" userId="S::carlo.matvij@student.kuleuven.be::a0106919-2133-4770-93c5-79fa1a5a293d" providerId="AD" clId="Web-{FE5DAFC0-F6B8-44F2-9562-E3B296E9E84C}" dt="2023-03-17T16:22:19.457" v="169" actId="20577"/>
        <pc:sldMkLst>
          <pc:docMk/>
          <pc:sldMk cId="2245993643" sldId="259"/>
        </pc:sldMkLst>
        <pc:spChg chg="mod">
          <ac:chgData name="Carlo Matvij" userId="S::carlo.matvij@student.kuleuven.be::a0106919-2133-4770-93c5-79fa1a5a293d" providerId="AD" clId="Web-{FE5DAFC0-F6B8-44F2-9562-E3B296E9E84C}" dt="2023-03-17T16:16:57.103" v="53" actId="20577"/>
          <ac:spMkLst>
            <pc:docMk/>
            <pc:sldMk cId="2245993643" sldId="259"/>
            <ac:spMk id="2" creationId="{0367475B-39BD-0A19-A188-861EAED72349}"/>
          </ac:spMkLst>
        </pc:spChg>
        <pc:spChg chg="mod">
          <ac:chgData name="Carlo Matvij" userId="S::carlo.matvij@student.kuleuven.be::a0106919-2133-4770-93c5-79fa1a5a293d" providerId="AD" clId="Web-{FE5DAFC0-F6B8-44F2-9562-E3B296E9E84C}" dt="2023-03-17T16:22:19.457" v="169" actId="20577"/>
          <ac:spMkLst>
            <pc:docMk/>
            <pc:sldMk cId="2245993643" sldId="259"/>
            <ac:spMk id="3" creationId="{0E9E0DD1-3D1E-39FC-00D0-1C8C6CCB4182}"/>
          </ac:spMkLst>
        </pc:spChg>
      </pc:sldChg>
      <pc:sldChg chg="modSp new">
        <pc:chgData name="Carlo Matvij" userId="S::carlo.matvij@student.kuleuven.be::a0106919-2133-4770-93c5-79fa1a5a293d" providerId="AD" clId="Web-{FE5DAFC0-F6B8-44F2-9562-E3B296E9E84C}" dt="2023-03-17T16:22:22.411" v="170" actId="20577"/>
        <pc:sldMkLst>
          <pc:docMk/>
          <pc:sldMk cId="4043861593" sldId="260"/>
        </pc:sldMkLst>
        <pc:spChg chg="mod">
          <ac:chgData name="Carlo Matvij" userId="S::carlo.matvij@student.kuleuven.be::a0106919-2133-4770-93c5-79fa1a5a293d" providerId="AD" clId="Web-{FE5DAFC0-F6B8-44F2-9562-E3B296E9E84C}" dt="2023-03-17T16:17:07.900" v="59" actId="20577"/>
          <ac:spMkLst>
            <pc:docMk/>
            <pc:sldMk cId="4043861593" sldId="260"/>
            <ac:spMk id="2" creationId="{16B347EB-FFAC-D8CF-F9EE-A446357E12B1}"/>
          </ac:spMkLst>
        </pc:spChg>
        <pc:spChg chg="mod">
          <ac:chgData name="Carlo Matvij" userId="S::carlo.matvij@student.kuleuven.be::a0106919-2133-4770-93c5-79fa1a5a293d" providerId="AD" clId="Web-{FE5DAFC0-F6B8-44F2-9562-E3B296E9E84C}" dt="2023-03-17T16:22:22.411" v="170" actId="20577"/>
          <ac:spMkLst>
            <pc:docMk/>
            <pc:sldMk cId="4043861593" sldId="260"/>
            <ac:spMk id="3" creationId="{69D226B1-5D45-0687-9C8A-A469C6DD96EC}"/>
          </ac:spMkLst>
        </pc:spChg>
      </pc:sldChg>
      <pc:sldChg chg="modSp new">
        <pc:chgData name="Carlo Matvij" userId="S::carlo.matvij@student.kuleuven.be::a0106919-2133-4770-93c5-79fa1a5a293d" providerId="AD" clId="Web-{FE5DAFC0-F6B8-44F2-9562-E3B296E9E84C}" dt="2023-03-17T16:24:00.476" v="183" actId="20577"/>
        <pc:sldMkLst>
          <pc:docMk/>
          <pc:sldMk cId="1229227539" sldId="261"/>
        </pc:sldMkLst>
        <pc:spChg chg="mod">
          <ac:chgData name="Carlo Matvij" userId="S::carlo.matvij@student.kuleuven.be::a0106919-2133-4770-93c5-79fa1a5a293d" providerId="AD" clId="Web-{FE5DAFC0-F6B8-44F2-9562-E3B296E9E84C}" dt="2023-03-17T16:17:36.526" v="68" actId="20577"/>
          <ac:spMkLst>
            <pc:docMk/>
            <pc:sldMk cId="1229227539" sldId="261"/>
            <ac:spMk id="2" creationId="{C048B380-B4AC-BCDA-F424-9A807DA3A54F}"/>
          </ac:spMkLst>
        </pc:spChg>
        <pc:spChg chg="mod">
          <ac:chgData name="Carlo Matvij" userId="S::carlo.matvij@student.kuleuven.be::a0106919-2133-4770-93c5-79fa1a5a293d" providerId="AD" clId="Web-{FE5DAFC0-F6B8-44F2-9562-E3B296E9E84C}" dt="2023-03-17T16:24:00.476" v="183" actId="20577"/>
          <ac:spMkLst>
            <pc:docMk/>
            <pc:sldMk cId="1229227539" sldId="261"/>
            <ac:spMk id="3" creationId="{71BA2BF6-FA7E-BC75-6E26-2D788E17C3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mlinerainwatertanks.com.au/tanks/pump-package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5" descr="A picture containing blue, tool&#10;&#10;Description automatically generated">
            <a:extLst>
              <a:ext uri="{FF2B5EF4-FFF2-40B4-BE49-F238E27FC236}">
                <a16:creationId xmlns:a16="http://schemas.microsoft.com/office/drawing/2014/main" id="{C94938BB-06AF-4AFD-FEB5-AB1C9E4FD8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155" r="6911"/>
          <a:stretch/>
        </p:blipFill>
        <p:spPr>
          <a:xfrm>
            <a:off x="-4084" y="10"/>
            <a:ext cx="6099050" cy="6857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888710-A658-F7DB-826D-CF9344E3A8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80000"/>
          </a:blip>
          <a:srcRect l="2523" r="8601"/>
          <a:stretch/>
        </p:blipFill>
        <p:spPr>
          <a:xfrm>
            <a:off x="6096844" y="10"/>
            <a:ext cx="6095156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8181" y="1122363"/>
            <a:ext cx="9795637" cy="2215884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rgbClr val="000000"/>
                </a:solidFill>
                <a:cs typeface="Calibri Light"/>
              </a:rPr>
              <a:t>GOOD BOMBA DUMPY PUMP</a:t>
            </a:r>
            <a:endParaRPr lang="en-US" sz="5200">
              <a:solidFill>
                <a:srgbClr val="0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8181" y="3509963"/>
            <a:ext cx="9795637" cy="17478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000000"/>
                </a:solidFill>
                <a:cs typeface="Calibri"/>
              </a:rPr>
              <a:t>Alles wat je moet weten over de bomby dumpy pump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76AA56-F31A-548E-D6DC-F0BBC1AB0F72}"/>
              </a:ext>
            </a:extLst>
          </p:cNvPr>
          <p:cNvSpPr txBox="1"/>
          <p:nvPr/>
        </p:nvSpPr>
        <p:spPr>
          <a:xfrm>
            <a:off x="3621212" y="6657945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DB5A-847D-971E-D8CE-2FB38F31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Introductie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044B-AFE6-1E04-A827-E82FA13D8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Wat? </a:t>
            </a:r>
            <a:r>
              <a:rPr lang="en-US" dirty="0" err="1">
                <a:cs typeface="Calibri"/>
              </a:rPr>
              <a:t>Slimme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brandblusser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Werking? </a:t>
            </a:r>
            <a:r>
              <a:rPr lang="en-US" dirty="0" err="1">
                <a:cs typeface="Calibri"/>
              </a:rPr>
              <a:t>Brandjes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detecteren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automatisch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blussen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Waarom</a:t>
            </a:r>
            <a:r>
              <a:rPr lang="en-US" dirty="0">
                <a:cs typeface="Calibri"/>
              </a:rPr>
              <a:t>? </a:t>
            </a:r>
            <a:r>
              <a:rPr lang="en-US" dirty="0" err="1">
                <a:cs typeface="Calibri"/>
              </a:rPr>
              <a:t>Goedkoper</a:t>
            </a:r>
            <a:r>
              <a:rPr lang="en-US" dirty="0">
                <a:cs typeface="Calibri"/>
              </a:rPr>
              <a:t> dan </a:t>
            </a:r>
            <a:r>
              <a:rPr lang="en-US" dirty="0" err="1">
                <a:cs typeface="Calibri"/>
              </a:rPr>
              <a:t>sprinklersysteem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Hoe? </a:t>
            </a:r>
            <a:r>
              <a:rPr lang="en-US" dirty="0" err="1">
                <a:cs typeface="Calibri"/>
              </a:rPr>
              <a:t>Ledjes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detecteren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met water </a:t>
            </a:r>
            <a:r>
              <a:rPr lang="en-US" dirty="0" err="1">
                <a:cs typeface="Calibri"/>
              </a:rPr>
              <a:t>richten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bekers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vullen</a:t>
            </a:r>
          </a:p>
        </p:txBody>
      </p:sp>
    </p:spTree>
    <p:extLst>
      <p:ext uri="{BB962C8B-B14F-4D97-AF65-F5344CB8AC3E}">
        <p14:creationId xmlns:p14="http://schemas.microsoft.com/office/powerpoint/2010/main" val="319494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5888-86D9-97EF-C0FE-2B54CE8C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Het idee/model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1FEEB-C7B4-A9DF-5B6B-75CFEBF2E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Plafond: </a:t>
            </a:r>
            <a:r>
              <a:rPr lang="en-US" dirty="0" err="1">
                <a:cs typeface="Calibri"/>
              </a:rPr>
              <a:t>logischer</a:t>
            </a:r>
          </a:p>
          <a:p>
            <a:r>
              <a:rPr lang="en-US" dirty="0">
                <a:cs typeface="Calibri"/>
              </a:rPr>
              <a:t>Halve </a:t>
            </a:r>
            <a:r>
              <a:rPr lang="en-US" dirty="0" err="1">
                <a:cs typeface="Calibri"/>
              </a:rPr>
              <a:t>koepel</a:t>
            </a:r>
          </a:p>
        </p:txBody>
      </p:sp>
    </p:spTree>
    <p:extLst>
      <p:ext uri="{BB962C8B-B14F-4D97-AF65-F5344CB8AC3E}">
        <p14:creationId xmlns:p14="http://schemas.microsoft.com/office/powerpoint/2010/main" val="254961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475B-39BD-0A19-A188-861EAED7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Uitgewerkte</a:t>
            </a:r>
            <a:r>
              <a:rPr lang="en-US" dirty="0">
                <a:cs typeface="Calibri Light"/>
              </a:rPr>
              <a:t>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E0DD1-3D1E-39FC-00D0-1C8C6CCB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Insert sexy solid edge </a:t>
            </a:r>
            <a:r>
              <a:rPr lang="en-US" dirty="0" err="1">
                <a:cs typeface="Calibri"/>
              </a:rPr>
              <a:t>modellen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24599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47EB-FFAC-D8CF-F9EE-A446357E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Wiskunde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226B1-5D45-0687-9C8A-A469C6DD9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fml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404386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B380-B4AC-BCDA-F424-9A807DA3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Kleurdetectie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A2BF6-FA7E-BC75-6E26-2D788E17C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No racism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22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GOOD BOMBA DUMPY PUMP</vt:lpstr>
      <vt:lpstr>Introductie</vt:lpstr>
      <vt:lpstr>Het idee/model</vt:lpstr>
      <vt:lpstr>Uitgewerkte model</vt:lpstr>
      <vt:lpstr>Wiskunde</vt:lpstr>
      <vt:lpstr>Kleurdetectie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46</cp:revision>
  <dcterms:created xsi:type="dcterms:W3CDTF">2023-03-17T16:14:07Z</dcterms:created>
  <dcterms:modified xsi:type="dcterms:W3CDTF">2023-03-17T16:25:20Z</dcterms:modified>
</cp:coreProperties>
</file>