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7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1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9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8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73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1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8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12E8-285A-449F-9B72-6F062E2E6157}" type="datetimeFigureOut">
              <a:rPr lang="fr-FR" smtClean="0"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9608-747C-4212-9B03-79A971B7DE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825209"/>
            <a:ext cx="34563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DECTRIS Server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1640" y="8252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EIGER</a:t>
            </a:r>
            <a:endParaRPr lang="fr-FR" dirty="0"/>
          </a:p>
        </p:txBody>
      </p:sp>
      <p:sp>
        <p:nvSpPr>
          <p:cNvPr id="6" name="Trapèze 5"/>
          <p:cNvSpPr/>
          <p:nvPr/>
        </p:nvSpPr>
        <p:spPr>
          <a:xfrm rot="5400000">
            <a:off x="935596" y="1102389"/>
            <a:ext cx="432048" cy="360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5" idx="3"/>
            <a:endCxn id="4" idx="1"/>
          </p:cNvCxnSpPr>
          <p:nvPr/>
        </p:nvCxnSpPr>
        <p:spPr>
          <a:xfrm>
            <a:off x="2246040" y="1282409"/>
            <a:ext cx="13178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2780928"/>
            <a:ext cx="3168352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SOLEIL Computer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4" idx="2"/>
          </p:cNvCxnSpPr>
          <p:nvPr/>
        </p:nvCxnSpPr>
        <p:spPr>
          <a:xfrm flipV="1">
            <a:off x="5292080" y="1739609"/>
            <a:ext cx="0" cy="1041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51920" y="3356992"/>
            <a:ext cx="1656184" cy="15841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 smtClean="0"/>
              <a:t>ds_LimaDetector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4283968" y="3825044"/>
            <a:ext cx="1152128" cy="10944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Lima Eiger Plugin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572000" y="4509120"/>
            <a:ext cx="792088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Eiger API</a:t>
            </a:r>
          </a:p>
          <a:p>
            <a:pPr algn="ctr"/>
            <a:r>
              <a:rPr lang="fr-FR" sz="1100" dirty="0" smtClean="0"/>
              <a:t>http/</a:t>
            </a:r>
            <a:r>
              <a:rPr lang="fr-FR" sz="1100" dirty="0" err="1" smtClean="0"/>
              <a:t>Rest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96517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Synchrotron SOLEIL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LANGLOIS Florent</dc:creator>
  <cp:lastModifiedBy>LANGLOIS Florent</cp:lastModifiedBy>
  <cp:revision>3</cp:revision>
  <dcterms:created xsi:type="dcterms:W3CDTF">2015-09-14T15:40:55Z</dcterms:created>
  <dcterms:modified xsi:type="dcterms:W3CDTF">2015-09-14T15:48:31Z</dcterms:modified>
</cp:coreProperties>
</file>